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0" r:id="rId5"/>
    <p:sldId id="264" r:id="rId6"/>
    <p:sldId id="265" r:id="rId7"/>
    <p:sldId id="263" r:id="rId8"/>
    <p:sldId id="268" r:id="rId9"/>
    <p:sldId id="267" r:id="rId10"/>
    <p:sldId id="266" r:id="rId11"/>
    <p:sldId id="258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2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922033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951446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41075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3868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950361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99025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776009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20079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61614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32994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692440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54274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Föräldraträff F 08/09</a:t>
            </a:r>
            <a:br>
              <a:rPr lang="sv-SE" dirty="0" smtClean="0"/>
            </a:br>
            <a:r>
              <a:rPr lang="sv-SE" dirty="0" smtClean="0"/>
              <a:t>18/19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2018-10-07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085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2751"/>
            <a:ext cx="9144000" cy="4614353"/>
          </a:xfrm>
        </p:spPr>
        <p:txBody>
          <a:bodyPr/>
          <a:lstStyle/>
          <a:p>
            <a:pPr algn="l"/>
            <a:r>
              <a:rPr lang="sv-SE" u="sng" dirty="0" smtClean="0"/>
              <a:t>Agenda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Ledare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Ungdomar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Policy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Försäkring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Säsongen 18/19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Ansvarsområden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418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2751"/>
            <a:ext cx="9144000" cy="4614353"/>
          </a:xfrm>
        </p:spPr>
        <p:txBody>
          <a:bodyPr/>
          <a:lstStyle/>
          <a:p>
            <a:pPr algn="l"/>
            <a:r>
              <a:rPr lang="sv-SE" u="sng" dirty="0" smtClean="0"/>
              <a:t>Ledare (5 st)</a:t>
            </a:r>
          </a:p>
          <a:p>
            <a:pPr algn="l"/>
            <a:endParaRPr lang="sv-SE" dirty="0" smtClean="0"/>
          </a:p>
          <a:p>
            <a:pPr algn="l"/>
            <a:r>
              <a:rPr lang="sv-SE" dirty="0" smtClean="0"/>
              <a:t>Åsa Johansson </a:t>
            </a:r>
          </a:p>
          <a:p>
            <a:pPr algn="l"/>
            <a:r>
              <a:rPr lang="sv-SE" dirty="0" smtClean="0"/>
              <a:t>Linda Lundgren</a:t>
            </a:r>
          </a:p>
          <a:p>
            <a:pPr algn="l"/>
            <a:r>
              <a:rPr lang="sv-SE" dirty="0" smtClean="0"/>
              <a:t>Daniel Helander</a:t>
            </a:r>
          </a:p>
          <a:p>
            <a:pPr algn="l"/>
            <a:r>
              <a:rPr lang="sv-SE" dirty="0" smtClean="0"/>
              <a:t>Andreas </a:t>
            </a:r>
            <a:r>
              <a:rPr lang="sv-SE" dirty="0" err="1" smtClean="0"/>
              <a:t>Boudin</a:t>
            </a:r>
            <a:endParaRPr lang="sv-SE" dirty="0" smtClean="0"/>
          </a:p>
          <a:p>
            <a:pPr algn="l"/>
            <a:r>
              <a:rPr lang="sv-SE" dirty="0" smtClean="0"/>
              <a:t>Angelica </a:t>
            </a:r>
            <a:r>
              <a:rPr lang="sv-SE" dirty="0" err="1" smtClean="0"/>
              <a:t>Shabani</a:t>
            </a:r>
            <a:r>
              <a:rPr lang="sv-SE" dirty="0" smtClean="0"/>
              <a:t> ??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10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2751"/>
            <a:ext cx="9144000" cy="4614353"/>
          </a:xfrm>
        </p:spPr>
        <p:txBody>
          <a:bodyPr numCol="3"/>
          <a:lstStyle/>
          <a:p>
            <a:pPr algn="l"/>
            <a:r>
              <a:rPr lang="sv-SE" u="sng" dirty="0" smtClean="0"/>
              <a:t>Ungdomar (18 st)</a:t>
            </a:r>
          </a:p>
          <a:p>
            <a:pPr algn="l"/>
            <a:r>
              <a:rPr lang="sv-SE" dirty="0" smtClean="0"/>
              <a:t>Alma </a:t>
            </a:r>
            <a:r>
              <a:rPr lang="sv-SE" dirty="0" err="1" smtClean="0"/>
              <a:t>Lann</a:t>
            </a:r>
            <a:endParaRPr lang="sv-SE" dirty="0" smtClean="0"/>
          </a:p>
          <a:p>
            <a:pPr algn="l"/>
            <a:r>
              <a:rPr lang="sv-SE" dirty="0" smtClean="0"/>
              <a:t>Alma Lundgren</a:t>
            </a:r>
          </a:p>
          <a:p>
            <a:pPr algn="l"/>
            <a:r>
              <a:rPr lang="sv-SE" dirty="0" smtClean="0"/>
              <a:t>Ellen Helander</a:t>
            </a:r>
          </a:p>
          <a:p>
            <a:pPr algn="l"/>
            <a:r>
              <a:rPr lang="sv-SE" dirty="0" smtClean="0"/>
              <a:t>Elma Jörgensson</a:t>
            </a:r>
          </a:p>
          <a:p>
            <a:pPr algn="l"/>
            <a:r>
              <a:rPr lang="sv-SE" dirty="0" smtClean="0"/>
              <a:t>Hanna </a:t>
            </a:r>
            <a:r>
              <a:rPr lang="sv-SE" dirty="0" err="1" smtClean="0"/>
              <a:t>Boudin</a:t>
            </a:r>
            <a:endParaRPr lang="sv-SE" dirty="0" smtClean="0"/>
          </a:p>
          <a:p>
            <a:pPr algn="l"/>
            <a:r>
              <a:rPr lang="sv-SE" dirty="0" smtClean="0"/>
              <a:t>Jennifer Persson</a:t>
            </a:r>
          </a:p>
          <a:p>
            <a:pPr algn="l"/>
            <a:r>
              <a:rPr lang="sv-SE" dirty="0" err="1" smtClean="0"/>
              <a:t>Joline</a:t>
            </a:r>
            <a:r>
              <a:rPr lang="sv-SE" dirty="0" smtClean="0"/>
              <a:t> </a:t>
            </a:r>
            <a:r>
              <a:rPr lang="sv-SE" dirty="0" err="1" smtClean="0"/>
              <a:t>Schander</a:t>
            </a:r>
            <a:endParaRPr lang="sv-SE" dirty="0" smtClean="0"/>
          </a:p>
          <a:p>
            <a:pPr algn="l"/>
            <a:r>
              <a:rPr lang="sv-SE" dirty="0" smtClean="0"/>
              <a:t>Linda </a:t>
            </a:r>
            <a:r>
              <a:rPr lang="sv-SE" dirty="0" err="1" smtClean="0"/>
              <a:t>Lazar</a:t>
            </a:r>
            <a:endParaRPr lang="sv-SE" dirty="0" smtClean="0"/>
          </a:p>
          <a:p>
            <a:pPr algn="l"/>
            <a:r>
              <a:rPr lang="sv-SE" dirty="0" smtClean="0"/>
              <a:t>Lisa </a:t>
            </a:r>
            <a:r>
              <a:rPr lang="sv-SE" dirty="0" err="1" smtClean="0"/>
              <a:t>Alrik</a:t>
            </a:r>
            <a:endParaRPr lang="sv-SE" dirty="0" smtClean="0"/>
          </a:p>
          <a:p>
            <a:pPr algn="l"/>
            <a:r>
              <a:rPr lang="sv-SE" dirty="0" smtClean="0"/>
              <a:t>Liv Pettersson</a:t>
            </a:r>
          </a:p>
          <a:p>
            <a:pPr algn="l"/>
            <a:r>
              <a:rPr lang="sv-SE" dirty="0" smtClean="0"/>
              <a:t>Maja Svahn</a:t>
            </a:r>
          </a:p>
          <a:p>
            <a:pPr algn="l"/>
            <a:r>
              <a:rPr lang="sv-SE" dirty="0" smtClean="0"/>
              <a:t>Malva </a:t>
            </a:r>
            <a:r>
              <a:rPr lang="sv-SE" dirty="0" err="1" smtClean="0"/>
              <a:t>Ider</a:t>
            </a:r>
            <a:endParaRPr lang="sv-SE" dirty="0" smtClean="0"/>
          </a:p>
          <a:p>
            <a:pPr algn="l"/>
            <a:r>
              <a:rPr lang="sv-SE" dirty="0" smtClean="0"/>
              <a:t>Nathalie </a:t>
            </a:r>
            <a:r>
              <a:rPr lang="sv-SE" dirty="0" err="1" smtClean="0"/>
              <a:t>Shabani</a:t>
            </a:r>
            <a:endParaRPr lang="sv-SE" dirty="0" smtClean="0"/>
          </a:p>
          <a:p>
            <a:pPr algn="l"/>
            <a:r>
              <a:rPr lang="sv-SE" dirty="0" err="1" smtClean="0"/>
              <a:t>Negin</a:t>
            </a:r>
            <a:r>
              <a:rPr lang="sv-SE" dirty="0" smtClean="0"/>
              <a:t> </a:t>
            </a:r>
            <a:r>
              <a:rPr lang="sv-SE" dirty="0" err="1" smtClean="0"/>
              <a:t>Nazari</a:t>
            </a:r>
            <a:endParaRPr lang="sv-SE" dirty="0" smtClean="0"/>
          </a:p>
          <a:p>
            <a:pPr algn="l"/>
            <a:r>
              <a:rPr lang="sv-SE" dirty="0" smtClean="0"/>
              <a:t>Nova Bergvall</a:t>
            </a:r>
          </a:p>
          <a:p>
            <a:pPr algn="l"/>
            <a:r>
              <a:rPr lang="sv-SE" dirty="0" smtClean="0"/>
              <a:t>Stina Lindberg</a:t>
            </a:r>
          </a:p>
          <a:p>
            <a:pPr algn="l"/>
            <a:r>
              <a:rPr lang="sv-SE" dirty="0" smtClean="0"/>
              <a:t>Tova Österberg</a:t>
            </a:r>
          </a:p>
          <a:p>
            <a:pPr algn="l"/>
            <a:r>
              <a:rPr lang="sv-SE" dirty="0" smtClean="0"/>
              <a:t>Vilma </a:t>
            </a:r>
            <a:r>
              <a:rPr lang="sv-SE" dirty="0" err="1" smtClean="0"/>
              <a:t>Wänerstig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288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0511" y="1442875"/>
            <a:ext cx="9144000" cy="5679583"/>
          </a:xfrm>
        </p:spPr>
        <p:txBody>
          <a:bodyPr>
            <a:normAutofit/>
          </a:bodyPr>
          <a:lstStyle/>
          <a:p>
            <a:pPr algn="l"/>
            <a:r>
              <a:rPr lang="sv-SE" dirty="0" smtClean="0"/>
              <a:t>Policyn </a:t>
            </a:r>
            <a:r>
              <a:rPr lang="sv-SE" dirty="0"/>
              <a:t>baseras på Svensk </a:t>
            </a:r>
            <a:r>
              <a:rPr lang="sv-SE" dirty="0" smtClean="0"/>
              <a:t>Innebandys </a:t>
            </a:r>
            <a:r>
              <a:rPr lang="sv-SE" dirty="0"/>
              <a:t>Utvecklingsmodell </a:t>
            </a:r>
            <a:r>
              <a:rPr lang="sv-SE" dirty="0" smtClean="0"/>
              <a:t>(</a:t>
            </a:r>
            <a:r>
              <a:rPr lang="sv-SE" dirty="0"/>
              <a:t>SIU) </a:t>
            </a:r>
            <a:r>
              <a:rPr lang="sv-SE" dirty="0" smtClean="0"/>
              <a:t>samt Svenska Fotbollförbundets Spelarutbildningsplan.</a:t>
            </a:r>
          </a:p>
          <a:p>
            <a:pPr algn="l"/>
            <a:endParaRPr lang="sv-SE" dirty="0" smtClean="0"/>
          </a:p>
          <a:p>
            <a:pPr algn="l"/>
            <a:r>
              <a:rPr lang="sv-SE" dirty="0" smtClean="0"/>
              <a:t>Fröjereds </a:t>
            </a:r>
            <a:r>
              <a:rPr lang="sv-SE" dirty="0"/>
              <a:t>IF eftersträvar </a:t>
            </a:r>
            <a:r>
              <a:rPr lang="sv-SE" dirty="0" smtClean="0"/>
              <a:t>att: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Alla </a:t>
            </a:r>
            <a:r>
              <a:rPr lang="sv-SE" dirty="0"/>
              <a:t>oberoende av förmåga </a:t>
            </a:r>
            <a:r>
              <a:rPr lang="sv-SE" dirty="0" smtClean="0"/>
              <a:t>skall erbjudas samma </a:t>
            </a:r>
            <a:r>
              <a:rPr lang="sv-SE" dirty="0"/>
              <a:t>möjlighet </a:t>
            </a:r>
            <a:r>
              <a:rPr lang="sv-SE" dirty="0" smtClean="0"/>
              <a:t>att utvecklas både </a:t>
            </a:r>
            <a:r>
              <a:rPr lang="sv-SE" dirty="0"/>
              <a:t>fysiskt och </a:t>
            </a:r>
            <a:r>
              <a:rPr lang="sv-SE" dirty="0" smtClean="0"/>
              <a:t>mentalt.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Barn och </a:t>
            </a:r>
            <a:r>
              <a:rPr lang="sv-SE" dirty="0"/>
              <a:t>ungdomar skall </a:t>
            </a:r>
            <a:r>
              <a:rPr lang="sv-SE" dirty="0" smtClean="0"/>
              <a:t>erbjudas lika </a:t>
            </a:r>
            <a:r>
              <a:rPr lang="sv-SE" dirty="0"/>
              <a:t>mycket </a:t>
            </a:r>
            <a:r>
              <a:rPr lang="sv-SE" dirty="0" smtClean="0"/>
              <a:t>speltid vid matcher.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Fröjereds </a:t>
            </a:r>
            <a:r>
              <a:rPr lang="sv-SE" dirty="0"/>
              <a:t>IF skall kännetecknas av välutbildade ledare och spelare som är </a:t>
            </a:r>
            <a:r>
              <a:rPr lang="sv-SE" dirty="0" smtClean="0"/>
              <a:t>föredömen </a:t>
            </a:r>
            <a:r>
              <a:rPr lang="sv-SE" dirty="0"/>
              <a:t>både i och utanför vår </a:t>
            </a:r>
            <a:r>
              <a:rPr lang="sv-SE" dirty="0" smtClean="0"/>
              <a:t>verksamhet. </a:t>
            </a:r>
            <a:endParaRPr lang="sv-SE" dirty="0"/>
          </a:p>
          <a:p>
            <a:pPr algn="l"/>
            <a:endParaRPr lang="sv-SE" dirty="0"/>
          </a:p>
          <a:p>
            <a:pPr algn="l"/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6523" y="356094"/>
            <a:ext cx="1511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u="sng" dirty="0"/>
              <a:t>POLICY</a:t>
            </a:r>
          </a:p>
        </p:txBody>
      </p:sp>
    </p:spTree>
    <p:extLst>
      <p:ext uri="{BB962C8B-B14F-4D97-AF65-F5344CB8AC3E}">
        <p14:creationId xmlns:p14="http://schemas.microsoft.com/office/powerpoint/2010/main" xmlns="" val="18458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427" y="1358034"/>
            <a:ext cx="9144000" cy="5679583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Fröjereds IF vill att du som förälder: 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Tar </a:t>
            </a:r>
            <a:r>
              <a:rPr lang="sv-SE" dirty="0"/>
              <a:t>del av Fröjereds IF:s målsättning och policy </a:t>
            </a:r>
            <a:endParaRPr lang="sv-SE" dirty="0" smtClean="0"/>
          </a:p>
          <a:p>
            <a:pPr marL="342900" indent="-342900" algn="l">
              <a:buFontTx/>
              <a:buChar char="-"/>
            </a:pPr>
            <a:r>
              <a:rPr lang="sv-SE" dirty="0" smtClean="0"/>
              <a:t>Stöttar </a:t>
            </a:r>
            <a:r>
              <a:rPr lang="sv-SE" dirty="0"/>
              <a:t>ditt barn i såväl </a:t>
            </a:r>
            <a:r>
              <a:rPr lang="sv-SE" dirty="0" smtClean="0"/>
              <a:t>med som motgång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Uppträder </a:t>
            </a:r>
            <a:r>
              <a:rPr lang="sv-SE" dirty="0"/>
              <a:t>som du vill att ditt barn skall uppträda </a:t>
            </a:r>
            <a:endParaRPr lang="sv-SE" dirty="0" smtClean="0"/>
          </a:p>
          <a:p>
            <a:pPr marL="342900" indent="-342900" algn="l">
              <a:buFontTx/>
              <a:buChar char="-"/>
            </a:pPr>
            <a:r>
              <a:rPr lang="sv-SE" dirty="0" smtClean="0"/>
              <a:t>Hjälper </a:t>
            </a:r>
            <a:r>
              <a:rPr lang="sv-SE" dirty="0"/>
              <a:t>till vid lagets matcharrangemang och gemensamma aktiviteter </a:t>
            </a:r>
            <a:endParaRPr lang="sv-SE" dirty="0" smtClean="0"/>
          </a:p>
          <a:p>
            <a:pPr marL="342900" indent="-342900" algn="l">
              <a:buFontTx/>
              <a:buChar char="-"/>
            </a:pPr>
            <a:r>
              <a:rPr lang="sv-SE" dirty="0" smtClean="0"/>
              <a:t>Tar </a:t>
            </a:r>
            <a:r>
              <a:rPr lang="sv-SE" dirty="0"/>
              <a:t>del av information från ledare samt på föreningens hemsida </a:t>
            </a:r>
            <a:endParaRPr lang="sv-SE" dirty="0" smtClean="0"/>
          </a:p>
          <a:p>
            <a:pPr marL="342900" indent="-342900" algn="l">
              <a:buFontTx/>
              <a:buChar char="-"/>
            </a:pPr>
            <a:r>
              <a:rPr lang="sv-SE" dirty="0" smtClean="0"/>
              <a:t>Hejar </a:t>
            </a:r>
            <a:r>
              <a:rPr lang="sv-SE" dirty="0"/>
              <a:t>på barnen under match och låter ledarna sköta coachningen </a:t>
            </a:r>
            <a:endParaRPr lang="sv-SE" dirty="0" smtClean="0"/>
          </a:p>
          <a:p>
            <a:pPr marL="342900" indent="-342900" algn="l">
              <a:buFontTx/>
              <a:buChar char="-"/>
            </a:pPr>
            <a:r>
              <a:rPr lang="sv-SE" dirty="0" smtClean="0"/>
              <a:t>Respekterar </a:t>
            </a:r>
            <a:r>
              <a:rPr lang="sv-SE" dirty="0"/>
              <a:t>nolltolerans mot tillmälen riktade mot </a:t>
            </a:r>
            <a:r>
              <a:rPr lang="sv-SE" dirty="0" smtClean="0"/>
              <a:t>domare/motståndare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Med </a:t>
            </a:r>
            <a:r>
              <a:rPr lang="sv-SE" dirty="0"/>
              <a:t>ord och handling aktivt motverkar mobbning och kränkande beteende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6523" y="356094"/>
            <a:ext cx="1511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u="sng" dirty="0"/>
              <a:t>POLICY</a:t>
            </a:r>
          </a:p>
        </p:txBody>
      </p:sp>
    </p:spTree>
    <p:extLst>
      <p:ext uri="{BB962C8B-B14F-4D97-AF65-F5344CB8AC3E}">
        <p14:creationId xmlns:p14="http://schemas.microsoft.com/office/powerpoint/2010/main" xmlns="" val="362438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99241"/>
            <a:ext cx="9144000" cy="5552388"/>
          </a:xfrm>
        </p:spPr>
        <p:txBody>
          <a:bodyPr>
            <a:normAutofit/>
          </a:bodyPr>
          <a:lstStyle/>
          <a:p>
            <a:pPr algn="l"/>
            <a:r>
              <a:rPr lang="sv-SE" dirty="0" smtClean="0"/>
              <a:t>Säsongen 18/19</a:t>
            </a:r>
          </a:p>
          <a:p>
            <a:pPr algn="l"/>
            <a:endParaRPr lang="sv-SE" dirty="0" smtClean="0"/>
          </a:p>
          <a:p>
            <a:pPr algn="l"/>
            <a:r>
              <a:rPr lang="sv-SE" sz="1800" u="sng" dirty="0" smtClean="0"/>
              <a:t>Träningar: </a:t>
            </a:r>
            <a:r>
              <a:rPr lang="sv-SE" sz="1800" dirty="0" smtClean="0"/>
              <a:t>Onsdagar 16.25-17.50, Söndagar </a:t>
            </a:r>
            <a:r>
              <a:rPr lang="sv-SE" sz="1800" dirty="0" smtClean="0"/>
              <a:t>13.40-15.05 </a:t>
            </a:r>
            <a:endParaRPr lang="sv-SE" sz="1800" dirty="0" smtClean="0"/>
          </a:p>
          <a:p>
            <a:pPr algn="l"/>
            <a:r>
              <a:rPr lang="sv-SE" sz="1800" dirty="0" smtClean="0"/>
              <a:t>Samling före och efter varje träning. Då ska man vara helt klar; vattenflaska påfylld, toabesök gjorda och man ska vara klädd för träningen. </a:t>
            </a:r>
          </a:p>
          <a:p>
            <a:pPr algn="l"/>
            <a:r>
              <a:rPr lang="sv-SE" sz="1800" dirty="0" smtClean="0"/>
              <a:t>Vi vill att ni föräldrar hjälper oss med detta. </a:t>
            </a:r>
          </a:p>
          <a:p>
            <a:pPr algn="l"/>
            <a:r>
              <a:rPr lang="sv-SE" sz="1800" dirty="0" smtClean="0"/>
              <a:t>Vi ser gärna att tjejerna duschar på plats efter träning.</a:t>
            </a:r>
          </a:p>
          <a:p>
            <a:pPr algn="l"/>
            <a:r>
              <a:rPr lang="sv-SE" sz="1800" dirty="0" smtClean="0"/>
              <a:t>På onsdagar är det tjejerna som sätter sarg, med hjälp av oss vuxna. Vet att tiden är knapp men kan man komma är det fritt fram att sätta sarg från 16.00.</a:t>
            </a:r>
          </a:p>
          <a:p>
            <a:pPr algn="l"/>
            <a:endParaRPr lang="sv-SE" sz="1800" dirty="0" smtClean="0"/>
          </a:p>
          <a:p>
            <a:pPr algn="l"/>
            <a:r>
              <a:rPr lang="sv-SE" sz="1800" dirty="0" smtClean="0"/>
              <a:t>Frånvaroanmälan på facebook-gruppen – I god tid. Orsak kan vara relevant.</a:t>
            </a:r>
          </a:p>
          <a:p>
            <a:pPr algn="l"/>
            <a:endParaRPr lang="sv-SE" sz="1800" dirty="0" smtClean="0"/>
          </a:p>
          <a:p>
            <a:pPr algn="l"/>
            <a:endParaRPr lang="sv-SE" sz="1800" dirty="0" smtClean="0"/>
          </a:p>
          <a:p>
            <a:pPr algn="l"/>
            <a:endParaRPr lang="sv-SE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607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99241"/>
            <a:ext cx="9144000" cy="5552388"/>
          </a:xfrm>
        </p:spPr>
        <p:txBody>
          <a:bodyPr>
            <a:normAutofit/>
          </a:bodyPr>
          <a:lstStyle/>
          <a:p>
            <a:pPr algn="l"/>
            <a:r>
              <a:rPr lang="sv-SE" dirty="0" smtClean="0"/>
              <a:t>Säsongen 18/19</a:t>
            </a:r>
          </a:p>
          <a:p>
            <a:pPr algn="l"/>
            <a:endParaRPr lang="sv-SE" dirty="0" smtClean="0"/>
          </a:p>
          <a:p>
            <a:pPr algn="l"/>
            <a:r>
              <a:rPr lang="sv-SE" sz="1800" u="sng" dirty="0" smtClean="0"/>
              <a:t>Målvakter</a:t>
            </a:r>
          </a:p>
          <a:p>
            <a:pPr algn="l"/>
            <a:r>
              <a:rPr lang="sv-SE" sz="1800" dirty="0" smtClean="0"/>
              <a:t>Samma upplägg som förra året. Detta tycker vi föll väl ut. </a:t>
            </a:r>
          </a:p>
          <a:p>
            <a:pPr algn="l"/>
            <a:r>
              <a:rPr lang="sv-SE" sz="1800" dirty="0" smtClean="0"/>
              <a:t>Vi vill att ni föräldrar  är positiva om ert barn vill stå i mål.  Tjejerna själva får ta det beslutet. Målvakten är en viktigt position. </a:t>
            </a:r>
          </a:p>
          <a:p>
            <a:pPr algn="l"/>
            <a:r>
              <a:rPr lang="sv-SE" sz="1800" dirty="0" smtClean="0"/>
              <a:t>Vår tanke är att så många som möjligt ska kunna stå i mål så långt upp i åldrarna som möjligt. Det ökar spelförståelsen och ger en allsidigare innebandyspelare. </a:t>
            </a:r>
          </a:p>
          <a:p>
            <a:pPr algn="l"/>
            <a:r>
              <a:rPr lang="sv-SE" sz="1800" dirty="0" smtClean="0"/>
              <a:t>Tids nog sållar man ut de som verkligen vill vara målvakter per automatik. </a:t>
            </a:r>
          </a:p>
          <a:p>
            <a:pPr algn="l"/>
            <a:endParaRPr lang="sv-SE" sz="1800" dirty="0" smtClean="0"/>
          </a:p>
          <a:p>
            <a:pPr algn="l"/>
            <a:r>
              <a:rPr lang="sv-SE" sz="1800" u="sng" dirty="0" smtClean="0"/>
              <a:t>Material</a:t>
            </a:r>
          </a:p>
          <a:p>
            <a:pPr algn="l"/>
            <a:r>
              <a:rPr lang="sv-SE" sz="1800" dirty="0" smtClean="0"/>
              <a:t>Skor (ej glidande), Glasögon, Klubba (längd)</a:t>
            </a:r>
          </a:p>
          <a:p>
            <a:pPr algn="l"/>
            <a:endParaRPr lang="sv-SE" sz="1800" dirty="0" smtClean="0"/>
          </a:p>
          <a:p>
            <a:pPr algn="l"/>
            <a:endParaRPr lang="sv-SE" sz="1800" dirty="0" smtClean="0"/>
          </a:p>
          <a:p>
            <a:pPr algn="l"/>
            <a:endParaRPr lang="sv-SE" sz="1800" dirty="0" smtClean="0"/>
          </a:p>
          <a:p>
            <a:pPr algn="l"/>
            <a:endParaRPr lang="sv-SE" sz="1800" dirty="0" smtClean="0"/>
          </a:p>
          <a:p>
            <a:pPr algn="l"/>
            <a:endParaRPr lang="sv-SE" sz="1800" dirty="0" smtClean="0"/>
          </a:p>
          <a:p>
            <a:pPr algn="l"/>
            <a:endParaRPr lang="sv-SE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607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31521"/>
            <a:ext cx="9144000" cy="5565584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sv-SE" sz="3400" dirty="0" smtClean="0"/>
              <a:t>Matcher18/19</a:t>
            </a:r>
          </a:p>
          <a:p>
            <a:pPr algn="l"/>
            <a:endParaRPr lang="sv-SE" sz="3300" u="sng" dirty="0" smtClean="0"/>
          </a:p>
          <a:p>
            <a:pPr algn="l"/>
            <a:r>
              <a:rPr lang="sv-SE" sz="2600" dirty="0" smtClean="0"/>
              <a:t>Sammandrag:</a:t>
            </a:r>
          </a:p>
          <a:p>
            <a:pPr algn="l"/>
            <a:endParaRPr lang="sv-SE" sz="2600" dirty="0" smtClean="0"/>
          </a:p>
          <a:p>
            <a:pPr algn="l"/>
            <a:r>
              <a:rPr lang="sv-SE" sz="2600" dirty="0" smtClean="0"/>
              <a:t>Sön 4 nov i Vargön</a:t>
            </a:r>
          </a:p>
          <a:p>
            <a:pPr algn="l"/>
            <a:r>
              <a:rPr lang="sv-SE" sz="2600" dirty="0" smtClean="0"/>
              <a:t>Sön 11 nov i Skövde</a:t>
            </a:r>
          </a:p>
          <a:p>
            <a:pPr algn="l"/>
            <a:r>
              <a:rPr lang="sv-SE" sz="2600" dirty="0" err="1" smtClean="0"/>
              <a:t>Lör</a:t>
            </a:r>
            <a:r>
              <a:rPr lang="sv-SE" sz="2600" dirty="0" smtClean="0"/>
              <a:t> 1 dec i Trollhättan</a:t>
            </a:r>
          </a:p>
          <a:p>
            <a:pPr algn="l"/>
            <a:r>
              <a:rPr lang="sv-SE" sz="2600" dirty="0" smtClean="0"/>
              <a:t>Sön 13 jan i Töreboda</a:t>
            </a:r>
          </a:p>
          <a:p>
            <a:pPr algn="l"/>
            <a:r>
              <a:rPr lang="sv-SE" sz="2600" dirty="0" smtClean="0"/>
              <a:t>Sön 24 mars i Tidaholm</a:t>
            </a:r>
          </a:p>
          <a:p>
            <a:pPr algn="l"/>
            <a:r>
              <a:rPr lang="sv-SE" sz="2600" dirty="0" smtClean="0"/>
              <a:t>Eventuellt eget matcharrangemang i feb ?</a:t>
            </a:r>
          </a:p>
          <a:p>
            <a:pPr algn="l"/>
            <a:endParaRPr lang="sv-SE" sz="2600" dirty="0" smtClean="0"/>
          </a:p>
          <a:p>
            <a:pPr algn="l"/>
            <a:endParaRPr lang="sv-SE" sz="2600" dirty="0" smtClean="0"/>
          </a:p>
          <a:p>
            <a:pPr algn="l"/>
            <a:r>
              <a:rPr lang="sv-SE" sz="2600" dirty="0" err="1" smtClean="0"/>
              <a:t>Mailutskick/Facebookinlägg</a:t>
            </a:r>
            <a:r>
              <a:rPr lang="sv-SE" sz="2600" dirty="0" smtClean="0"/>
              <a:t> för sammandrag ungefär 2 veckor före. Önskvärt är snabbt svar men datum för sista svar står i utskicket. </a:t>
            </a:r>
          </a:p>
          <a:p>
            <a:pPr algn="l"/>
            <a:endParaRPr lang="sv-SE" sz="2600" dirty="0" smtClean="0"/>
          </a:p>
          <a:p>
            <a:pPr algn="l"/>
            <a:r>
              <a:rPr lang="sv-SE" sz="2600" dirty="0" smtClean="0"/>
              <a:t>Samåkning!</a:t>
            </a:r>
          </a:p>
          <a:p>
            <a:pPr algn="l"/>
            <a:endParaRPr lang="sv-SE" sz="2600" dirty="0" smtClean="0"/>
          </a:p>
          <a:p>
            <a:pPr algn="l"/>
            <a:r>
              <a:rPr lang="sv-SE" sz="2600" dirty="0" smtClean="0"/>
              <a:t>Vi får en cup. Det kommer troligen bli Hovslätt cup. 30 eller 31 mars.</a:t>
            </a:r>
          </a:p>
          <a:p>
            <a:pPr algn="l"/>
            <a:endParaRPr lang="sv-SE" sz="2600" dirty="0" smtClean="0"/>
          </a:p>
          <a:p>
            <a:pPr algn="l"/>
            <a:endParaRPr lang="sv-SE" dirty="0" smtClean="0"/>
          </a:p>
          <a:p>
            <a:pPr algn="l"/>
            <a:endParaRPr lang="sv-SE" dirty="0"/>
          </a:p>
          <a:p>
            <a:pPr algn="l"/>
            <a:endParaRPr lang="sv-SE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457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2751"/>
            <a:ext cx="9144000" cy="461435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sv-SE" dirty="0" smtClean="0"/>
              <a:t>Säsongen 18/19</a:t>
            </a:r>
          </a:p>
          <a:p>
            <a:pPr algn="l"/>
            <a:endParaRPr lang="sv-SE" sz="1800" dirty="0" smtClean="0"/>
          </a:p>
          <a:p>
            <a:pPr algn="l"/>
            <a:r>
              <a:rPr lang="sv-SE" dirty="0" smtClean="0"/>
              <a:t>• Lotteriansvarig – Sara </a:t>
            </a:r>
            <a:r>
              <a:rPr lang="sv-SE" dirty="0" err="1" smtClean="0"/>
              <a:t>Alrik</a:t>
            </a:r>
            <a:endParaRPr lang="sv-SE" dirty="0" smtClean="0"/>
          </a:p>
          <a:p>
            <a:pPr algn="l"/>
            <a:r>
              <a:rPr lang="sv-SE" dirty="0" smtClean="0"/>
              <a:t> idrottsrabatten </a:t>
            </a:r>
            <a:r>
              <a:rPr lang="sv-SE" sz="1900" dirty="0" smtClean="0"/>
              <a:t>4/barn eller 6/familj + </a:t>
            </a:r>
            <a:r>
              <a:rPr lang="sv-SE" sz="1900" dirty="0" smtClean="0"/>
              <a:t>ska försöka sälja 20 extra gemensamt för laget där alla pengar går direkt </a:t>
            </a:r>
            <a:r>
              <a:rPr lang="sv-SE" sz="1900" dirty="0" smtClean="0"/>
              <a:t>till </a:t>
            </a:r>
            <a:r>
              <a:rPr lang="sv-SE" sz="1900" dirty="0" smtClean="0"/>
              <a:t>lagkassan, kan ni sälja någon mer?  + </a:t>
            </a:r>
            <a:r>
              <a:rPr lang="sv-SE" dirty="0" smtClean="0"/>
              <a:t>kalendrar </a:t>
            </a:r>
            <a:r>
              <a:rPr lang="sv-SE" dirty="0" smtClean="0"/>
              <a:t>(jul</a:t>
            </a:r>
            <a:r>
              <a:rPr lang="sv-SE" dirty="0" smtClean="0"/>
              <a:t>) kommer i nov</a:t>
            </a:r>
            <a:endParaRPr lang="sv-SE" dirty="0" smtClean="0"/>
          </a:p>
          <a:p>
            <a:pPr algn="l"/>
            <a:r>
              <a:rPr lang="sv-SE" dirty="0" smtClean="0"/>
              <a:t>• Kioskansvarig – Erica Pettersson </a:t>
            </a:r>
          </a:p>
          <a:p>
            <a:pPr algn="l"/>
            <a:r>
              <a:rPr lang="sv-SE" dirty="0" smtClean="0"/>
              <a:t>(</a:t>
            </a:r>
            <a:r>
              <a:rPr lang="sv-SE" sz="1900" dirty="0" smtClean="0"/>
              <a:t>eget </a:t>
            </a:r>
            <a:r>
              <a:rPr lang="sv-SE" sz="1900" dirty="0" smtClean="0"/>
              <a:t>sammandrag 24/3, ev. </a:t>
            </a:r>
            <a:r>
              <a:rPr lang="sv-SE" sz="1900" dirty="0" err="1" smtClean="0"/>
              <a:t>futsal</a:t>
            </a:r>
            <a:r>
              <a:rPr lang="sv-SE" sz="1900" dirty="0" smtClean="0"/>
              <a:t>, </a:t>
            </a:r>
            <a:r>
              <a:rPr lang="sv-SE" sz="1900" dirty="0" smtClean="0"/>
              <a:t>dammatch 17/11 och 15/2 </a:t>
            </a:r>
            <a:r>
              <a:rPr lang="sv-SE" sz="1900" dirty="0" smtClean="0"/>
              <a:t>kiosk + sarg + maskotar)</a:t>
            </a:r>
            <a:endParaRPr lang="sv-SE" sz="1900" dirty="0"/>
          </a:p>
          <a:p>
            <a:pPr algn="l"/>
            <a:r>
              <a:rPr lang="sv-SE" dirty="0" smtClean="0"/>
              <a:t>• Valberedningen </a:t>
            </a:r>
            <a:r>
              <a:rPr lang="sv-SE" dirty="0" smtClean="0"/>
              <a:t>– ? Vem kan tänkas ta detta?? </a:t>
            </a:r>
            <a:endParaRPr lang="sv-SE" dirty="0" smtClean="0"/>
          </a:p>
          <a:p>
            <a:pPr algn="l"/>
            <a:r>
              <a:rPr lang="sv-SE" dirty="0" smtClean="0"/>
              <a:t>• Matchvärd </a:t>
            </a:r>
            <a:r>
              <a:rPr lang="sv-SE" dirty="0" smtClean="0"/>
              <a:t>– Erica Pettersson</a:t>
            </a:r>
            <a:endParaRPr lang="sv-SE" dirty="0" smtClean="0"/>
          </a:p>
          <a:p>
            <a:pPr algn="l">
              <a:buFont typeface="Arial" pitchFamily="34" charset="0"/>
              <a:buChar char="•"/>
            </a:pPr>
            <a:r>
              <a:rPr lang="sv-SE" dirty="0" smtClean="0"/>
              <a:t> </a:t>
            </a:r>
            <a:r>
              <a:rPr lang="sv-SE" dirty="0" err="1" smtClean="0"/>
              <a:t>Sekretariatansvarig</a:t>
            </a:r>
            <a:r>
              <a:rPr lang="sv-SE" dirty="0" smtClean="0"/>
              <a:t> </a:t>
            </a:r>
            <a:r>
              <a:rPr lang="sv-SE" dirty="0" smtClean="0"/>
              <a:t>– </a:t>
            </a:r>
            <a:r>
              <a:rPr lang="sv-SE" dirty="0" smtClean="0"/>
              <a:t>Erica Pettersson</a:t>
            </a:r>
            <a:endParaRPr lang="sv-SE" dirty="0" smtClean="0"/>
          </a:p>
          <a:p>
            <a:pPr algn="l">
              <a:buFont typeface="Arial" pitchFamily="34" charset="0"/>
              <a:buChar char="•"/>
            </a:pPr>
            <a:r>
              <a:rPr lang="sv-SE" dirty="0" smtClean="0"/>
              <a:t> Lagkassa, nu 1951 :- (arbete t.ex. </a:t>
            </a:r>
            <a:r>
              <a:rPr lang="sv-SE" dirty="0" err="1" smtClean="0"/>
              <a:t>fyranhuset</a:t>
            </a:r>
            <a:r>
              <a:rPr lang="sv-SE" dirty="0" smtClean="0"/>
              <a:t>, insamling, försäljning ?) </a:t>
            </a:r>
          </a:p>
          <a:p>
            <a:pPr algn="l"/>
            <a:r>
              <a:rPr lang="sv-SE" dirty="0" smtClean="0"/>
              <a:t>Får bidrag av FIF till lagavslutning. </a:t>
            </a:r>
          </a:p>
          <a:p>
            <a:pPr algn="l"/>
            <a:endParaRPr lang="sv-SE" dirty="0" smtClean="0"/>
          </a:p>
          <a:p>
            <a:pPr algn="l"/>
            <a:endParaRPr lang="sv-SE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03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Övriga frågor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Kontrollera era kontaktuppgifter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911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606</Words>
  <Application>Microsoft Office PowerPoint</Application>
  <PresentationFormat>Anpassad</PresentationFormat>
  <Paragraphs>108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2" baseType="lpstr">
      <vt:lpstr>Office Theme</vt:lpstr>
      <vt:lpstr>Föräldraträff F 08/09 18/19</vt:lpstr>
      <vt:lpstr>Bild 2</vt:lpstr>
      <vt:lpstr>Bild 3</vt:lpstr>
      <vt:lpstr>Bild 4</vt:lpstr>
      <vt:lpstr>Bild 5</vt:lpstr>
      <vt:lpstr>Bild 6</vt:lpstr>
      <vt:lpstr>Bild 7</vt:lpstr>
      <vt:lpstr>Bild 8</vt:lpstr>
      <vt:lpstr>Bild 9</vt:lpstr>
      <vt:lpstr>Bild 10</vt:lpstr>
      <vt:lpstr>Övriga frågor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Föräldraträff P10 18/19</dc:title>
  <dc:creator>Rikard</dc:creator>
  <cp:lastModifiedBy>Linda</cp:lastModifiedBy>
  <cp:revision>20</cp:revision>
  <dcterms:created xsi:type="dcterms:W3CDTF">2018-10-05T18:07:46Z</dcterms:created>
  <dcterms:modified xsi:type="dcterms:W3CDTF">2018-10-07T15:51:33Z</dcterms:modified>
</cp:coreProperties>
</file>