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301" r:id="rId3"/>
    <p:sldId id="310" r:id="rId4"/>
    <p:sldId id="258" r:id="rId5"/>
    <p:sldId id="277" r:id="rId6"/>
    <p:sldId id="278" r:id="rId7"/>
    <p:sldId id="269" r:id="rId8"/>
    <p:sldId id="298" r:id="rId9"/>
    <p:sldId id="287" r:id="rId10"/>
    <p:sldId id="289" r:id="rId11"/>
    <p:sldId id="290" r:id="rId12"/>
    <p:sldId id="304" r:id="rId13"/>
    <p:sldId id="312" r:id="rId14"/>
    <p:sldId id="291" r:id="rId15"/>
    <p:sldId id="292" r:id="rId16"/>
    <p:sldId id="293" r:id="rId17"/>
    <p:sldId id="313" r:id="rId18"/>
    <p:sldId id="294" r:id="rId19"/>
    <p:sldId id="314" r:id="rId20"/>
    <p:sldId id="279" r:id="rId21"/>
    <p:sldId id="284" r:id="rId22"/>
    <p:sldId id="307" r:id="rId23"/>
    <p:sldId id="308" r:id="rId24"/>
    <p:sldId id="309" r:id="rId25"/>
    <p:sldId id="300" r:id="rId26"/>
    <p:sldId id="274" r:id="rId27"/>
    <p:sldId id="299" r:id="rId28"/>
    <p:sldId id="276" r:id="rId29"/>
    <p:sldId id="271" r:id="rId30"/>
    <p:sldId id="273" r:id="rId31"/>
    <p:sldId id="315" r:id="rId3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FB84E1-615A-4F34-AC97-7E56CE9BA93F}" v="10" dt="2026-03-18T14:54:57.2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ka Haraldsson" userId="820a534ab044b5f1" providerId="LiveId" clId="{81933497-A8CF-4400-BB4D-ECF81CABB971}"/>
    <pc:docChg chg="undo redo custSel addSld delSld modSld sldOrd">
      <pc:chgData name="Rebecka Haraldsson" userId="820a534ab044b5f1" providerId="LiveId" clId="{81933497-A8CF-4400-BB4D-ECF81CABB971}" dt="2026-03-18T14:55:32.835" v="800" actId="108"/>
      <pc:docMkLst>
        <pc:docMk/>
      </pc:docMkLst>
      <pc:sldChg chg="modSp mod">
        <pc:chgData name="Rebecka Haraldsson" userId="820a534ab044b5f1" providerId="LiveId" clId="{81933497-A8CF-4400-BB4D-ECF81CABB971}" dt="2026-03-16T22:59:40.537" v="594" actId="20577"/>
        <pc:sldMkLst>
          <pc:docMk/>
          <pc:sldMk cId="1188213068" sldId="256"/>
        </pc:sldMkLst>
        <pc:spChg chg="mod">
          <ac:chgData name="Rebecka Haraldsson" userId="820a534ab044b5f1" providerId="LiveId" clId="{81933497-A8CF-4400-BB4D-ECF81CABB971}" dt="2026-03-16T22:59:40.537" v="594" actId="20577"/>
          <ac:spMkLst>
            <pc:docMk/>
            <pc:sldMk cId="1188213068" sldId="256"/>
            <ac:spMk id="2" creationId="{00000000-0000-0000-0000-000000000000}"/>
          </ac:spMkLst>
        </pc:spChg>
        <pc:spChg chg="mod">
          <ac:chgData name="Rebecka Haraldsson" userId="820a534ab044b5f1" providerId="LiveId" clId="{81933497-A8CF-4400-BB4D-ECF81CABB971}" dt="2026-03-16T20:20:25.930" v="4" actId="20577"/>
          <ac:spMkLst>
            <pc:docMk/>
            <pc:sldMk cId="1188213068" sldId="256"/>
            <ac:spMk id="3" creationId="{00000000-0000-0000-0000-000000000000}"/>
          </ac:spMkLst>
        </pc:spChg>
      </pc:sldChg>
      <pc:sldChg chg="addSp delSp modSp mod setBg addAnim delAnim">
        <pc:chgData name="Rebecka Haraldsson" userId="820a534ab044b5f1" providerId="LiveId" clId="{81933497-A8CF-4400-BB4D-ECF81CABB971}" dt="2026-03-16T21:46:45.141" v="66" actId="26606"/>
        <pc:sldMkLst>
          <pc:docMk/>
          <pc:sldMk cId="3352021569" sldId="258"/>
        </pc:sldMkLst>
        <pc:spChg chg="mod">
          <ac:chgData name="Rebecka Haraldsson" userId="820a534ab044b5f1" providerId="LiveId" clId="{81933497-A8CF-4400-BB4D-ECF81CABB971}" dt="2026-03-16T21:46:45.141" v="66" actId="26606"/>
          <ac:spMkLst>
            <pc:docMk/>
            <pc:sldMk cId="3352021569" sldId="258"/>
            <ac:spMk id="2" creationId="{00000000-0000-0000-0000-000000000000}"/>
          </ac:spMkLst>
        </pc:spChg>
        <pc:spChg chg="add">
          <ac:chgData name="Rebecka Haraldsson" userId="820a534ab044b5f1" providerId="LiveId" clId="{81933497-A8CF-4400-BB4D-ECF81CABB971}" dt="2026-03-16T21:46:45.141" v="66" actId="26606"/>
          <ac:spMkLst>
            <pc:docMk/>
            <pc:sldMk cId="3352021569" sldId="258"/>
            <ac:spMk id="118" creationId="{F44B2CE7-FD25-42E3-AB52-73B889FDAC4C}"/>
          </ac:spMkLst>
        </pc:spChg>
        <pc:spChg chg="add">
          <ac:chgData name="Rebecka Haraldsson" userId="820a534ab044b5f1" providerId="LiveId" clId="{81933497-A8CF-4400-BB4D-ECF81CABB971}" dt="2026-03-16T21:46:45.141" v="66" actId="26606"/>
          <ac:spMkLst>
            <pc:docMk/>
            <pc:sldMk cId="3352021569" sldId="258"/>
            <ac:spMk id="120" creationId="{4CEA8393-144C-4FCF-9A6C-1102F988A207}"/>
          </ac:spMkLst>
        </pc:spChg>
        <pc:spChg chg="add">
          <ac:chgData name="Rebecka Haraldsson" userId="820a534ab044b5f1" providerId="LiveId" clId="{81933497-A8CF-4400-BB4D-ECF81CABB971}" dt="2026-03-16T21:46:45.141" v="66" actId="26606"/>
          <ac:spMkLst>
            <pc:docMk/>
            <pc:sldMk cId="3352021569" sldId="258"/>
            <ac:spMk id="128" creationId="{D34FBC04-57AB-4095-AAB5-728DB56603D1}"/>
          </ac:spMkLst>
        </pc:spChg>
        <pc:spChg chg="add">
          <ac:chgData name="Rebecka Haraldsson" userId="820a534ab044b5f1" providerId="LiveId" clId="{81933497-A8CF-4400-BB4D-ECF81CABB971}" dt="2026-03-16T21:46:45.141" v="66" actId="26606"/>
          <ac:spMkLst>
            <pc:docMk/>
            <pc:sldMk cId="3352021569" sldId="258"/>
            <ac:spMk id="130" creationId="{F86959FB-5C68-4CF9-AC58-12D3CF3AF24F}"/>
          </ac:spMkLst>
        </pc:spChg>
        <pc:spChg chg="add">
          <ac:chgData name="Rebecka Haraldsson" userId="820a534ab044b5f1" providerId="LiveId" clId="{81933497-A8CF-4400-BB4D-ECF81CABB971}" dt="2026-03-16T21:46:45.141" v="66" actId="26606"/>
          <ac:spMkLst>
            <pc:docMk/>
            <pc:sldMk cId="3352021569" sldId="258"/>
            <ac:spMk id="134" creationId="{93BE7253-4D33-466B-A636-651F30502155}"/>
          </ac:spMkLst>
        </pc:spChg>
        <pc:picChg chg="add mod">
          <ac:chgData name="Rebecka Haraldsson" userId="820a534ab044b5f1" providerId="LiveId" clId="{81933497-A8CF-4400-BB4D-ECF81CABB971}" dt="2026-03-16T20:37:21.723" v="29" actId="26606"/>
          <ac:picMkLst>
            <pc:docMk/>
            <pc:sldMk cId="3352021569" sldId="258"/>
            <ac:picMk id="5" creationId="{CE2FC646-A8DD-48A2-2808-DA42B8663A30}"/>
          </ac:picMkLst>
        </pc:picChg>
        <pc:picChg chg="mod ord">
          <ac:chgData name="Rebecka Haraldsson" userId="820a534ab044b5f1" providerId="LiveId" clId="{81933497-A8CF-4400-BB4D-ECF81CABB971}" dt="2026-03-16T20:37:21.723" v="29" actId="26606"/>
          <ac:picMkLst>
            <pc:docMk/>
            <pc:sldMk cId="3352021569" sldId="258"/>
            <ac:picMk id="8" creationId="{00000000-0000-0000-0000-000000000000}"/>
          </ac:picMkLst>
        </pc:picChg>
      </pc:sldChg>
      <pc:sldChg chg="modSp mod">
        <pc:chgData name="Rebecka Haraldsson" userId="820a534ab044b5f1" providerId="LiveId" clId="{81933497-A8CF-4400-BB4D-ECF81CABB971}" dt="2026-03-17T23:12:11.433" v="765" actId="108"/>
        <pc:sldMkLst>
          <pc:docMk/>
          <pc:sldMk cId="498232027" sldId="269"/>
        </pc:sldMkLst>
        <pc:spChg chg="mod">
          <ac:chgData name="Rebecka Haraldsson" userId="820a534ab044b5f1" providerId="LiveId" clId="{81933497-A8CF-4400-BB4D-ECF81CABB971}" dt="2026-03-17T23:12:11.433" v="765" actId="108"/>
          <ac:spMkLst>
            <pc:docMk/>
            <pc:sldMk cId="498232027" sldId="269"/>
            <ac:spMk id="3" creationId="{00000000-0000-0000-0000-000000000000}"/>
          </ac:spMkLst>
        </pc:spChg>
      </pc:sldChg>
      <pc:sldChg chg="ord">
        <pc:chgData name="Rebecka Haraldsson" userId="820a534ab044b5f1" providerId="LiveId" clId="{81933497-A8CF-4400-BB4D-ECF81CABB971}" dt="2026-03-16T22:59:28.016" v="589"/>
        <pc:sldMkLst>
          <pc:docMk/>
          <pc:sldMk cId="2121937790" sldId="271"/>
        </pc:sldMkLst>
      </pc:sldChg>
      <pc:sldChg chg="addSp delSp modSp mod ord">
        <pc:chgData name="Rebecka Haraldsson" userId="820a534ab044b5f1" providerId="LiveId" clId="{81933497-A8CF-4400-BB4D-ECF81CABB971}" dt="2026-03-16T22:58:49.714" v="587"/>
        <pc:sldMkLst>
          <pc:docMk/>
          <pc:sldMk cId="2091334979" sldId="273"/>
        </pc:sldMkLst>
        <pc:picChg chg="add mod">
          <ac:chgData name="Rebecka Haraldsson" userId="820a534ab044b5f1" providerId="LiveId" clId="{81933497-A8CF-4400-BB4D-ECF81CABB971}" dt="2026-03-16T22:58:18.506" v="583" actId="1036"/>
          <ac:picMkLst>
            <pc:docMk/>
            <pc:sldMk cId="2091334979" sldId="273"/>
            <ac:picMk id="8" creationId="{CE8E777F-8B4C-ED6A-3CAF-11F94DFC21A2}"/>
          </ac:picMkLst>
        </pc:picChg>
      </pc:sldChg>
      <pc:sldChg chg="addSp delSp modSp mod ord setBg addAnim delAnim">
        <pc:chgData name="Rebecka Haraldsson" userId="820a534ab044b5f1" providerId="LiveId" clId="{81933497-A8CF-4400-BB4D-ECF81CABB971}" dt="2026-03-18T14:52:09.514" v="788"/>
        <pc:sldMkLst>
          <pc:docMk/>
          <pc:sldMk cId="4223229289" sldId="274"/>
        </pc:sldMkLst>
        <pc:spChg chg="mod ord">
          <ac:chgData name="Rebecka Haraldsson" userId="820a534ab044b5f1" providerId="LiveId" clId="{81933497-A8CF-4400-BB4D-ECF81CABB971}" dt="2026-03-16T22:26:42.146" v="162" actId="20577"/>
          <ac:spMkLst>
            <pc:docMk/>
            <pc:sldMk cId="4223229289" sldId="274"/>
            <ac:spMk id="2" creationId="{00000000-0000-0000-0000-000000000000}"/>
          </ac:spMkLst>
        </pc:spChg>
        <pc:spChg chg="add">
          <ac:chgData name="Rebecka Haraldsson" userId="820a534ab044b5f1" providerId="LiveId" clId="{81933497-A8CF-4400-BB4D-ECF81CABB971}" dt="2026-03-16T22:25:45.961" v="155" actId="26606"/>
          <ac:spMkLst>
            <pc:docMk/>
            <pc:sldMk cId="4223229289" sldId="274"/>
            <ac:spMk id="68" creationId="{F3E8B4EC-3D07-4306-9FAD-448704062CCB}"/>
          </ac:spMkLst>
        </pc:spChg>
        <pc:spChg chg="add">
          <ac:chgData name="Rebecka Haraldsson" userId="820a534ab044b5f1" providerId="LiveId" clId="{81933497-A8CF-4400-BB4D-ECF81CABB971}" dt="2026-03-16T22:25:45.961" v="155" actId="26606"/>
          <ac:spMkLst>
            <pc:docMk/>
            <pc:sldMk cId="4223229289" sldId="274"/>
            <ac:spMk id="106" creationId="{F44B2CE7-FD25-42E3-AB52-73B889FDAC4C}"/>
          </ac:spMkLst>
        </pc:spChg>
        <pc:spChg chg="add">
          <ac:chgData name="Rebecka Haraldsson" userId="820a534ab044b5f1" providerId="LiveId" clId="{81933497-A8CF-4400-BB4D-ECF81CABB971}" dt="2026-03-16T22:25:45.961" v="155" actId="26606"/>
          <ac:spMkLst>
            <pc:docMk/>
            <pc:sldMk cId="4223229289" sldId="274"/>
            <ac:spMk id="107" creationId="{4CEA8393-144C-4FCF-9A6C-1102F988A207}"/>
          </ac:spMkLst>
        </pc:spChg>
        <pc:spChg chg="add">
          <ac:chgData name="Rebecka Haraldsson" userId="820a534ab044b5f1" providerId="LiveId" clId="{81933497-A8CF-4400-BB4D-ECF81CABB971}" dt="2026-03-16T22:25:45.961" v="155" actId="26606"/>
          <ac:spMkLst>
            <pc:docMk/>
            <pc:sldMk cId="4223229289" sldId="274"/>
            <ac:spMk id="108" creationId="{35C31E2E-65FD-40B6-B604-C096F5B75FCF}"/>
          </ac:spMkLst>
        </pc:spChg>
        <pc:spChg chg="add">
          <ac:chgData name="Rebecka Haraldsson" userId="820a534ab044b5f1" providerId="LiveId" clId="{81933497-A8CF-4400-BB4D-ECF81CABB971}" dt="2026-03-16T22:25:45.961" v="155" actId="26606"/>
          <ac:spMkLst>
            <pc:docMk/>
            <pc:sldMk cId="4223229289" sldId="274"/>
            <ac:spMk id="111" creationId="{A31D588E-4BEB-459D-8053-B9363722D733}"/>
          </ac:spMkLst>
        </pc:spChg>
        <pc:spChg chg="add">
          <ac:chgData name="Rebecka Haraldsson" userId="820a534ab044b5f1" providerId="LiveId" clId="{81933497-A8CF-4400-BB4D-ECF81CABB971}" dt="2026-03-16T22:25:45.961" v="155" actId="26606"/>
          <ac:spMkLst>
            <pc:docMk/>
            <pc:sldMk cId="4223229289" sldId="274"/>
            <ac:spMk id="112" creationId="{4E9E1286-F76F-4EB4-9B6A-520847AD718E}"/>
          </ac:spMkLst>
        </pc:spChg>
        <pc:picChg chg="ord">
          <ac:chgData name="Rebecka Haraldsson" userId="820a534ab044b5f1" providerId="LiveId" clId="{81933497-A8CF-4400-BB4D-ECF81CABB971}" dt="2026-03-16T22:24:49.587" v="143" actId="26606"/>
          <ac:picMkLst>
            <pc:docMk/>
            <pc:sldMk cId="4223229289" sldId="274"/>
            <ac:picMk id="4" creationId="{00000000-0000-0000-0000-000000000000}"/>
          </ac:picMkLst>
        </pc:picChg>
        <pc:picChg chg="add mod">
          <ac:chgData name="Rebecka Haraldsson" userId="820a534ab044b5f1" providerId="LiveId" clId="{81933497-A8CF-4400-BB4D-ECF81CABB971}" dt="2026-03-16T22:29:00.061" v="168" actId="1076"/>
          <ac:picMkLst>
            <pc:docMk/>
            <pc:sldMk cId="4223229289" sldId="274"/>
            <ac:picMk id="10" creationId="{AAE66A69-D6BA-C961-97C3-5414A5F500B7}"/>
          </ac:picMkLst>
        </pc:picChg>
      </pc:sldChg>
      <pc:sldChg chg="addSp modSp mod setBg">
        <pc:chgData name="Rebecka Haraldsson" userId="820a534ab044b5f1" providerId="LiveId" clId="{81933497-A8CF-4400-BB4D-ECF81CABB971}" dt="2026-03-16T21:18:06.109" v="65" actId="26606"/>
        <pc:sldMkLst>
          <pc:docMk/>
          <pc:sldMk cId="3615826702" sldId="277"/>
        </pc:sldMkLst>
        <pc:spChg chg="mod">
          <ac:chgData name="Rebecka Haraldsson" userId="820a534ab044b5f1" providerId="LiveId" clId="{81933497-A8CF-4400-BB4D-ECF81CABB971}" dt="2026-03-16T21:18:06.109" v="65" actId="26606"/>
          <ac:spMkLst>
            <pc:docMk/>
            <pc:sldMk cId="3615826702" sldId="277"/>
            <ac:spMk id="2" creationId="{00000000-0000-0000-0000-000000000000}"/>
          </ac:spMkLst>
        </pc:spChg>
        <pc:spChg chg="mod">
          <ac:chgData name="Rebecka Haraldsson" userId="820a534ab044b5f1" providerId="LiveId" clId="{81933497-A8CF-4400-BB4D-ECF81CABB971}" dt="2026-03-16T21:18:06.109" v="65" actId="26606"/>
          <ac:spMkLst>
            <pc:docMk/>
            <pc:sldMk cId="3615826702" sldId="277"/>
            <ac:spMk id="3" creationId="{00000000-0000-0000-0000-000000000000}"/>
          </ac:spMkLst>
        </pc:spChg>
        <pc:spChg chg="add">
          <ac:chgData name="Rebecka Haraldsson" userId="820a534ab044b5f1" providerId="LiveId" clId="{81933497-A8CF-4400-BB4D-ECF81CABB971}" dt="2026-03-16T21:18:06.109" v="65" actId="26606"/>
          <ac:spMkLst>
            <pc:docMk/>
            <pc:sldMk cId="3615826702" sldId="277"/>
            <ac:spMk id="10" creationId="{4FCA88C2-C73C-4062-A097-8FBCE3090BEA}"/>
          </ac:spMkLst>
        </pc:spChg>
        <pc:spChg chg="add">
          <ac:chgData name="Rebecka Haraldsson" userId="820a534ab044b5f1" providerId="LiveId" clId="{81933497-A8CF-4400-BB4D-ECF81CABB971}" dt="2026-03-16T21:18:06.109" v="65" actId="26606"/>
          <ac:spMkLst>
            <pc:docMk/>
            <pc:sldMk cId="3615826702" sldId="277"/>
            <ac:spMk id="12" creationId="{83981C21-E132-4402-B31B-D725C1CE77D2}"/>
          </ac:spMkLst>
        </pc:spChg>
        <pc:spChg chg="add">
          <ac:chgData name="Rebecka Haraldsson" userId="820a534ab044b5f1" providerId="LiveId" clId="{81933497-A8CF-4400-BB4D-ECF81CABB971}" dt="2026-03-16T21:18:06.109" v="65" actId="26606"/>
          <ac:spMkLst>
            <pc:docMk/>
            <pc:sldMk cId="3615826702" sldId="277"/>
            <ac:spMk id="14" creationId="{6A685C77-4E84-486A-9AE5-F3635BE98EFB}"/>
          </ac:spMkLst>
        </pc:spChg>
        <pc:spChg chg="add">
          <ac:chgData name="Rebecka Haraldsson" userId="820a534ab044b5f1" providerId="LiveId" clId="{81933497-A8CF-4400-BB4D-ECF81CABB971}" dt="2026-03-16T21:18:06.109" v="65" actId="26606"/>
          <ac:spMkLst>
            <pc:docMk/>
            <pc:sldMk cId="3615826702" sldId="277"/>
            <ac:spMk id="16" creationId="{E55C1C3E-5158-47F3-8FD9-14B22C3E6EAD}"/>
          </ac:spMkLst>
        </pc:spChg>
      </pc:sldChg>
      <pc:sldChg chg="addSp delSp modSp mod setBg">
        <pc:chgData name="Rebecka Haraldsson" userId="820a534ab044b5f1" providerId="LiveId" clId="{81933497-A8CF-4400-BB4D-ECF81CABB971}" dt="2026-03-16T21:17:46.890" v="64" actId="26606"/>
        <pc:sldMkLst>
          <pc:docMk/>
          <pc:sldMk cId="3584233016" sldId="278"/>
        </pc:sldMkLst>
        <pc:spChg chg="mod">
          <ac:chgData name="Rebecka Haraldsson" userId="820a534ab044b5f1" providerId="LiveId" clId="{81933497-A8CF-4400-BB4D-ECF81CABB971}" dt="2026-03-16T21:17:46.890" v="64" actId="26606"/>
          <ac:spMkLst>
            <pc:docMk/>
            <pc:sldMk cId="3584233016" sldId="278"/>
            <ac:spMk id="2" creationId="{00000000-0000-0000-0000-000000000000}"/>
          </ac:spMkLst>
        </pc:spChg>
        <pc:spChg chg="mod">
          <ac:chgData name="Rebecka Haraldsson" userId="820a534ab044b5f1" providerId="LiveId" clId="{81933497-A8CF-4400-BB4D-ECF81CABB971}" dt="2026-03-16T21:17:46.890" v="64" actId="26606"/>
          <ac:spMkLst>
            <pc:docMk/>
            <pc:sldMk cId="3584233016" sldId="278"/>
            <ac:spMk id="3" creationId="{00000000-0000-0000-0000-000000000000}"/>
          </ac:spMkLst>
        </pc:spChg>
        <pc:spChg chg="add">
          <ac:chgData name="Rebecka Haraldsson" userId="820a534ab044b5f1" providerId="LiveId" clId="{81933497-A8CF-4400-BB4D-ECF81CABB971}" dt="2026-03-16T21:17:46.890" v="64" actId="26606"/>
          <ac:spMkLst>
            <pc:docMk/>
            <pc:sldMk cId="3584233016" sldId="278"/>
            <ac:spMk id="12" creationId="{00DB65CC-5C14-40A8-80CF-0BC246110419}"/>
          </ac:spMkLst>
        </pc:spChg>
        <pc:grpChg chg="add">
          <ac:chgData name="Rebecka Haraldsson" userId="820a534ab044b5f1" providerId="LiveId" clId="{81933497-A8CF-4400-BB4D-ECF81CABB971}" dt="2026-03-16T21:17:46.890" v="64" actId="26606"/>
          <ac:grpSpMkLst>
            <pc:docMk/>
            <pc:sldMk cId="3584233016" sldId="278"/>
            <ac:grpSpMk id="14" creationId="{870D3EC9-277D-4DFB-90A3-9F5F5F92931B}"/>
          </ac:grpSpMkLst>
        </pc:grpChg>
        <pc:picChg chg="ord">
          <ac:chgData name="Rebecka Haraldsson" userId="820a534ab044b5f1" providerId="LiveId" clId="{81933497-A8CF-4400-BB4D-ECF81CABB971}" dt="2026-03-16T21:17:46.890" v="64" actId="26606"/>
          <ac:picMkLst>
            <pc:docMk/>
            <pc:sldMk cId="3584233016" sldId="278"/>
            <ac:picMk id="5" creationId="{00000000-0000-0000-0000-000000000000}"/>
          </ac:picMkLst>
        </pc:picChg>
        <pc:picChg chg="add mod">
          <ac:chgData name="Rebecka Haraldsson" userId="820a534ab044b5f1" providerId="LiveId" clId="{81933497-A8CF-4400-BB4D-ECF81CABB971}" dt="2026-03-16T21:17:46.890" v="64" actId="26606"/>
          <ac:picMkLst>
            <pc:docMk/>
            <pc:sldMk cId="3584233016" sldId="278"/>
            <ac:picMk id="7" creationId="{8B704A05-00E1-52C2-7942-9CDE8E0E8F57}"/>
          </ac:picMkLst>
        </pc:picChg>
      </pc:sldChg>
      <pc:sldChg chg="addSp delSp modSp mod">
        <pc:chgData name="Rebecka Haraldsson" userId="820a534ab044b5f1" providerId="LiveId" clId="{81933497-A8CF-4400-BB4D-ECF81CABB971}" dt="2026-03-16T22:41:57.037" v="351" actId="14100"/>
        <pc:sldMkLst>
          <pc:docMk/>
          <pc:sldMk cId="527541699" sldId="279"/>
        </pc:sldMkLst>
        <pc:spChg chg="mod">
          <ac:chgData name="Rebecka Haraldsson" userId="820a534ab044b5f1" providerId="LiveId" clId="{81933497-A8CF-4400-BB4D-ECF81CABB971}" dt="2026-03-16T22:35:45.133" v="210" actId="20577"/>
          <ac:spMkLst>
            <pc:docMk/>
            <pc:sldMk cId="527541699" sldId="279"/>
            <ac:spMk id="2" creationId="{00000000-0000-0000-0000-000000000000}"/>
          </ac:spMkLst>
        </pc:spChg>
        <pc:picChg chg="add mod">
          <ac:chgData name="Rebecka Haraldsson" userId="820a534ab044b5f1" providerId="LiveId" clId="{81933497-A8CF-4400-BB4D-ECF81CABB971}" dt="2026-03-16T22:41:57.037" v="351" actId="14100"/>
          <ac:picMkLst>
            <pc:docMk/>
            <pc:sldMk cId="527541699" sldId="279"/>
            <ac:picMk id="8" creationId="{E2062DCD-C04D-F1DA-7DA2-1406AD78B76C}"/>
          </ac:picMkLst>
        </pc:picChg>
      </pc:sldChg>
      <pc:sldChg chg="addSp delSp modSp mod setBg setClrOvrMap">
        <pc:chgData name="Rebecka Haraldsson" userId="820a534ab044b5f1" providerId="LiveId" clId="{81933497-A8CF-4400-BB4D-ECF81CABB971}" dt="2026-03-16T22:41:21.810" v="346" actId="1037"/>
        <pc:sldMkLst>
          <pc:docMk/>
          <pc:sldMk cId="47100479" sldId="284"/>
        </pc:sldMkLst>
        <pc:spChg chg="mod">
          <ac:chgData name="Rebecka Haraldsson" userId="820a534ab044b5f1" providerId="LiveId" clId="{81933497-A8CF-4400-BB4D-ECF81CABB971}" dt="2026-03-16T22:39:10.388" v="281" actId="26606"/>
          <ac:spMkLst>
            <pc:docMk/>
            <pc:sldMk cId="47100479" sldId="284"/>
            <ac:spMk id="2" creationId="{00000000-0000-0000-0000-000000000000}"/>
          </ac:spMkLst>
        </pc:spChg>
        <pc:picChg chg="add mod">
          <ac:chgData name="Rebecka Haraldsson" userId="820a534ab044b5f1" providerId="LiveId" clId="{81933497-A8CF-4400-BB4D-ECF81CABB971}" dt="2026-03-16T22:41:21.810" v="346" actId="1037"/>
          <ac:picMkLst>
            <pc:docMk/>
            <pc:sldMk cId="47100479" sldId="284"/>
            <ac:picMk id="7" creationId="{9F365417-D139-B3EC-FED7-314B673010D9}"/>
          </ac:picMkLst>
        </pc:picChg>
        <pc:picChg chg="add mod">
          <ac:chgData name="Rebecka Haraldsson" userId="820a534ab044b5f1" providerId="LiveId" clId="{81933497-A8CF-4400-BB4D-ECF81CABB971}" dt="2026-03-16T22:41:08.335" v="322" actId="1035"/>
          <ac:picMkLst>
            <pc:docMk/>
            <pc:sldMk cId="47100479" sldId="284"/>
            <ac:picMk id="9" creationId="{5578FA2C-8741-869A-BDB9-43F503BB63E5}"/>
          </ac:picMkLst>
        </pc:picChg>
        <pc:picChg chg="add mod">
          <ac:chgData name="Rebecka Haraldsson" userId="820a534ab044b5f1" providerId="LiveId" clId="{81933497-A8CF-4400-BB4D-ECF81CABB971}" dt="2026-03-16T22:41:02.151" v="292" actId="14100"/>
          <ac:picMkLst>
            <pc:docMk/>
            <pc:sldMk cId="47100479" sldId="284"/>
            <ac:picMk id="17" creationId="{4E39F5AF-2F98-3413-482E-F54D4FFE3368}"/>
          </ac:picMkLst>
        </pc:picChg>
        <pc:picChg chg="add mod">
          <ac:chgData name="Rebecka Haraldsson" userId="820a534ab044b5f1" providerId="LiveId" clId="{81933497-A8CF-4400-BB4D-ECF81CABB971}" dt="2026-03-16T22:41:14.854" v="323" actId="1076"/>
          <ac:picMkLst>
            <pc:docMk/>
            <pc:sldMk cId="47100479" sldId="284"/>
            <ac:picMk id="23" creationId="{4820DC93-4BE0-2BCE-EC09-07264F5A78B0}"/>
          </ac:picMkLst>
        </pc:picChg>
      </pc:sldChg>
      <pc:sldChg chg="addSp delSp modSp mod">
        <pc:chgData name="Rebecka Haraldsson" userId="820a534ab044b5f1" providerId="LiveId" clId="{81933497-A8CF-4400-BB4D-ECF81CABB971}" dt="2026-03-16T21:50:42.596" v="70" actId="1076"/>
        <pc:sldMkLst>
          <pc:docMk/>
          <pc:sldMk cId="1544161818" sldId="287"/>
        </pc:sldMkLst>
        <pc:picChg chg="add mod">
          <ac:chgData name="Rebecka Haraldsson" userId="820a534ab044b5f1" providerId="LiveId" clId="{81933497-A8CF-4400-BB4D-ECF81CABB971}" dt="2026-03-16T21:50:42.596" v="70" actId="1076"/>
          <ac:picMkLst>
            <pc:docMk/>
            <pc:sldMk cId="1544161818" sldId="287"/>
            <ac:picMk id="6" creationId="{F5FD3232-D5E9-FB78-2C90-7359A1127E3A}"/>
          </ac:picMkLst>
        </pc:picChg>
      </pc:sldChg>
      <pc:sldChg chg="addSp delSp modSp mod">
        <pc:chgData name="Rebecka Haraldsson" userId="820a534ab044b5f1" providerId="LiveId" clId="{81933497-A8CF-4400-BB4D-ECF81CABB971}" dt="2026-03-16T21:55:12.996" v="79" actId="1076"/>
        <pc:sldMkLst>
          <pc:docMk/>
          <pc:sldMk cId="71898663" sldId="289"/>
        </pc:sldMkLst>
        <pc:picChg chg="add mod">
          <ac:chgData name="Rebecka Haraldsson" userId="820a534ab044b5f1" providerId="LiveId" clId="{81933497-A8CF-4400-BB4D-ECF81CABB971}" dt="2026-03-16T21:55:12.996" v="79" actId="1076"/>
          <ac:picMkLst>
            <pc:docMk/>
            <pc:sldMk cId="71898663" sldId="289"/>
            <ac:picMk id="9" creationId="{1DB66665-8848-505A-C7B1-EFAA52AF5330}"/>
          </ac:picMkLst>
        </pc:picChg>
      </pc:sldChg>
      <pc:sldChg chg="addSp delSp modSp mod">
        <pc:chgData name="Rebecka Haraldsson" userId="820a534ab044b5f1" providerId="LiveId" clId="{81933497-A8CF-4400-BB4D-ECF81CABB971}" dt="2026-03-16T21:55:47.536" v="82" actId="22"/>
        <pc:sldMkLst>
          <pc:docMk/>
          <pc:sldMk cId="1955516594" sldId="290"/>
        </pc:sldMkLst>
        <pc:picChg chg="add">
          <ac:chgData name="Rebecka Haraldsson" userId="820a534ab044b5f1" providerId="LiveId" clId="{81933497-A8CF-4400-BB4D-ECF81CABB971}" dt="2026-03-16T21:55:47.536" v="82" actId="22"/>
          <ac:picMkLst>
            <pc:docMk/>
            <pc:sldMk cId="1955516594" sldId="290"/>
            <ac:picMk id="7" creationId="{5498D981-33B1-B404-75A1-B577F45A1DA3}"/>
          </ac:picMkLst>
        </pc:picChg>
      </pc:sldChg>
      <pc:sldChg chg="addSp delSp modSp mod">
        <pc:chgData name="Rebecka Haraldsson" userId="820a534ab044b5f1" providerId="LiveId" clId="{81933497-A8CF-4400-BB4D-ECF81CABB971}" dt="2026-03-16T22:07:32.565" v="101" actId="27636"/>
        <pc:sldMkLst>
          <pc:docMk/>
          <pc:sldMk cId="909094857" sldId="291"/>
        </pc:sldMkLst>
        <pc:spChg chg="mod">
          <ac:chgData name="Rebecka Haraldsson" userId="820a534ab044b5f1" providerId="LiveId" clId="{81933497-A8CF-4400-BB4D-ECF81CABB971}" dt="2026-03-16T22:07:32.565" v="101" actId="27636"/>
          <ac:spMkLst>
            <pc:docMk/>
            <pc:sldMk cId="909094857" sldId="291"/>
            <ac:spMk id="2" creationId="{00000000-0000-0000-0000-000000000000}"/>
          </ac:spMkLst>
        </pc:spChg>
        <pc:picChg chg="add mod">
          <ac:chgData name="Rebecka Haraldsson" userId="820a534ab044b5f1" providerId="LiveId" clId="{81933497-A8CF-4400-BB4D-ECF81CABB971}" dt="2026-03-16T22:07:25.962" v="99" actId="1076"/>
          <ac:picMkLst>
            <pc:docMk/>
            <pc:sldMk cId="909094857" sldId="291"/>
            <ac:picMk id="7" creationId="{728EEB5D-0563-3789-D429-65624DE5FEC1}"/>
          </ac:picMkLst>
        </pc:picChg>
      </pc:sldChg>
      <pc:sldChg chg="addSp delSp modSp mod">
        <pc:chgData name="Rebecka Haraldsson" userId="820a534ab044b5f1" providerId="LiveId" clId="{81933497-A8CF-4400-BB4D-ECF81CABB971}" dt="2026-03-16T22:09:18.131" v="106" actId="1036"/>
        <pc:sldMkLst>
          <pc:docMk/>
          <pc:sldMk cId="2750312090" sldId="292"/>
        </pc:sldMkLst>
        <pc:spChg chg="mod">
          <ac:chgData name="Rebecka Haraldsson" userId="820a534ab044b5f1" providerId="LiveId" clId="{81933497-A8CF-4400-BB4D-ECF81CABB971}" dt="2026-03-16T22:09:18.131" v="106" actId="1036"/>
          <ac:spMkLst>
            <pc:docMk/>
            <pc:sldMk cId="2750312090" sldId="292"/>
            <ac:spMk id="2" creationId="{00000000-0000-0000-0000-000000000000}"/>
          </ac:spMkLst>
        </pc:spChg>
        <pc:picChg chg="add mod">
          <ac:chgData name="Rebecka Haraldsson" userId="820a534ab044b5f1" providerId="LiveId" clId="{81933497-A8CF-4400-BB4D-ECF81CABB971}" dt="2026-03-16T22:09:15.507" v="105" actId="1076"/>
          <ac:picMkLst>
            <pc:docMk/>
            <pc:sldMk cId="2750312090" sldId="292"/>
            <ac:picMk id="7" creationId="{F3276EF8-0C8B-EEC9-A5F5-C1B3071D5486}"/>
          </ac:picMkLst>
        </pc:picChg>
      </pc:sldChg>
      <pc:sldChg chg="addSp delSp modSp mod">
        <pc:chgData name="Rebecka Haraldsson" userId="820a534ab044b5f1" providerId="LiveId" clId="{81933497-A8CF-4400-BB4D-ECF81CABB971}" dt="2026-03-17T22:42:54.388" v="750" actId="1037"/>
        <pc:sldMkLst>
          <pc:docMk/>
          <pc:sldMk cId="955678562" sldId="293"/>
        </pc:sldMkLst>
        <pc:picChg chg="add mod">
          <ac:chgData name="Rebecka Haraldsson" userId="820a534ab044b5f1" providerId="LiveId" clId="{81933497-A8CF-4400-BB4D-ECF81CABB971}" dt="2026-03-17T22:42:54.388" v="750" actId="1037"/>
          <ac:picMkLst>
            <pc:docMk/>
            <pc:sldMk cId="955678562" sldId="293"/>
            <ac:picMk id="7" creationId="{39E7BA39-4747-8444-15C8-20CF21CCE9BA}"/>
          </ac:picMkLst>
        </pc:picChg>
      </pc:sldChg>
      <pc:sldChg chg="addSp delSp modSp mod setBg addAnim delAnim">
        <pc:chgData name="Rebecka Haraldsson" userId="820a534ab044b5f1" providerId="LiveId" clId="{81933497-A8CF-4400-BB4D-ECF81CABB971}" dt="2026-03-16T22:16:58.314" v="137" actId="26606"/>
        <pc:sldMkLst>
          <pc:docMk/>
          <pc:sldMk cId="2656629496" sldId="294"/>
        </pc:sldMkLst>
        <pc:spChg chg="mod">
          <ac:chgData name="Rebecka Haraldsson" userId="820a534ab044b5f1" providerId="LiveId" clId="{81933497-A8CF-4400-BB4D-ECF81CABB971}" dt="2026-03-16T22:16:58.314" v="137" actId="26606"/>
          <ac:spMkLst>
            <pc:docMk/>
            <pc:sldMk cId="2656629496" sldId="294"/>
            <ac:spMk id="2" creationId="{00000000-0000-0000-0000-000000000000}"/>
          </ac:spMkLst>
        </pc:spChg>
        <pc:spChg chg="mod">
          <ac:chgData name="Rebecka Haraldsson" userId="820a534ab044b5f1" providerId="LiveId" clId="{81933497-A8CF-4400-BB4D-ECF81CABB971}" dt="2026-03-16T22:16:58.314" v="137" actId="26606"/>
          <ac:spMkLst>
            <pc:docMk/>
            <pc:sldMk cId="2656629496" sldId="294"/>
            <ac:spMk id="3" creationId="{00000000-0000-0000-0000-000000000000}"/>
          </ac:spMkLst>
        </pc:spChg>
        <pc:spChg chg="add del">
          <ac:chgData name="Rebecka Haraldsson" userId="820a534ab044b5f1" providerId="LiveId" clId="{81933497-A8CF-4400-BB4D-ECF81CABB971}" dt="2026-03-16T22:16:58.314" v="137" actId="26606"/>
          <ac:spMkLst>
            <pc:docMk/>
            <pc:sldMk cId="2656629496" sldId="294"/>
            <ac:spMk id="29" creationId="{F8C1FA76-2206-46D9-95A5-775468E92B89}"/>
          </ac:spMkLst>
        </pc:spChg>
        <pc:spChg chg="add del">
          <ac:chgData name="Rebecka Haraldsson" userId="820a534ab044b5f1" providerId="LiveId" clId="{81933497-A8CF-4400-BB4D-ECF81CABB971}" dt="2026-03-16T22:16:58.314" v="137" actId="26606"/>
          <ac:spMkLst>
            <pc:docMk/>
            <pc:sldMk cId="2656629496" sldId="294"/>
            <ac:spMk id="45" creationId="{F44B2CE7-FD25-42E3-AB52-73B889FDAC4C}"/>
          </ac:spMkLst>
        </pc:spChg>
        <pc:spChg chg="add del">
          <ac:chgData name="Rebecka Haraldsson" userId="820a534ab044b5f1" providerId="LiveId" clId="{81933497-A8CF-4400-BB4D-ECF81CABB971}" dt="2026-03-16T22:16:58.314" v="137" actId="26606"/>
          <ac:spMkLst>
            <pc:docMk/>
            <pc:sldMk cId="2656629496" sldId="294"/>
            <ac:spMk id="46" creationId="{4CEA8393-144C-4FCF-9A6C-1102F988A207}"/>
          </ac:spMkLst>
        </pc:spChg>
        <pc:spChg chg="add del">
          <ac:chgData name="Rebecka Haraldsson" userId="820a534ab044b5f1" providerId="LiveId" clId="{81933497-A8CF-4400-BB4D-ECF81CABB971}" dt="2026-03-16T22:16:58.314" v="137" actId="26606"/>
          <ac:spMkLst>
            <pc:docMk/>
            <pc:sldMk cId="2656629496" sldId="294"/>
            <ac:spMk id="47" creationId="{35C31E2E-65FD-40B6-B604-C096F5B75FCF}"/>
          </ac:spMkLst>
        </pc:spChg>
        <pc:spChg chg="add del">
          <ac:chgData name="Rebecka Haraldsson" userId="820a534ab044b5f1" providerId="LiveId" clId="{81933497-A8CF-4400-BB4D-ECF81CABB971}" dt="2026-03-16T22:16:58.314" v="137" actId="26606"/>
          <ac:spMkLst>
            <pc:docMk/>
            <pc:sldMk cId="2656629496" sldId="294"/>
            <ac:spMk id="49" creationId="{CFFC7534-D2DC-4722-9610-A8D548B1A80C}"/>
          </ac:spMkLst>
        </pc:spChg>
        <pc:spChg chg="add del">
          <ac:chgData name="Rebecka Haraldsson" userId="820a534ab044b5f1" providerId="LiveId" clId="{81933497-A8CF-4400-BB4D-ECF81CABB971}" dt="2026-03-16T22:16:58.314" v="137" actId="26606"/>
          <ac:spMkLst>
            <pc:docMk/>
            <pc:sldMk cId="2656629496" sldId="294"/>
            <ac:spMk id="50" creationId="{AE722E31-088F-4298-A111-83EF79556BB4}"/>
          </ac:spMkLst>
        </pc:spChg>
        <pc:spChg chg="add del">
          <ac:chgData name="Rebecka Haraldsson" userId="820a534ab044b5f1" providerId="LiveId" clId="{81933497-A8CF-4400-BB4D-ECF81CABB971}" dt="2026-03-16T22:16:58.314" v="137" actId="26606"/>
          <ac:spMkLst>
            <pc:docMk/>
            <pc:sldMk cId="2656629496" sldId="294"/>
            <ac:spMk id="51" creationId="{8FC7CA02-3F31-4224-9678-A88447A38945}"/>
          </ac:spMkLst>
        </pc:spChg>
        <pc:picChg chg="ord">
          <ac:chgData name="Rebecka Haraldsson" userId="820a534ab044b5f1" providerId="LiveId" clId="{81933497-A8CF-4400-BB4D-ECF81CABB971}" dt="2026-03-16T22:15:14.646" v="122" actId="26606"/>
          <ac:picMkLst>
            <pc:docMk/>
            <pc:sldMk cId="2656629496" sldId="294"/>
            <ac:picMk id="5" creationId="{00000000-0000-0000-0000-000000000000}"/>
          </ac:picMkLst>
        </pc:picChg>
        <pc:picChg chg="add del mod">
          <ac:chgData name="Rebecka Haraldsson" userId="820a534ab044b5f1" providerId="LiveId" clId="{81933497-A8CF-4400-BB4D-ECF81CABB971}" dt="2026-03-16T22:16:58.314" v="137" actId="26606"/>
          <ac:picMkLst>
            <pc:docMk/>
            <pc:sldMk cId="2656629496" sldId="294"/>
            <ac:picMk id="8" creationId="{85D0312C-1306-37DC-ED32-5C4F81574403}"/>
          </ac:picMkLst>
        </pc:picChg>
      </pc:sldChg>
      <pc:sldChg chg="addSp delSp modSp del mod setBg setClrOvrMap">
        <pc:chgData name="Rebecka Haraldsson" userId="820a534ab044b5f1" providerId="LiveId" clId="{81933497-A8CF-4400-BB4D-ECF81CABB971}" dt="2026-03-17T23:11:27.052" v="764" actId="47"/>
        <pc:sldMkLst>
          <pc:docMk/>
          <pc:sldMk cId="462776609" sldId="295"/>
        </pc:sldMkLst>
        <pc:spChg chg="add del">
          <ac:chgData name="Rebecka Haraldsson" userId="820a534ab044b5f1" providerId="LiveId" clId="{81933497-A8CF-4400-BB4D-ECF81CABB971}" dt="2026-03-17T22:48:15.116" v="754" actId="26606"/>
          <ac:spMkLst>
            <pc:docMk/>
            <pc:sldMk cId="462776609" sldId="295"/>
            <ac:spMk id="15" creationId="{3E9FBC8E-8666-4442-8D7D-B250510CD44D}"/>
          </ac:spMkLst>
        </pc:spChg>
        <pc:grpChg chg="add del">
          <ac:chgData name="Rebecka Haraldsson" userId="820a534ab044b5f1" providerId="LiveId" clId="{81933497-A8CF-4400-BB4D-ECF81CABB971}" dt="2026-03-17T22:48:15.116" v="754" actId="26606"/>
          <ac:grpSpMkLst>
            <pc:docMk/>
            <pc:sldMk cId="462776609" sldId="295"/>
            <ac:grpSpMk id="11" creationId="{2A313B03-D361-4EC9-AF52-0B3C1C92C26D}"/>
          </ac:grpSpMkLst>
        </pc:grpChg>
        <pc:picChg chg="add del mod">
          <ac:chgData name="Rebecka Haraldsson" userId="820a534ab044b5f1" providerId="LiveId" clId="{81933497-A8CF-4400-BB4D-ECF81CABB971}" dt="2026-03-17T22:44:50.278" v="751" actId="478"/>
          <ac:picMkLst>
            <pc:docMk/>
            <pc:sldMk cId="462776609" sldId="295"/>
            <ac:picMk id="4" creationId="{FFEEAA3F-48A0-7861-F422-DA4B18960668}"/>
          </ac:picMkLst>
        </pc:picChg>
        <pc:picChg chg="add mod">
          <ac:chgData name="Rebecka Haraldsson" userId="820a534ab044b5f1" providerId="LiveId" clId="{81933497-A8CF-4400-BB4D-ECF81CABB971}" dt="2026-03-17T22:48:15.116" v="754" actId="26606"/>
          <ac:picMkLst>
            <pc:docMk/>
            <pc:sldMk cId="462776609" sldId="295"/>
            <ac:picMk id="6" creationId="{4D7A50BF-F916-C9E7-24DC-7029421E9033}"/>
          </ac:picMkLst>
        </pc:picChg>
      </pc:sldChg>
      <pc:sldChg chg="addSp delSp del mod">
        <pc:chgData name="Rebecka Haraldsson" userId="820a534ab044b5f1" providerId="LiveId" clId="{81933497-A8CF-4400-BB4D-ECF81CABB971}" dt="2026-03-17T23:11:23.099" v="763" actId="47"/>
        <pc:sldMkLst>
          <pc:docMk/>
          <pc:sldMk cId="237191534" sldId="296"/>
        </pc:sldMkLst>
      </pc:sldChg>
      <pc:sldChg chg="addSp delSp modSp mod">
        <pc:chgData name="Rebecka Haraldsson" userId="820a534ab044b5f1" providerId="LiveId" clId="{81933497-A8CF-4400-BB4D-ECF81CABB971}" dt="2026-03-18T14:53:12.093" v="791" actId="478"/>
        <pc:sldMkLst>
          <pc:docMk/>
          <pc:sldMk cId="3231331932" sldId="299"/>
        </pc:sldMkLst>
        <pc:spChg chg="mod">
          <ac:chgData name="Rebecka Haraldsson" userId="820a534ab044b5f1" providerId="LiveId" clId="{81933497-A8CF-4400-BB4D-ECF81CABB971}" dt="2026-03-16T22:55:53.271" v="568" actId="20577"/>
          <ac:spMkLst>
            <pc:docMk/>
            <pc:sldMk cId="3231331932" sldId="299"/>
            <ac:spMk id="2" creationId="{00000000-0000-0000-0000-000000000000}"/>
          </ac:spMkLst>
        </pc:spChg>
        <pc:picChg chg="add del mod">
          <ac:chgData name="Rebecka Haraldsson" userId="820a534ab044b5f1" providerId="LiveId" clId="{81933497-A8CF-4400-BB4D-ECF81CABB971}" dt="2026-03-18T14:53:12.093" v="791" actId="478"/>
          <ac:picMkLst>
            <pc:docMk/>
            <pc:sldMk cId="3231331932" sldId="299"/>
            <ac:picMk id="4" creationId="{3F9161D7-3BDD-9AB6-50B0-9B0126B59BD4}"/>
          </ac:picMkLst>
        </pc:picChg>
      </pc:sldChg>
      <pc:sldChg chg="addSp delSp modSp mod setBg">
        <pc:chgData name="Rebecka Haraldsson" userId="820a534ab044b5f1" providerId="LiveId" clId="{81933497-A8CF-4400-BB4D-ECF81CABB971}" dt="2026-03-16T22:54:37.780" v="564" actId="26606"/>
        <pc:sldMkLst>
          <pc:docMk/>
          <pc:sldMk cId="2588193222" sldId="300"/>
        </pc:sldMkLst>
        <pc:spChg chg="mod">
          <ac:chgData name="Rebecka Haraldsson" userId="820a534ab044b5f1" providerId="LiveId" clId="{81933497-A8CF-4400-BB4D-ECF81CABB971}" dt="2026-03-16T22:54:37.780" v="564" actId="26606"/>
          <ac:spMkLst>
            <pc:docMk/>
            <pc:sldMk cId="2588193222" sldId="300"/>
            <ac:spMk id="2" creationId="{00000000-0000-0000-0000-000000000000}"/>
          </ac:spMkLst>
        </pc:spChg>
        <pc:picChg chg="add mod">
          <ac:chgData name="Rebecka Haraldsson" userId="820a534ab044b5f1" providerId="LiveId" clId="{81933497-A8CF-4400-BB4D-ECF81CABB971}" dt="2026-03-16T22:54:37.780" v="564" actId="26606"/>
          <ac:picMkLst>
            <pc:docMk/>
            <pc:sldMk cId="2588193222" sldId="300"/>
            <ac:picMk id="4" creationId="{009A6448-B1D9-D6DE-4CBE-640DA7987370}"/>
          </ac:picMkLst>
        </pc:picChg>
        <pc:picChg chg="ord">
          <ac:chgData name="Rebecka Haraldsson" userId="820a534ab044b5f1" providerId="LiveId" clId="{81933497-A8CF-4400-BB4D-ECF81CABB971}" dt="2026-03-16T22:54:37.780" v="564" actId="26606"/>
          <ac:picMkLst>
            <pc:docMk/>
            <pc:sldMk cId="2588193222" sldId="300"/>
            <ac:picMk id="5" creationId="{00000000-0000-0000-0000-000000000000}"/>
          </ac:picMkLst>
        </pc:picChg>
      </pc:sldChg>
      <pc:sldChg chg="addSp delSp modSp mod">
        <pc:chgData name="Rebecka Haraldsson" userId="820a534ab044b5f1" providerId="LiveId" clId="{81933497-A8CF-4400-BB4D-ECF81CABB971}" dt="2026-03-18T14:39:26.522" v="783" actId="14100"/>
        <pc:sldMkLst>
          <pc:docMk/>
          <pc:sldMk cId="549389221" sldId="304"/>
        </pc:sldMkLst>
        <pc:picChg chg="add mod">
          <ac:chgData name="Rebecka Haraldsson" userId="820a534ab044b5f1" providerId="LiveId" clId="{81933497-A8CF-4400-BB4D-ECF81CABB971}" dt="2026-03-18T14:39:26.522" v="783" actId="14100"/>
          <ac:picMkLst>
            <pc:docMk/>
            <pc:sldMk cId="549389221" sldId="304"/>
            <ac:picMk id="10" creationId="{F405A77A-F21B-7934-EC9E-6E614073F6E2}"/>
          </ac:picMkLst>
        </pc:picChg>
      </pc:sldChg>
      <pc:sldChg chg="addSp delSp modSp del mod">
        <pc:chgData name="Rebecka Haraldsson" userId="820a534ab044b5f1" providerId="LiveId" clId="{81933497-A8CF-4400-BB4D-ECF81CABB971}" dt="2026-03-17T22:39:32.769" v="708" actId="47"/>
        <pc:sldMkLst>
          <pc:docMk/>
          <pc:sldMk cId="1424091685" sldId="306"/>
        </pc:sldMkLst>
        <pc:spChg chg="add mod">
          <ac:chgData name="Rebecka Haraldsson" userId="820a534ab044b5f1" providerId="LiveId" clId="{81933497-A8CF-4400-BB4D-ECF81CABB971}" dt="2026-03-17T22:39:05.666" v="707" actId="14100"/>
          <ac:spMkLst>
            <pc:docMk/>
            <pc:sldMk cId="1424091685" sldId="306"/>
            <ac:spMk id="9" creationId="{19FC0C80-DD76-C4FA-01CD-EA4224528A68}"/>
          </ac:spMkLst>
        </pc:spChg>
        <pc:picChg chg="add del mod">
          <ac:chgData name="Rebecka Haraldsson" userId="820a534ab044b5f1" providerId="LiveId" clId="{81933497-A8CF-4400-BB4D-ECF81CABB971}" dt="2026-03-17T22:38:55.171" v="705" actId="478"/>
          <ac:picMkLst>
            <pc:docMk/>
            <pc:sldMk cId="1424091685" sldId="306"/>
            <ac:picMk id="7" creationId="{A0E5382F-3B17-3EEB-4E34-3895C697570A}"/>
          </ac:picMkLst>
        </pc:picChg>
      </pc:sldChg>
      <pc:sldChg chg="addSp delSp modSp add mod">
        <pc:chgData name="Rebecka Haraldsson" userId="820a534ab044b5f1" providerId="LiveId" clId="{81933497-A8CF-4400-BB4D-ECF81CABB971}" dt="2026-03-16T22:46:43.395" v="485" actId="20577"/>
        <pc:sldMkLst>
          <pc:docMk/>
          <pc:sldMk cId="3866985189" sldId="307"/>
        </pc:sldMkLst>
        <pc:spChg chg="mod">
          <ac:chgData name="Rebecka Haraldsson" userId="820a534ab044b5f1" providerId="LiveId" clId="{81933497-A8CF-4400-BB4D-ECF81CABB971}" dt="2026-03-16T22:46:43.395" v="485" actId="20577"/>
          <ac:spMkLst>
            <pc:docMk/>
            <pc:sldMk cId="3866985189" sldId="307"/>
            <ac:spMk id="2" creationId="{87AA8385-D2D3-8927-272C-10DD62259DB1}"/>
          </ac:spMkLst>
        </pc:spChg>
        <pc:picChg chg="add mod">
          <ac:chgData name="Rebecka Haraldsson" userId="820a534ab044b5f1" providerId="LiveId" clId="{81933497-A8CF-4400-BB4D-ECF81CABB971}" dt="2026-03-16T22:45:37.077" v="443" actId="1036"/>
          <ac:picMkLst>
            <pc:docMk/>
            <pc:sldMk cId="3866985189" sldId="307"/>
            <ac:picMk id="4" creationId="{7B35D170-34C1-9E88-9F71-FDB8843877A6}"/>
          </ac:picMkLst>
        </pc:picChg>
      </pc:sldChg>
      <pc:sldChg chg="addSp delSp modSp add mod">
        <pc:chgData name="Rebecka Haraldsson" userId="820a534ab044b5f1" providerId="LiveId" clId="{81933497-A8CF-4400-BB4D-ECF81CABB971}" dt="2026-03-18T14:50:08.217" v="786" actId="14100"/>
        <pc:sldMkLst>
          <pc:docMk/>
          <pc:sldMk cId="1548272645" sldId="308"/>
        </pc:sldMkLst>
        <pc:spChg chg="mod">
          <ac:chgData name="Rebecka Haraldsson" userId="820a534ab044b5f1" providerId="LiveId" clId="{81933497-A8CF-4400-BB4D-ECF81CABB971}" dt="2026-03-16T22:51:12.198" v="509" actId="20577"/>
          <ac:spMkLst>
            <pc:docMk/>
            <pc:sldMk cId="1548272645" sldId="308"/>
            <ac:spMk id="2" creationId="{A218902C-CCAE-A92D-2ECB-0E212AF81EC5}"/>
          </ac:spMkLst>
        </pc:spChg>
        <pc:picChg chg="add del mod">
          <ac:chgData name="Rebecka Haraldsson" userId="820a534ab044b5f1" providerId="LiveId" clId="{81933497-A8CF-4400-BB4D-ECF81CABB971}" dt="2026-03-18T14:50:01.309" v="784" actId="478"/>
          <ac:picMkLst>
            <pc:docMk/>
            <pc:sldMk cId="1548272645" sldId="308"/>
            <ac:picMk id="5" creationId="{90E43D1C-0B20-0980-1307-D501695D3DA3}"/>
          </ac:picMkLst>
        </pc:picChg>
        <pc:picChg chg="add mod">
          <ac:chgData name="Rebecka Haraldsson" userId="820a534ab044b5f1" providerId="LiveId" clId="{81933497-A8CF-4400-BB4D-ECF81CABB971}" dt="2026-03-18T14:50:08.217" v="786" actId="14100"/>
          <ac:picMkLst>
            <pc:docMk/>
            <pc:sldMk cId="1548272645" sldId="308"/>
            <ac:picMk id="7" creationId="{413EB0F6-B6C7-A3E9-7822-EDDEA2110D1C}"/>
          </ac:picMkLst>
        </pc:picChg>
      </pc:sldChg>
      <pc:sldChg chg="addSp delSp modSp add mod">
        <pc:chgData name="Rebecka Haraldsson" userId="820a534ab044b5f1" providerId="LiveId" clId="{81933497-A8CF-4400-BB4D-ECF81CABB971}" dt="2026-03-16T22:52:30.786" v="551" actId="20577"/>
        <pc:sldMkLst>
          <pc:docMk/>
          <pc:sldMk cId="3296987468" sldId="309"/>
        </pc:sldMkLst>
        <pc:spChg chg="mod">
          <ac:chgData name="Rebecka Haraldsson" userId="820a534ab044b5f1" providerId="LiveId" clId="{81933497-A8CF-4400-BB4D-ECF81CABB971}" dt="2026-03-16T22:52:30.786" v="551" actId="20577"/>
          <ac:spMkLst>
            <pc:docMk/>
            <pc:sldMk cId="3296987468" sldId="309"/>
            <ac:spMk id="2" creationId="{9D0ACCD9-34D2-0560-8377-2B2516E87E18}"/>
          </ac:spMkLst>
        </pc:spChg>
        <pc:picChg chg="add">
          <ac:chgData name="Rebecka Haraldsson" userId="820a534ab044b5f1" providerId="LiveId" clId="{81933497-A8CF-4400-BB4D-ECF81CABB971}" dt="2026-03-16T22:52:08.077" v="512" actId="22"/>
          <ac:picMkLst>
            <pc:docMk/>
            <pc:sldMk cId="3296987468" sldId="309"/>
            <ac:picMk id="4" creationId="{C08ADD1F-DC5E-59C3-AAEC-4A00B026EFAD}"/>
          </ac:picMkLst>
        </pc:picChg>
      </pc:sldChg>
      <pc:sldChg chg="addSp delSp modSp add mod ord">
        <pc:chgData name="Rebecka Haraldsson" userId="820a534ab044b5f1" providerId="LiveId" clId="{81933497-A8CF-4400-BB4D-ECF81CABB971}" dt="2026-03-17T22:16:48.265" v="616" actId="255"/>
        <pc:sldMkLst>
          <pc:docMk/>
          <pc:sldMk cId="621010745" sldId="310"/>
        </pc:sldMkLst>
        <pc:spChg chg="add del mod">
          <ac:chgData name="Rebecka Haraldsson" userId="820a534ab044b5f1" providerId="LiveId" clId="{81933497-A8CF-4400-BB4D-ECF81CABB971}" dt="2026-03-17T22:16:48.265" v="616" actId="255"/>
          <ac:spMkLst>
            <pc:docMk/>
            <pc:sldMk cId="621010745" sldId="310"/>
            <ac:spMk id="3" creationId="{F2277F0B-0024-4A71-8E66-7AFC2AE6FE65}"/>
          </ac:spMkLst>
        </pc:spChg>
        <pc:graphicFrameChg chg="add del">
          <ac:chgData name="Rebecka Haraldsson" userId="820a534ab044b5f1" providerId="LiveId" clId="{81933497-A8CF-4400-BB4D-ECF81CABB971}" dt="2026-03-17T22:11:43.224" v="599" actId="26606"/>
          <ac:graphicFrameMkLst>
            <pc:docMk/>
            <pc:sldMk cId="621010745" sldId="310"/>
            <ac:graphicFrameMk id="7" creationId="{2704AF30-B79B-0A87-B177-4C8D08367884}"/>
          </ac:graphicFrameMkLst>
        </pc:graphicFrameChg>
      </pc:sldChg>
      <pc:sldChg chg="modSp add del mod">
        <pc:chgData name="Rebecka Haraldsson" userId="820a534ab044b5f1" providerId="LiveId" clId="{81933497-A8CF-4400-BB4D-ECF81CABB971}" dt="2026-03-18T14:37:57.499" v="782" actId="47"/>
        <pc:sldMkLst>
          <pc:docMk/>
          <pc:sldMk cId="3266736944" sldId="311"/>
        </pc:sldMkLst>
        <pc:spChg chg="mod">
          <ac:chgData name="Rebecka Haraldsson" userId="820a534ab044b5f1" providerId="LiveId" clId="{81933497-A8CF-4400-BB4D-ECF81CABB971}" dt="2026-03-18T14:28:51.334" v="781" actId="108"/>
          <ac:spMkLst>
            <pc:docMk/>
            <pc:sldMk cId="3266736944" sldId="311"/>
            <ac:spMk id="3" creationId="{28BC586A-C99F-0365-DDF1-F5441795DD91}"/>
          </ac:spMkLst>
        </pc:spChg>
      </pc:sldChg>
      <pc:sldChg chg="new del">
        <pc:chgData name="Rebecka Haraldsson" userId="820a534ab044b5f1" providerId="LiveId" clId="{81933497-A8CF-4400-BB4D-ECF81CABB971}" dt="2026-03-17T22:38:43.171" v="703" actId="47"/>
        <pc:sldMkLst>
          <pc:docMk/>
          <pc:sldMk cId="570265265" sldId="312"/>
        </pc:sldMkLst>
      </pc:sldChg>
      <pc:sldChg chg="add">
        <pc:chgData name="Rebecka Haraldsson" userId="820a534ab044b5f1" providerId="LiveId" clId="{81933497-A8CF-4400-BB4D-ECF81CABB971}" dt="2026-03-17T22:38:49.390" v="704" actId="2890"/>
        <pc:sldMkLst>
          <pc:docMk/>
          <pc:sldMk cId="3851690130" sldId="312"/>
        </pc:sldMkLst>
      </pc:sldChg>
      <pc:sldChg chg="addSp delSp modSp add mod">
        <pc:chgData name="Rebecka Haraldsson" userId="820a534ab044b5f1" providerId="LiveId" clId="{81933497-A8CF-4400-BB4D-ECF81CABB971}" dt="2026-03-17T22:49:35.965" v="762" actId="1076"/>
        <pc:sldMkLst>
          <pc:docMk/>
          <pc:sldMk cId="1256477988" sldId="313"/>
        </pc:sldMkLst>
        <pc:picChg chg="add mod">
          <ac:chgData name="Rebecka Haraldsson" userId="820a534ab044b5f1" providerId="LiveId" clId="{81933497-A8CF-4400-BB4D-ECF81CABB971}" dt="2026-03-17T22:48:39.279" v="757" actId="1076"/>
          <ac:picMkLst>
            <pc:docMk/>
            <pc:sldMk cId="1256477988" sldId="313"/>
            <ac:picMk id="3" creationId="{7A8D607E-93C7-F62F-B65F-8BBC56F65953}"/>
          </ac:picMkLst>
        </pc:picChg>
        <pc:picChg chg="del mod">
          <ac:chgData name="Rebecka Haraldsson" userId="820a534ab044b5f1" providerId="LiveId" clId="{81933497-A8CF-4400-BB4D-ECF81CABB971}" dt="2026-03-17T22:49:29.189" v="760" actId="478"/>
          <ac:picMkLst>
            <pc:docMk/>
            <pc:sldMk cId="1256477988" sldId="313"/>
            <ac:picMk id="4" creationId="{64FC422D-2E18-0A55-29FE-1A1CFB336E7C}"/>
          </ac:picMkLst>
        </pc:picChg>
        <pc:picChg chg="add mod">
          <ac:chgData name="Rebecka Haraldsson" userId="820a534ab044b5f1" providerId="LiveId" clId="{81933497-A8CF-4400-BB4D-ECF81CABB971}" dt="2026-03-17T22:49:35.965" v="762" actId="1076"/>
          <ac:picMkLst>
            <pc:docMk/>
            <pc:sldMk cId="1256477988" sldId="313"/>
            <ac:picMk id="6" creationId="{FF6FCAC9-FD64-FA31-5A5F-0E960BF63D08}"/>
          </ac:picMkLst>
        </pc:picChg>
      </pc:sldChg>
      <pc:sldChg chg="modSp add mod ord">
        <pc:chgData name="Rebecka Haraldsson" userId="820a534ab044b5f1" providerId="LiveId" clId="{81933497-A8CF-4400-BB4D-ECF81CABB971}" dt="2026-03-18T14:53:47.135" v="792" actId="108"/>
        <pc:sldMkLst>
          <pc:docMk/>
          <pc:sldMk cId="308842177" sldId="314"/>
        </pc:sldMkLst>
        <pc:spChg chg="mod">
          <ac:chgData name="Rebecka Haraldsson" userId="820a534ab044b5f1" providerId="LiveId" clId="{81933497-A8CF-4400-BB4D-ECF81CABB971}" dt="2026-03-17T23:14:05.430" v="773" actId="108"/>
          <ac:spMkLst>
            <pc:docMk/>
            <pc:sldMk cId="308842177" sldId="314"/>
            <ac:spMk id="3" creationId="{8C8FDC9B-10FA-B150-1A5F-A43CF75C9406}"/>
          </ac:spMkLst>
        </pc:spChg>
        <pc:spChg chg="mod">
          <ac:chgData name="Rebecka Haraldsson" userId="820a534ab044b5f1" providerId="LiveId" clId="{81933497-A8CF-4400-BB4D-ECF81CABB971}" dt="2026-03-18T14:53:47.135" v="792" actId="108"/>
          <ac:spMkLst>
            <pc:docMk/>
            <pc:sldMk cId="308842177" sldId="314"/>
            <ac:spMk id="4" creationId="{308E15B1-808A-2362-E7EE-E1B73E733881}"/>
          </ac:spMkLst>
        </pc:spChg>
      </pc:sldChg>
      <pc:sldChg chg="modSp add mod ord">
        <pc:chgData name="Rebecka Haraldsson" userId="820a534ab044b5f1" providerId="LiveId" clId="{81933497-A8CF-4400-BB4D-ECF81CABB971}" dt="2026-03-18T14:55:32.835" v="800" actId="108"/>
        <pc:sldMkLst>
          <pc:docMk/>
          <pc:sldMk cId="979111598" sldId="315"/>
        </pc:sldMkLst>
        <pc:spChg chg="mod">
          <ac:chgData name="Rebecka Haraldsson" userId="820a534ab044b5f1" providerId="LiveId" clId="{81933497-A8CF-4400-BB4D-ECF81CABB971}" dt="2026-03-18T14:55:32.835" v="800" actId="108"/>
          <ac:spMkLst>
            <pc:docMk/>
            <pc:sldMk cId="979111598" sldId="315"/>
            <ac:spMk id="3" creationId="{556B1291-F4CB-EE8A-B866-13069CDE4A3C}"/>
          </ac:spMkLst>
        </pc:spChg>
        <pc:spChg chg="mod">
          <ac:chgData name="Rebecka Haraldsson" userId="820a534ab044b5f1" providerId="LiveId" clId="{81933497-A8CF-4400-BB4D-ECF81CABB971}" dt="2026-03-18T14:55:28.117" v="799" actId="108"/>
          <ac:spMkLst>
            <pc:docMk/>
            <pc:sldMk cId="979111598" sldId="315"/>
            <ac:spMk id="4" creationId="{2B582F44-88D3-F9B7-3FBB-2D4019B8E9C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sv-SE"/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sv-SE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7200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v-SE"/>
              <a:t>Klicka här för att ändra format på underrubrik i bakgrunden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B61-F3E2-4251-952C-29DC9003B9C1}" type="datetimeFigureOut">
              <a:rPr lang="sv-SE" smtClean="0"/>
              <a:t>2026-03-16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0"/>
            </a:lvl1pPr>
          </a:lstStyle>
          <a:p>
            <a:fld id="{0966EE65-C121-4FCB-BDE1-DA5AE433874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5943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B61-F3E2-4251-952C-29DC9003B9C1}" type="datetimeFigureOut">
              <a:rPr lang="sv-SE" smtClean="0"/>
              <a:t>2026-03-16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6EE65-C121-4FCB-BDE1-DA5AE433874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2631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7200" b="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0D8BEB61-F3E2-4251-952C-29DC9003B9C1}" type="datetimeFigureOut">
              <a:rPr lang="sv-SE" smtClean="0"/>
              <a:t>2026-03-16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sv-SE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0966EE65-C121-4FCB-BDE1-DA5AE433874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1079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B61-F3E2-4251-952C-29DC9003B9C1}" type="datetimeFigureOut">
              <a:rPr lang="sv-SE" smtClean="0"/>
              <a:t>2026-03-16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6EE65-C121-4FCB-BDE1-DA5AE433874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2178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B61-F3E2-4251-952C-29DC9003B9C1}" type="datetimeFigureOut">
              <a:rPr lang="sv-SE" smtClean="0"/>
              <a:t>2026-03-16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6EE65-C121-4FCB-BDE1-DA5AE433874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7529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B61-F3E2-4251-952C-29DC9003B9C1}" type="datetimeFigureOut">
              <a:rPr lang="sv-SE" smtClean="0"/>
              <a:t>2026-03-16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6EE65-C121-4FCB-BDE1-DA5AE433874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33886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B61-F3E2-4251-952C-29DC9003B9C1}" type="datetimeFigureOut">
              <a:rPr lang="sv-SE" smtClean="0"/>
              <a:t>2026-03-16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6EE65-C121-4FCB-BDE1-DA5AE433874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3517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B61-F3E2-4251-952C-29DC9003B9C1}" type="datetimeFigureOut">
              <a:rPr lang="sv-SE" smtClean="0"/>
              <a:t>2026-03-16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6EE65-C121-4FCB-BDE1-DA5AE433874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19561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B61-F3E2-4251-952C-29DC9003B9C1}" type="datetimeFigureOut">
              <a:rPr lang="sv-SE" smtClean="0"/>
              <a:t>2026-03-16</a:t>
            </a:fld>
            <a:endParaRPr lang="sv-SE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6EE65-C121-4FCB-BDE1-DA5AE433874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23008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B61-F3E2-4251-952C-29DC9003B9C1}" type="datetimeFigureOut">
              <a:rPr lang="sv-SE" smtClean="0"/>
              <a:t>2026-03-16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6EE65-C121-4FCB-BDE1-DA5AE433874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96071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B61-F3E2-4251-952C-29DC9003B9C1}" type="datetimeFigureOut">
              <a:rPr lang="sv-SE" smtClean="0"/>
              <a:t>2026-03-16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6EE65-C121-4FCB-BDE1-DA5AE433874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3114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0D8BEB61-F3E2-4251-952C-29DC9003B9C1}" type="datetimeFigureOut">
              <a:rPr lang="sv-SE" smtClean="0"/>
              <a:t>2026-03-16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sv-SE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sv-SE"/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sv-SE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rgbClr val="FFFFFF"/>
                </a:solidFill>
                <a:latin typeface="+mj-lt"/>
              </a:defRPr>
            </a:lvl1pPr>
          </a:lstStyle>
          <a:p>
            <a:fld id="{0966EE65-C121-4FCB-BDE1-DA5AE433874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81191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Verksamhetsber&#228;ttelse%202023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Verksamhetsber&#228;ttelse%202023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ais.nu/nyheter/?ID=59269&amp;NID=865475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Verksamhetsber&#228;ttelse%202023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Verksamhetsber&#228;ttelse%202023.pd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Verksamhetsber&#228;ttelse%202023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2.wdp"/><Relationship Id="rId7" Type="http://schemas.openxmlformats.org/officeDocument/2006/relationships/hyperlink" Target="Verksamhetsber&#228;ttelse%202023.pdf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Verksamhetsber&#228;ttelse%202023.pdf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Verksamhetsber&#228;ttelse%202023.pdf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0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Verksamhetsber&#228;ttelse%202023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hdphoto" Target="../media/hdphoto2.wdp"/><Relationship Id="rId7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Verksamhetsber&#228;ttelse%202023.pdf" TargetMode="Externa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Verksamhetsber&#228;ttelse%202023.pdf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Verksamhetsber&#228;ttelse%202023.pdf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Verksamhetsber&#228;ttelse%202023.pdf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Verksamhetsber&#228;ttelse%202023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Verksamhetsber&#228;ttelse%202023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51560" y="1469169"/>
            <a:ext cx="9966960" cy="3035808"/>
          </a:xfrm>
        </p:spPr>
        <p:txBody>
          <a:bodyPr/>
          <a:lstStyle/>
          <a:p>
            <a:r>
              <a:rPr lang="sv-SE" dirty="0"/>
              <a:t>NAIS årsmöte 2026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18 mars 2026</a:t>
            </a:r>
          </a:p>
        </p:txBody>
      </p:sp>
      <p:pic>
        <p:nvPicPr>
          <p:cNvPr id="4" name="Bildobjekt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2635" y="123229"/>
            <a:ext cx="1460274" cy="107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213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51376" y="142887"/>
            <a:ext cx="10069206" cy="1168677"/>
          </a:xfrm>
        </p:spPr>
        <p:txBody>
          <a:bodyPr/>
          <a:lstStyle/>
          <a:p>
            <a:pPr algn="ctr"/>
            <a:r>
              <a:rPr lang="sv-SE" dirty="0"/>
              <a:t>Föreningens regler !!! </a:t>
            </a:r>
          </a:p>
        </p:txBody>
      </p:sp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7129" y="1311564"/>
            <a:ext cx="8942686" cy="5292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311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A4B79-7F57-F1A9-556E-C4DFA2A0C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B91CEC9-EBDD-7D2A-C44D-EC1A8539E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0684" y="142887"/>
            <a:ext cx="10058400" cy="942386"/>
          </a:xfrm>
        </p:spPr>
        <p:txBody>
          <a:bodyPr>
            <a:normAutofit/>
          </a:bodyPr>
          <a:lstStyle/>
          <a:p>
            <a:r>
              <a:rPr lang="sv-SE" b="1" dirty="0"/>
              <a:t>Föredragningslista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2277F0B-0024-4A71-8E66-7AFC2AE6F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982" y="1200727"/>
            <a:ext cx="5255491" cy="4971473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lvl="0"/>
            <a:r>
              <a:rPr lang="sv-SE" sz="2200" b="1" dirty="0">
                <a:highlight>
                  <a:srgbClr val="C0C0C0"/>
                </a:highlight>
              </a:rPr>
              <a:t>Fastställande av röstlängd för mötet</a:t>
            </a:r>
          </a:p>
          <a:p>
            <a:pPr lvl="0"/>
            <a:r>
              <a:rPr lang="sv-SE" sz="1700" dirty="0"/>
              <a:t>Val av ordförande och sekreterare för mötet</a:t>
            </a:r>
          </a:p>
          <a:p>
            <a:pPr lvl="0"/>
            <a:r>
              <a:rPr lang="sv-SE" sz="1700" dirty="0"/>
              <a:t>Val av protokolljusterare och rösträknare</a:t>
            </a:r>
          </a:p>
          <a:p>
            <a:pPr lvl="0"/>
            <a:r>
              <a:rPr lang="sv-SE" sz="1700" dirty="0"/>
              <a:t>Fråga om mötet har utlysts på rätt sätt</a:t>
            </a:r>
          </a:p>
          <a:p>
            <a:r>
              <a:rPr lang="sv-SE" sz="1700" dirty="0"/>
              <a:t>Fastställande av föredragningslista</a:t>
            </a:r>
          </a:p>
          <a:p>
            <a:pPr lvl="0"/>
            <a:r>
              <a:rPr lang="sv-SE" sz="1700" dirty="0"/>
              <a:t>Styrelsens verksamhetsberättelse för det senaste verksamhetsåret</a:t>
            </a:r>
          </a:p>
          <a:p>
            <a:pPr lvl="0"/>
            <a:r>
              <a:rPr lang="sv-SE" sz="1700" dirty="0"/>
              <a:t>Styrelsens förvaltningsberättelse (balans- och resultaträkning) för det senaste </a:t>
            </a:r>
            <a:br>
              <a:rPr lang="sv-SE" sz="1700" dirty="0"/>
            </a:br>
            <a:r>
              <a:rPr lang="sv-SE" sz="1700" dirty="0"/>
              <a:t>räkenskapsåret</a:t>
            </a:r>
          </a:p>
          <a:p>
            <a:pPr lvl="0"/>
            <a:r>
              <a:rPr lang="sv-SE" sz="1700" dirty="0"/>
              <a:t>Revisorns berättelse över styrelsens förvaltning under det senaste verksamhets-</a:t>
            </a:r>
            <a:br>
              <a:rPr lang="sv-SE" sz="1700" dirty="0"/>
            </a:br>
            <a:r>
              <a:rPr lang="sv-SE" sz="1700" dirty="0"/>
              <a:t>/räkenskapsåret</a:t>
            </a:r>
          </a:p>
          <a:p>
            <a:pPr lvl="0"/>
            <a:r>
              <a:rPr lang="sv-SE" sz="1700" dirty="0"/>
              <a:t>Fråga om ansvarsfrihet för styrelsen för den tid revisionen avser</a:t>
            </a:r>
          </a:p>
          <a:p>
            <a:pPr lvl="0"/>
            <a:r>
              <a:rPr lang="sv-SE" sz="1700" dirty="0"/>
              <a:t>Fastställande av medlemsavgifter</a:t>
            </a:r>
          </a:p>
          <a:p>
            <a:pPr lvl="0"/>
            <a:endParaRPr lang="sv-SE" dirty="0"/>
          </a:p>
        </p:txBody>
      </p:sp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9C4871E9-F791-6D17-02C1-C4F09D68C1A7}"/>
              </a:ext>
            </a:extLst>
          </p:cNvPr>
          <p:cNvSpPr txBox="1">
            <a:spLocks/>
          </p:cNvSpPr>
          <p:nvPr/>
        </p:nvSpPr>
        <p:spPr>
          <a:xfrm>
            <a:off x="6289964" y="1085274"/>
            <a:ext cx="5412509" cy="52601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600" dirty="0"/>
              <a:t>Fastställande av verksamhetsplan samt behandling av budget för det kommande verksamhets-/räkenskapsåret</a:t>
            </a:r>
          </a:p>
          <a:p>
            <a:pPr lvl="0"/>
            <a:r>
              <a:rPr lang="sv-SE" sz="1600" dirty="0"/>
              <a:t>Behandling av styrelsens förslag och i rätt tid inkomna motioner</a:t>
            </a:r>
          </a:p>
          <a:p>
            <a:r>
              <a:rPr lang="sv-SE" sz="1600" dirty="0"/>
              <a:t>Val av</a:t>
            </a:r>
            <a:br>
              <a:rPr lang="sv-SE" sz="1600" dirty="0"/>
            </a:br>
            <a:r>
              <a:rPr lang="sv-SE" sz="1600" dirty="0"/>
              <a:t>a) föreningens ordförande för en tid av två år</a:t>
            </a:r>
            <a:br>
              <a:rPr lang="sv-SE" sz="1600" dirty="0"/>
            </a:br>
            <a:r>
              <a:rPr lang="sv-SE" sz="1600" dirty="0"/>
              <a:t>b) halva antalet övriga ledamöter i styrelsen för en tid av två år</a:t>
            </a:r>
            <a:br>
              <a:rPr lang="sv-SE" sz="1600" dirty="0"/>
            </a:br>
            <a:r>
              <a:rPr lang="sv-SE" sz="1600" dirty="0"/>
              <a:t>c) suppleanter i styrelsen med för dem fastställd turordning för en tid av ett år</a:t>
            </a:r>
            <a:br>
              <a:rPr lang="sv-SE" sz="1600" dirty="0"/>
            </a:br>
            <a:r>
              <a:rPr lang="sv-SE" sz="1600" dirty="0"/>
              <a:t>d) en revisor jämte suppleanter för en tid av ett år. I detta val får inte styrelsens ledamöter </a:t>
            </a:r>
            <a:br>
              <a:rPr lang="sv-SE" sz="1600" dirty="0"/>
            </a:br>
            <a:r>
              <a:rPr lang="sv-SE" sz="1600" dirty="0"/>
              <a:t>delta</a:t>
            </a:r>
            <a:br>
              <a:rPr lang="sv-SE" sz="1600" dirty="0"/>
            </a:br>
            <a:r>
              <a:rPr lang="sv-SE" sz="1600" dirty="0"/>
              <a:t>e) två ledamöter i valberedningen för en tid av ett år, av vilka en skall utses till ordförande</a:t>
            </a:r>
            <a:br>
              <a:rPr lang="sv-SE" sz="1600" dirty="0"/>
            </a:br>
            <a:r>
              <a:rPr lang="sv-SE" sz="1600" dirty="0"/>
              <a:t>f) val av ombud till SDF-möten utses av styrelsen vid behov</a:t>
            </a:r>
          </a:p>
          <a:p>
            <a:r>
              <a:rPr lang="sv-SE" sz="1600" dirty="0"/>
              <a:t>Övriga frågor</a:t>
            </a:r>
          </a:p>
        </p:txBody>
      </p:sp>
      <p:pic>
        <p:nvPicPr>
          <p:cNvPr id="5" name="Bildobjekt 4">
            <a:hlinkClick r:id="rId2" action="ppaction://hlinkfile"/>
            <a:extLst>
              <a:ext uri="{FF2B5EF4-FFF2-40B4-BE49-F238E27FC236}">
                <a16:creationId xmlns:a16="http://schemas.microsoft.com/office/drawing/2014/main" id="{BEAC36EE-EE07-DC20-2EA8-0D0DD12C0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7552" y="142886"/>
            <a:ext cx="1186453" cy="87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10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ectangle 117">
            <a:extLst>
              <a:ext uri="{FF2B5EF4-FFF2-40B4-BE49-F238E27FC236}">
                <a16:creationId xmlns:a16="http://schemas.microsoft.com/office/drawing/2014/main" id="{F44B2CE7-FD25-42E3-AB52-73B889FDA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4CEA8393-144C-4FCF-9A6C-1102F988A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35C31E2E-65FD-40B6-B604-C096F5B75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A97B9141-8535-472D-B922-E499D77F8C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605CD65F-BF66-4468-B683-A882ED3D2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251A7AF1-716F-4EC1-9804-7539576FBD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28" name="Rectangle 127">
            <a:extLst>
              <a:ext uri="{FF2B5EF4-FFF2-40B4-BE49-F238E27FC236}">
                <a16:creationId xmlns:a16="http://schemas.microsoft.com/office/drawing/2014/main" id="{D34FBC04-57AB-4095-AAB5-728DB56603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F86959FB-5C68-4CF9-AC58-12D3CF3AF2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20941E39-22F7-4792-9F18-488C68FEA5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200102" y="1432223"/>
            <a:ext cx="2818417" cy="33579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lnSpc>
                <a:spcPct val="80000"/>
              </a:lnSpc>
            </a:pPr>
            <a:r>
              <a:rPr lang="en-US" sz="240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Fastställande av röstlängd för mötet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CE2FC646-A8DD-48A2-2808-DA42B8663A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834" y="2466238"/>
            <a:ext cx="6631744" cy="1856888"/>
          </a:xfrm>
          <a:prstGeom prst="rect">
            <a:avLst/>
          </a:prstGeom>
        </p:spPr>
      </p:pic>
      <p:sp>
        <p:nvSpPr>
          <p:cNvPr id="134" name="Rectangle 133">
            <a:extLst>
              <a:ext uri="{FF2B5EF4-FFF2-40B4-BE49-F238E27FC236}">
                <a16:creationId xmlns:a16="http://schemas.microsoft.com/office/drawing/2014/main" id="{93BE7253-4D33-466B-A636-651F305021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249A8E0B-540E-4FFF-A9D3-1CCDAA4E8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85338" y="4460675"/>
            <a:chExt cx="1080904" cy="1080902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1348CF69-5A66-4F02-A8A2-DC550CCC5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B1B7CB07-CEF7-4A1A-8335-EDE3BE9D35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8" name="Bildobjekt 7">
            <a:hlinkClick r:id="" action="ppaction://noaction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21818" y="267854"/>
            <a:ext cx="1292545" cy="95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021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FCA88C2-C73C-4062-A097-8FBCE3090B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981C21-E132-4402-B31B-D725C1CE7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04" y="653241"/>
            <a:ext cx="109087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685C77-4E84-486A-9AE5-F3635BE98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02" y="822324"/>
            <a:ext cx="5149596" cy="5228279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286934" y="1465790"/>
            <a:ext cx="3860798" cy="3941345"/>
          </a:xfrm>
        </p:spPr>
        <p:txBody>
          <a:bodyPr>
            <a:normAutofit/>
          </a:bodyPr>
          <a:lstStyle/>
          <a:p>
            <a:r>
              <a:rPr lang="sv-SE" sz="5600" b="1"/>
              <a:t>Val för årsmötet</a:t>
            </a:r>
            <a:endParaRPr lang="sv-SE" sz="560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417733" y="1359090"/>
            <a:ext cx="5132665" cy="4048046"/>
          </a:xfrm>
        </p:spPr>
        <p:txBody>
          <a:bodyPr anchor="ctr">
            <a:normAutofit/>
          </a:bodyPr>
          <a:lstStyle/>
          <a:p>
            <a:pPr lvl="0"/>
            <a:r>
              <a:rPr lang="sv-SE" dirty="0"/>
              <a:t>Val av ordförande och sekreterare för mötet</a:t>
            </a:r>
          </a:p>
          <a:p>
            <a:pPr lvl="0"/>
            <a:r>
              <a:rPr lang="sv-SE" dirty="0"/>
              <a:t>Val av protokolljusterare och rösträknare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55C1C3E-5158-47F3-8FD9-14B22C3E6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04" y="6121662"/>
            <a:ext cx="109087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dobjekt 4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5857" y="241145"/>
            <a:ext cx="1186453" cy="87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826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0DB65CC-5C14-40A8-80CF-0BC246110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4527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82280" y="484632"/>
            <a:ext cx="6743844" cy="1609344"/>
          </a:xfrm>
        </p:spPr>
        <p:txBody>
          <a:bodyPr>
            <a:normAutofit/>
          </a:bodyPr>
          <a:lstStyle/>
          <a:p>
            <a:r>
              <a:rPr lang="sv-SE" b="1" dirty="0"/>
              <a:t>Utlysning av årsmötet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82279" y="2121408"/>
            <a:ext cx="6743845" cy="4050792"/>
          </a:xfrm>
        </p:spPr>
        <p:txBody>
          <a:bodyPr>
            <a:normAutofit/>
          </a:bodyPr>
          <a:lstStyle/>
          <a:p>
            <a:r>
              <a:rPr lang="sv-SE" sz="1800"/>
              <a:t>Fråga om mötet har utlysts på rätt sätt</a:t>
            </a:r>
          </a:p>
          <a:p>
            <a:endParaRPr lang="sv-SE" sz="1800"/>
          </a:p>
          <a:p>
            <a:r>
              <a:rPr lang="sv-SE" sz="1800"/>
              <a:t>Inbjudan till årsmötet gick ut på hemsidan och via mejl till alla medlemmar den 23 februari.  </a:t>
            </a:r>
          </a:p>
          <a:p>
            <a:r>
              <a:rPr lang="sv-SE" sz="1800"/>
              <a:t>Stadgarna säger:</a:t>
            </a:r>
            <a:br>
              <a:rPr lang="sv-SE" sz="1800"/>
            </a:br>
            <a:r>
              <a:rPr lang="sv-SE" sz="1800" b="1"/>
              <a:t>Kallelse till årsmötet skall av styrelsen senast tre veckor före mötet tillställas medlemmarna, eller </a:t>
            </a:r>
            <a:br>
              <a:rPr lang="sv-SE" sz="1800" b="1"/>
            </a:br>
            <a:r>
              <a:rPr lang="sv-SE" sz="1800" b="1"/>
              <a:t>kungöras i ortspressen. Vidare skall kallelse jämte förslag till föredragningslista anslås i klubblokal eller på annan lämplig plats. </a:t>
            </a:r>
          </a:p>
          <a:p>
            <a:pPr lvl="0"/>
            <a:endParaRPr lang="sv-SE" sz="180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8B704A05-00E1-52C2-7942-9CDE8E0E8F5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9658"/>
          <a:stretch>
            <a:fillRect/>
          </a:stretch>
        </p:blipFill>
        <p:spPr>
          <a:xfrm>
            <a:off x="7545274" y="10"/>
            <a:ext cx="4646726" cy="685799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70D3EC9-277D-4DFB-90A3-9F5F5F929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0D6A74E-11DD-496C-A37C-9F1EC3F3EA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76A5638-2332-43A3-A49E-71C617413E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5" name="Bildobjekt 4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89674" y="66656"/>
            <a:ext cx="1186453" cy="87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233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80684" y="142887"/>
            <a:ext cx="10058400" cy="942386"/>
          </a:xfrm>
        </p:spPr>
        <p:txBody>
          <a:bodyPr>
            <a:normAutofit/>
          </a:bodyPr>
          <a:lstStyle/>
          <a:p>
            <a:r>
              <a:rPr lang="sv-SE" b="1" dirty="0"/>
              <a:t>Föredragningslista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58982" y="1200727"/>
            <a:ext cx="5255491" cy="4971473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sv-SE" sz="1700" dirty="0"/>
              <a:t>Fastställande av röstlängd för mötet</a:t>
            </a:r>
          </a:p>
          <a:p>
            <a:pPr lvl="0"/>
            <a:r>
              <a:rPr lang="sv-SE" sz="1700" dirty="0"/>
              <a:t>Val av ordförande och sekreterare för mötet</a:t>
            </a:r>
          </a:p>
          <a:p>
            <a:pPr lvl="0"/>
            <a:r>
              <a:rPr lang="sv-SE" sz="1700" dirty="0"/>
              <a:t>Val av protokolljusterare och rösträknare</a:t>
            </a:r>
          </a:p>
          <a:p>
            <a:pPr lvl="0"/>
            <a:r>
              <a:rPr lang="sv-SE" sz="1700" dirty="0"/>
              <a:t>Fråga om mötet har utlysts på rätt sätt</a:t>
            </a:r>
          </a:p>
          <a:p>
            <a:pPr lvl="0"/>
            <a:r>
              <a:rPr lang="sv-SE" sz="2200" b="1" dirty="0">
                <a:highlight>
                  <a:srgbClr val="C0C0C0"/>
                </a:highlight>
              </a:rPr>
              <a:t>Fastställande av föredragningslista</a:t>
            </a:r>
          </a:p>
          <a:p>
            <a:r>
              <a:rPr lang="sv-SE" sz="1700" dirty="0"/>
              <a:t>Styrelsens verksamhetsberättelse för det senaste verksamhetsåret</a:t>
            </a:r>
          </a:p>
          <a:p>
            <a:pPr lvl="0"/>
            <a:r>
              <a:rPr lang="sv-SE" sz="1700" dirty="0"/>
              <a:t>Styrelsens förvaltningsberättelse (balans- och resultaträkning) för det senaste </a:t>
            </a:r>
            <a:br>
              <a:rPr lang="sv-SE" sz="1700" dirty="0"/>
            </a:br>
            <a:r>
              <a:rPr lang="sv-SE" sz="1700" dirty="0"/>
              <a:t>räkenskapsåret</a:t>
            </a:r>
          </a:p>
          <a:p>
            <a:pPr lvl="0"/>
            <a:r>
              <a:rPr lang="sv-SE" sz="1700" dirty="0"/>
              <a:t>Revisorns berättelse över styrelsens förvaltning under det senaste verksamhets-</a:t>
            </a:r>
            <a:br>
              <a:rPr lang="sv-SE" sz="1700" dirty="0"/>
            </a:br>
            <a:r>
              <a:rPr lang="sv-SE" sz="1700" dirty="0"/>
              <a:t>/räkenskapsåret</a:t>
            </a:r>
          </a:p>
          <a:p>
            <a:pPr lvl="0"/>
            <a:r>
              <a:rPr lang="sv-SE" sz="1700" dirty="0"/>
              <a:t>Fråga om ansvarsfrihet för styrelsen för den tid revisionen avser</a:t>
            </a:r>
          </a:p>
          <a:p>
            <a:pPr lvl="0"/>
            <a:r>
              <a:rPr lang="sv-SE" sz="1700" dirty="0"/>
              <a:t>Fastställande av medlemsavgifter</a:t>
            </a:r>
          </a:p>
          <a:p>
            <a:pPr lvl="0"/>
            <a:endParaRPr lang="sv-SE" dirty="0"/>
          </a:p>
        </p:txBody>
      </p:sp>
      <p:sp>
        <p:nvSpPr>
          <p:cNvPr id="4" name="Platshållare för innehåll 2"/>
          <p:cNvSpPr txBox="1">
            <a:spLocks/>
          </p:cNvSpPr>
          <p:nvPr/>
        </p:nvSpPr>
        <p:spPr>
          <a:xfrm>
            <a:off x="6289964" y="1085274"/>
            <a:ext cx="5412509" cy="52601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600" dirty="0"/>
              <a:t>Fastställande av verksamhetsplan samt behandling av budget för det kommande verksamhets-/räkenskapsåret</a:t>
            </a:r>
          </a:p>
          <a:p>
            <a:pPr lvl="0"/>
            <a:r>
              <a:rPr lang="sv-SE" sz="1600" dirty="0"/>
              <a:t>Behandling av styrelsens förslag och i rätt tid inkomna motioner</a:t>
            </a:r>
          </a:p>
          <a:p>
            <a:r>
              <a:rPr lang="sv-SE" sz="1600" dirty="0"/>
              <a:t>Val av</a:t>
            </a:r>
            <a:br>
              <a:rPr lang="sv-SE" sz="1600" dirty="0"/>
            </a:br>
            <a:r>
              <a:rPr lang="sv-SE" sz="1600" dirty="0"/>
              <a:t>a) föreningens ordförande för en tid av två år</a:t>
            </a:r>
            <a:br>
              <a:rPr lang="sv-SE" sz="1600" dirty="0"/>
            </a:br>
            <a:r>
              <a:rPr lang="sv-SE" sz="1600" dirty="0"/>
              <a:t>b) halva antalet övriga ledamöter i styrelsen för en tid av två år</a:t>
            </a:r>
            <a:br>
              <a:rPr lang="sv-SE" sz="1600" dirty="0"/>
            </a:br>
            <a:r>
              <a:rPr lang="sv-SE" sz="1600" dirty="0"/>
              <a:t>c) suppleanter i styrelsen med för dem fastställd turordning för en tid av ett år</a:t>
            </a:r>
            <a:br>
              <a:rPr lang="sv-SE" sz="1600" dirty="0"/>
            </a:br>
            <a:r>
              <a:rPr lang="sv-SE" sz="1600" dirty="0"/>
              <a:t>d) en revisor jämte suppleanter för en tid av ett år. I detta val får inte styrelsens ledamöter </a:t>
            </a:r>
            <a:br>
              <a:rPr lang="sv-SE" sz="1600" dirty="0"/>
            </a:br>
            <a:r>
              <a:rPr lang="sv-SE" sz="1600" dirty="0"/>
              <a:t>delta</a:t>
            </a:r>
            <a:br>
              <a:rPr lang="sv-SE" sz="1600" dirty="0"/>
            </a:br>
            <a:r>
              <a:rPr lang="sv-SE" sz="1600" dirty="0"/>
              <a:t>e) två ledamöter i valberedningen för en tid av ett år, av vilka en skall utses till ordförande</a:t>
            </a:r>
            <a:br>
              <a:rPr lang="sv-SE" sz="1600" dirty="0"/>
            </a:br>
            <a:r>
              <a:rPr lang="sv-SE" sz="1600" dirty="0"/>
              <a:t>f) val av ombud till SDF-möten utses av styrelsen vid behov</a:t>
            </a:r>
          </a:p>
          <a:p>
            <a:r>
              <a:rPr lang="sv-SE" sz="1600" dirty="0"/>
              <a:t>Övriga frågor</a:t>
            </a:r>
          </a:p>
        </p:txBody>
      </p:sp>
      <p:pic>
        <p:nvPicPr>
          <p:cNvPr id="5" name="Bildobjekt 4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7552" y="142886"/>
            <a:ext cx="1186453" cy="87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232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80684" y="142886"/>
            <a:ext cx="10058400" cy="1612023"/>
          </a:xfrm>
        </p:spPr>
        <p:txBody>
          <a:bodyPr>
            <a:normAutofit/>
          </a:bodyPr>
          <a:lstStyle/>
          <a:p>
            <a:r>
              <a:rPr lang="sv-SE" b="1" dirty="0"/>
              <a:t>Verksamhetsberättelse </a:t>
            </a:r>
            <a:br>
              <a:rPr lang="sv-SE" b="1" dirty="0"/>
            </a:br>
            <a:r>
              <a:rPr lang="sv-SE" b="1" dirty="0"/>
              <a:t>Revisionsberättelse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180684" y="2087418"/>
            <a:ext cx="10438660" cy="2576946"/>
          </a:xfrm>
        </p:spPr>
        <p:txBody>
          <a:bodyPr>
            <a:normAutofit/>
          </a:bodyPr>
          <a:lstStyle/>
          <a:p>
            <a:pPr lvl="0"/>
            <a:r>
              <a:rPr lang="sv-SE" dirty="0"/>
              <a:t>Styrelsens verksamhetsberättelse för det senaste verksamhetsåret</a:t>
            </a:r>
          </a:p>
          <a:p>
            <a:pPr lvl="0"/>
            <a:r>
              <a:rPr lang="sv-SE" dirty="0"/>
              <a:t>Styrelsens förvaltningsberättelse (balans- och resultaträkning) för det senaste </a:t>
            </a:r>
            <a:br>
              <a:rPr lang="sv-SE" dirty="0"/>
            </a:br>
            <a:r>
              <a:rPr lang="sv-SE" dirty="0"/>
              <a:t>räkenskapsåret</a:t>
            </a:r>
          </a:p>
          <a:p>
            <a:pPr lvl="0"/>
            <a:r>
              <a:rPr lang="sv-SE" dirty="0"/>
              <a:t>Revisorns berättelse över styrelsens förvaltning under det senaste verksamhets-</a:t>
            </a:r>
            <a:br>
              <a:rPr lang="sv-SE" dirty="0"/>
            </a:br>
            <a:r>
              <a:rPr lang="sv-SE" dirty="0"/>
              <a:t>/räkenskapsåret</a:t>
            </a:r>
          </a:p>
        </p:txBody>
      </p:sp>
      <p:pic>
        <p:nvPicPr>
          <p:cNvPr id="5" name="Bildobjekt 4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5857" y="105940"/>
            <a:ext cx="1186453" cy="87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990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69848" y="512064"/>
            <a:ext cx="10058400" cy="1609344"/>
          </a:xfrm>
        </p:spPr>
        <p:txBody>
          <a:bodyPr/>
          <a:lstStyle/>
          <a:p>
            <a:r>
              <a:rPr lang="sv-SE" b="1" dirty="0"/>
              <a:t>Verksamhetsberättelse </a:t>
            </a:r>
            <a:br>
              <a:rPr lang="sv-SE" b="1" dirty="0"/>
            </a:br>
            <a:r>
              <a:rPr lang="sv-SE" dirty="0"/>
              <a:t>Styrelsens sammansättning</a:t>
            </a:r>
          </a:p>
        </p:txBody>
      </p:sp>
      <p:pic>
        <p:nvPicPr>
          <p:cNvPr id="4" name="Bildobjekt 3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5857" y="105940"/>
            <a:ext cx="1186453" cy="875453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F5FD3232-D5E9-FB78-2C90-7359A1127E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5143" y="2121408"/>
            <a:ext cx="5649113" cy="4601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161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Verksamhetsberättelse </a:t>
            </a:r>
            <a:br>
              <a:rPr lang="sv-SE" b="1" dirty="0"/>
            </a:br>
            <a:r>
              <a:rPr lang="sv-SE" dirty="0"/>
              <a:t>Medlemmar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1DB66665-8848-505A-C7B1-EFAA52AF5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105" y="2300051"/>
            <a:ext cx="8878539" cy="338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98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40539" y="115177"/>
            <a:ext cx="10058400" cy="1609344"/>
          </a:xfrm>
        </p:spPr>
        <p:txBody>
          <a:bodyPr/>
          <a:lstStyle/>
          <a:p>
            <a:r>
              <a:rPr lang="sv-SE" b="1" dirty="0"/>
              <a:t>Verksamhetsberättelse </a:t>
            </a:r>
            <a:br>
              <a:rPr lang="sv-SE" b="1" dirty="0"/>
            </a:br>
            <a:r>
              <a:rPr lang="sv-SE" dirty="0"/>
              <a:t>Styrelsens arbete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5498D981-33B1-B404-75A1-B577F45A1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783" y="2528762"/>
            <a:ext cx="8840434" cy="180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516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40539" y="115177"/>
            <a:ext cx="10058400" cy="1609344"/>
          </a:xfrm>
        </p:spPr>
        <p:txBody>
          <a:bodyPr/>
          <a:lstStyle/>
          <a:p>
            <a:r>
              <a:rPr lang="sv-SE" b="1" dirty="0"/>
              <a:t>Verksamhetsberättelse </a:t>
            </a:r>
            <a:br>
              <a:rPr lang="sv-SE" b="1" dirty="0"/>
            </a:br>
            <a:r>
              <a:rPr lang="sv-SE" b="1" dirty="0"/>
              <a:t>Måluppföljning del 1</a:t>
            </a:r>
            <a:endParaRPr lang="sv-SE" dirty="0"/>
          </a:p>
        </p:txBody>
      </p:sp>
      <p:sp>
        <p:nvSpPr>
          <p:cNvPr id="4" name="textruta 3"/>
          <p:cNvSpPr txBox="1"/>
          <p:nvPr/>
        </p:nvSpPr>
        <p:spPr>
          <a:xfrm>
            <a:off x="7472363" y="3343275"/>
            <a:ext cx="2257425" cy="1400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F405A77A-F21B-7934-EC9E-6E614073F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129" y="1652253"/>
            <a:ext cx="7909386" cy="511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389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5BCEDE-3191-157F-C670-3E28DEB2B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320A6EC-96D3-9E10-E3F5-402A62009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539" y="115177"/>
            <a:ext cx="10058400" cy="1609344"/>
          </a:xfrm>
        </p:spPr>
        <p:txBody>
          <a:bodyPr/>
          <a:lstStyle/>
          <a:p>
            <a:r>
              <a:rPr lang="sv-SE" b="1" dirty="0"/>
              <a:t>Verksamhetsberättelse </a:t>
            </a:r>
            <a:br>
              <a:rPr lang="sv-SE" b="1" dirty="0"/>
            </a:br>
            <a:r>
              <a:rPr lang="sv-SE" b="1" dirty="0"/>
              <a:t>Måluppföljning del 2</a:t>
            </a:r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A578566F-05C1-78DE-0D94-10FB306B3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354" y="1637955"/>
            <a:ext cx="7468642" cy="493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690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69848" y="105941"/>
            <a:ext cx="9979152" cy="1246609"/>
          </a:xfrm>
        </p:spPr>
        <p:txBody>
          <a:bodyPr>
            <a:normAutofit fontScale="90000"/>
          </a:bodyPr>
          <a:lstStyle/>
          <a:p>
            <a:r>
              <a:rPr lang="sv-SE" b="1" dirty="0"/>
              <a:t>Verksamhetsberättelse</a:t>
            </a:r>
            <a:br>
              <a:rPr lang="sv-SE" b="1" dirty="0"/>
            </a:br>
            <a:r>
              <a:rPr lang="sv-SE" dirty="0"/>
              <a:t>Föreningens ledare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728EEB5D-0563-3789-D429-65624DE5F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556" y="1437519"/>
            <a:ext cx="7430537" cy="542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0948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69848" y="494157"/>
            <a:ext cx="10058400" cy="1609344"/>
          </a:xfrm>
        </p:spPr>
        <p:txBody>
          <a:bodyPr/>
          <a:lstStyle/>
          <a:p>
            <a:r>
              <a:rPr lang="sv-SE" b="1" dirty="0"/>
              <a:t>Verksamhetsberättelse</a:t>
            </a:r>
            <a:br>
              <a:rPr lang="sv-SE" b="1" dirty="0"/>
            </a:br>
            <a:r>
              <a:rPr lang="sv-SE" dirty="0"/>
              <a:t>Våra aktiva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F3276EF8-0C8B-EEC9-A5F5-C1B3071D54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078" y="2281015"/>
            <a:ext cx="7125694" cy="319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3120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Verksamhetsberättelse</a:t>
            </a:r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39E7BA39-4747-8444-15C8-20CF21CCE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350" y="2045674"/>
            <a:ext cx="7911130" cy="265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785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081AC8-D6C1-EF4C-2FE7-540E586FE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7A8D607E-93C7-F62F-B65F-8BBC56F65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02" y="0"/>
            <a:ext cx="6036845" cy="6858000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FF6FCAC9-FD64-FA31-5A5F-0E960BF63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8282" y="0"/>
            <a:ext cx="50123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477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12">
            <a:extLst>
              <a:ext uri="{FF2B5EF4-FFF2-40B4-BE49-F238E27FC236}">
                <a16:creationId xmlns:a16="http://schemas.microsoft.com/office/drawing/2014/main" id="{F44B2CE7-FD25-42E3-AB52-73B889FDA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14">
            <a:extLst>
              <a:ext uri="{FF2B5EF4-FFF2-40B4-BE49-F238E27FC236}">
                <a16:creationId xmlns:a16="http://schemas.microsoft.com/office/drawing/2014/main" id="{4CEA8393-144C-4FCF-9A6C-1102F988A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16">
            <a:extLst>
              <a:ext uri="{FF2B5EF4-FFF2-40B4-BE49-F238E27FC236}">
                <a16:creationId xmlns:a16="http://schemas.microsoft.com/office/drawing/2014/main" id="{35C31E2E-65FD-40B6-B604-C096F5B75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18">
            <a:extLst>
              <a:ext uri="{FF2B5EF4-FFF2-40B4-BE49-F238E27FC236}">
                <a16:creationId xmlns:a16="http://schemas.microsoft.com/office/drawing/2014/main" id="{A97B9141-8535-472D-B922-E499D77F8C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05CD65F-BF66-4468-B683-A882ED3D2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51A7AF1-716F-4EC1-9804-7539576FBD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9" name="Rectangle 22">
            <a:extLst>
              <a:ext uri="{FF2B5EF4-FFF2-40B4-BE49-F238E27FC236}">
                <a16:creationId xmlns:a16="http://schemas.microsoft.com/office/drawing/2014/main" id="{CFFC7534-D2DC-4722-9610-A8D548B1A8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0" name="Rectangle 24">
            <a:extLst>
              <a:ext uri="{FF2B5EF4-FFF2-40B4-BE49-F238E27FC236}">
                <a16:creationId xmlns:a16="http://schemas.microsoft.com/office/drawing/2014/main" id="{AE722E31-088F-4298-A111-83EF79556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04" y="653241"/>
            <a:ext cx="109087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26">
            <a:extLst>
              <a:ext uri="{FF2B5EF4-FFF2-40B4-BE49-F238E27FC236}">
                <a16:creationId xmlns:a16="http://schemas.microsoft.com/office/drawing/2014/main" id="{8FC7CA02-3F31-4224-9678-A88447A38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1" y="822325"/>
            <a:ext cx="5149596" cy="4846228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713220" y="1054100"/>
            <a:ext cx="4615180" cy="37360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400" b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Ansvarsfrihet</a:t>
            </a:r>
            <a:endParaRPr lang="en-US" sz="440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713220" y="4790199"/>
            <a:ext cx="4615180" cy="668769"/>
          </a:xfrm>
        </p:spPr>
        <p:txBody>
          <a:bodyPr vert="horz" lIns="91440" tIns="45720" rIns="91440" bIns="45720" rtlCol="0">
            <a:normAutofit/>
          </a:bodyPr>
          <a:lstStyle/>
          <a:p>
            <a:pPr marL="0" lvl="0" indent="0">
              <a:buNone/>
            </a:pPr>
            <a:r>
              <a:rPr lang="en-US"/>
              <a:t>Fråga om ansvarsfrihet för styrelsen för den tid revisionen avser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85D0312C-1306-37DC-ED32-5C4F81574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532" y="1054100"/>
            <a:ext cx="4802934" cy="4382677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8C1FA76-2206-46D9-95A5-775468E92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04" y="5756954"/>
            <a:ext cx="109087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2" name="Group 30">
            <a:extLst>
              <a:ext uri="{FF2B5EF4-FFF2-40B4-BE49-F238E27FC236}">
                <a16:creationId xmlns:a16="http://schemas.microsoft.com/office/drawing/2014/main" id="{0320E753-2761-4BF3-884D-CD5C1D82DD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85338" y="4460675"/>
            <a:chExt cx="1080904" cy="1080902"/>
          </a:xfrm>
        </p:grpSpPr>
        <p:sp>
          <p:nvSpPr>
            <p:cNvPr id="53" name="Oval 31">
              <a:extLst>
                <a:ext uri="{FF2B5EF4-FFF2-40B4-BE49-F238E27FC236}">
                  <a16:creationId xmlns:a16="http://schemas.microsoft.com/office/drawing/2014/main" id="{1A2299C3-C2A2-43E0-8DD2-3769CEA3C5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54" name="Oval 32">
              <a:extLst>
                <a:ext uri="{FF2B5EF4-FFF2-40B4-BE49-F238E27FC236}">
                  <a16:creationId xmlns:a16="http://schemas.microsoft.com/office/drawing/2014/main" id="{9DA5719C-F946-4F77-99CE-530DD81E8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5" name="Bildobjekt 4">
            <a:hlinkClick r:id="rId7" action="ppaction://hlinkfile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45857" y="105940"/>
            <a:ext cx="1186453" cy="87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6294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B7F69-F217-77BF-7C19-8AE774F17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36F8617-BF42-E33D-9279-689E2A143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0684" y="142887"/>
            <a:ext cx="10058400" cy="942386"/>
          </a:xfrm>
        </p:spPr>
        <p:txBody>
          <a:bodyPr>
            <a:normAutofit/>
          </a:bodyPr>
          <a:lstStyle/>
          <a:p>
            <a:r>
              <a:rPr lang="sv-SE" b="1" dirty="0"/>
              <a:t>Föredragningslista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C8FDC9B-10FA-B150-1A5F-A43CF75C9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982" y="1200727"/>
            <a:ext cx="5255491" cy="4971473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sv-SE" sz="1700" dirty="0"/>
              <a:t>Fastställande av röstlängd för mötet</a:t>
            </a:r>
          </a:p>
          <a:p>
            <a:pPr lvl="0"/>
            <a:r>
              <a:rPr lang="sv-SE" sz="1700" dirty="0"/>
              <a:t>Val av ordförande och sekreterare för mötet</a:t>
            </a:r>
          </a:p>
          <a:p>
            <a:pPr lvl="0"/>
            <a:r>
              <a:rPr lang="sv-SE" sz="1700" dirty="0"/>
              <a:t>Val av protokolljusterare och rösträknare</a:t>
            </a:r>
          </a:p>
          <a:p>
            <a:pPr lvl="0"/>
            <a:r>
              <a:rPr lang="sv-SE" sz="1700" dirty="0"/>
              <a:t>Fråga om mötet har utlysts på rätt sätt</a:t>
            </a:r>
          </a:p>
          <a:p>
            <a:pPr lvl="0"/>
            <a:r>
              <a:rPr lang="sv-SE" sz="1700" dirty="0"/>
              <a:t>Fastställande av föredragningslista</a:t>
            </a:r>
          </a:p>
          <a:p>
            <a:r>
              <a:rPr lang="sv-SE" sz="1700" dirty="0"/>
              <a:t>Styrelsens verksamhetsberättelse för det senaste verksamhetsåret</a:t>
            </a:r>
          </a:p>
          <a:p>
            <a:pPr lvl="0"/>
            <a:r>
              <a:rPr lang="sv-SE" sz="1700" dirty="0"/>
              <a:t>Styrelsens förvaltningsberättelse (balans- och resultaträkning) för det senaste </a:t>
            </a:r>
            <a:br>
              <a:rPr lang="sv-SE" sz="1700" dirty="0"/>
            </a:br>
            <a:r>
              <a:rPr lang="sv-SE" sz="1700" dirty="0"/>
              <a:t>räkenskapsåret</a:t>
            </a:r>
          </a:p>
          <a:p>
            <a:pPr lvl="0"/>
            <a:r>
              <a:rPr lang="sv-SE" sz="1700" dirty="0"/>
              <a:t>Revisorns berättelse över styrelsens förvaltning under det senaste verksamhets-</a:t>
            </a:r>
            <a:br>
              <a:rPr lang="sv-SE" sz="1700" dirty="0"/>
            </a:br>
            <a:r>
              <a:rPr lang="sv-SE" sz="1700" dirty="0"/>
              <a:t>/räkenskapsåret</a:t>
            </a:r>
          </a:p>
          <a:p>
            <a:pPr lvl="0"/>
            <a:r>
              <a:rPr lang="sv-SE" sz="1700" dirty="0"/>
              <a:t>Fråga om ansvarsfrihet för styrelsen för den tid revisionen avser</a:t>
            </a:r>
          </a:p>
          <a:p>
            <a:pPr lvl="0"/>
            <a:r>
              <a:rPr lang="sv-SE" sz="2200" b="1" dirty="0">
                <a:highlight>
                  <a:srgbClr val="C0C0C0"/>
                </a:highlight>
              </a:rPr>
              <a:t>Fastställande av medlemsavgifter</a:t>
            </a:r>
          </a:p>
          <a:p>
            <a:pPr lvl="0"/>
            <a:endParaRPr lang="sv-SE" dirty="0"/>
          </a:p>
        </p:txBody>
      </p:sp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308E15B1-808A-2362-E7EE-E1B73E733881}"/>
              </a:ext>
            </a:extLst>
          </p:cNvPr>
          <p:cNvSpPr txBox="1">
            <a:spLocks/>
          </p:cNvSpPr>
          <p:nvPr/>
        </p:nvSpPr>
        <p:spPr>
          <a:xfrm>
            <a:off x="6289964" y="1085274"/>
            <a:ext cx="5412509" cy="52601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sv-SE" b="1" dirty="0">
                <a:highlight>
                  <a:srgbClr val="C0C0C0"/>
                </a:highlight>
              </a:rPr>
              <a:t>Fastställande av verksamhetsplan samt behandling av budget för det kommande verksamhets-/räkenskapsåret</a:t>
            </a:r>
          </a:p>
          <a:p>
            <a:pPr lvl="0"/>
            <a:r>
              <a:rPr lang="sv-SE" sz="1600" dirty="0"/>
              <a:t>Behandling av styrelsens förslag och i rätt tid inkomna motioner</a:t>
            </a:r>
          </a:p>
          <a:p>
            <a:r>
              <a:rPr lang="sv-SE" sz="1600" dirty="0"/>
              <a:t>Val av</a:t>
            </a:r>
            <a:br>
              <a:rPr lang="sv-SE" sz="1600" dirty="0"/>
            </a:br>
            <a:r>
              <a:rPr lang="sv-SE" sz="1600" dirty="0"/>
              <a:t>a) föreningens ordförande för en tid av två år</a:t>
            </a:r>
            <a:br>
              <a:rPr lang="sv-SE" sz="1600" dirty="0"/>
            </a:br>
            <a:r>
              <a:rPr lang="sv-SE" sz="1600" dirty="0"/>
              <a:t>b) halva antalet övriga ledamöter i styrelsen för en tid av två år</a:t>
            </a:r>
            <a:br>
              <a:rPr lang="sv-SE" sz="1600" dirty="0"/>
            </a:br>
            <a:r>
              <a:rPr lang="sv-SE" sz="1600" dirty="0"/>
              <a:t>c) suppleanter i styrelsen med för dem fastställd turordning för en tid av ett år</a:t>
            </a:r>
            <a:br>
              <a:rPr lang="sv-SE" sz="1600" dirty="0"/>
            </a:br>
            <a:r>
              <a:rPr lang="sv-SE" sz="1600" dirty="0"/>
              <a:t>d) en revisor jämte suppleanter för en tid av ett år. I detta val får inte styrelsens ledamöter </a:t>
            </a:r>
            <a:br>
              <a:rPr lang="sv-SE" sz="1600" dirty="0"/>
            </a:br>
            <a:r>
              <a:rPr lang="sv-SE" sz="1600" dirty="0"/>
              <a:t>delta</a:t>
            </a:r>
            <a:br>
              <a:rPr lang="sv-SE" sz="1600" dirty="0"/>
            </a:br>
            <a:r>
              <a:rPr lang="sv-SE" sz="1600" dirty="0"/>
              <a:t>e) två ledamöter i valberedningen för en tid av ett år, av vilka en skall utses till ordförande</a:t>
            </a:r>
            <a:br>
              <a:rPr lang="sv-SE" sz="1600" dirty="0"/>
            </a:br>
            <a:r>
              <a:rPr lang="sv-SE" sz="1600" dirty="0"/>
              <a:t>f) val av ombud till SDF-möten utses av styrelsen vid behov</a:t>
            </a:r>
          </a:p>
          <a:p>
            <a:r>
              <a:rPr lang="sv-SE" sz="1600" dirty="0"/>
              <a:t>Övriga frågor</a:t>
            </a:r>
          </a:p>
        </p:txBody>
      </p:sp>
      <p:pic>
        <p:nvPicPr>
          <p:cNvPr id="5" name="Bildobjekt 4">
            <a:hlinkClick r:id="rId2" action="ppaction://hlinkfile"/>
            <a:extLst>
              <a:ext uri="{FF2B5EF4-FFF2-40B4-BE49-F238E27FC236}">
                <a16:creationId xmlns:a16="http://schemas.microsoft.com/office/drawing/2014/main" id="{23F8DFB6-A1F9-1EA4-D252-CD920259D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7552" y="142886"/>
            <a:ext cx="1186453" cy="87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421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Verksamhetsplan 2026</a:t>
            </a:r>
            <a:br>
              <a:rPr lang="sv-SE" dirty="0"/>
            </a:br>
            <a:r>
              <a:rPr lang="sv-SE" dirty="0"/>
              <a:t>Övergripande mål</a:t>
            </a:r>
          </a:p>
        </p:txBody>
      </p:sp>
      <p:pic>
        <p:nvPicPr>
          <p:cNvPr id="4" name="Bildobjekt 3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7237" y="167256"/>
            <a:ext cx="1186453" cy="875453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E2062DCD-C04D-F1DA-7DA2-1406AD78B7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2343" y="2305050"/>
            <a:ext cx="6642037" cy="3167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5416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/>
              <a:t>Verksamhetsplan 2026</a:t>
            </a:r>
            <a:br>
              <a:rPr lang="sv-SE"/>
            </a:br>
            <a:r>
              <a:rPr lang="sv-SE"/>
              <a:t>Verksamhetsområden</a:t>
            </a:r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9F365417-D139-B3EC-FED7-314B673010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53" y="2194588"/>
            <a:ext cx="4934639" cy="1657581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5578FA2C-8741-869A-BDB9-43F503BB63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1209" y="1927838"/>
            <a:ext cx="5725324" cy="2381582"/>
          </a:xfrm>
          <a:prstGeom prst="rect">
            <a:avLst/>
          </a:prstGeom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4E39F5AF-2F98-3413-482E-F54D4FFE33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468" y="4166645"/>
            <a:ext cx="6585858" cy="1752688"/>
          </a:xfrm>
          <a:prstGeom prst="rect">
            <a:avLst/>
          </a:prstGeom>
        </p:spPr>
      </p:pic>
      <p:pic>
        <p:nvPicPr>
          <p:cNvPr id="23" name="Bildobjekt 22">
            <a:extLst>
              <a:ext uri="{FF2B5EF4-FFF2-40B4-BE49-F238E27FC236}">
                <a16:creationId xmlns:a16="http://schemas.microsoft.com/office/drawing/2014/main" id="{4820DC93-4BE0-2BCE-EC09-07264F5A78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6139" y="4866677"/>
            <a:ext cx="4544059" cy="8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004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87E0DF-0F66-717C-A8B5-64730259A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7AA8385-D2D3-8927-272C-10DD62259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52004"/>
            <a:ext cx="9931527" cy="1238248"/>
          </a:xfrm>
        </p:spPr>
        <p:txBody>
          <a:bodyPr>
            <a:normAutofit fontScale="90000"/>
          </a:bodyPr>
          <a:lstStyle/>
          <a:p>
            <a:r>
              <a:rPr lang="sv-SE" dirty="0"/>
              <a:t>Verksamhetsplan 2026</a:t>
            </a:r>
            <a:br>
              <a:rPr lang="sv-SE" dirty="0"/>
            </a:br>
            <a:r>
              <a:rPr lang="sv-SE" dirty="0"/>
              <a:t>Ledarutveckling, Trygg idrott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7B35D170-34C1-9E88-9F71-FDB8843877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8929" y="1290252"/>
            <a:ext cx="6382641" cy="551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9851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CDA072-21B3-861D-1681-CC8742D34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18902C-CCAE-A92D-2ECB-0E212AF81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52004"/>
            <a:ext cx="9931527" cy="1238248"/>
          </a:xfrm>
        </p:spPr>
        <p:txBody>
          <a:bodyPr>
            <a:normAutofit fontScale="90000"/>
          </a:bodyPr>
          <a:lstStyle/>
          <a:p>
            <a:r>
              <a:rPr lang="sv-SE" dirty="0"/>
              <a:t>Verksamhetsplan 2026</a:t>
            </a:r>
            <a:br>
              <a:rPr lang="sv-SE" dirty="0"/>
            </a:br>
            <a:r>
              <a:rPr lang="sv-SE" dirty="0"/>
              <a:t>Kommunikation, Ekonomi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413EB0F6-B6C7-A3E9-7822-EDDEA2110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8826" y="1738076"/>
            <a:ext cx="6682152" cy="432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272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448653-53FA-01C1-EAC9-3FC2E20B5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D0ACCD9-34D2-0560-8377-2B2516E87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52004"/>
            <a:ext cx="9931527" cy="1238248"/>
          </a:xfrm>
        </p:spPr>
        <p:txBody>
          <a:bodyPr>
            <a:normAutofit fontScale="90000"/>
          </a:bodyPr>
          <a:lstStyle/>
          <a:p>
            <a:r>
              <a:rPr lang="sv-SE" dirty="0"/>
              <a:t>Verksamhetsplan 2026</a:t>
            </a:r>
            <a:br>
              <a:rPr lang="sv-SE" dirty="0"/>
            </a:br>
            <a:r>
              <a:rPr lang="sv-SE" dirty="0"/>
              <a:t>Lokaler, utrusning, aktiviteter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C08ADD1F-DC5E-59C3-AAEC-4A00B026E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6074" y="1947656"/>
            <a:ext cx="6639852" cy="296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9874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224394" y="0"/>
            <a:ext cx="7713934" cy="1233332"/>
          </a:xfrm>
        </p:spPr>
        <p:txBody>
          <a:bodyPr>
            <a:normAutofit fontScale="90000"/>
          </a:bodyPr>
          <a:lstStyle/>
          <a:p>
            <a:r>
              <a:rPr lang="sv-SE"/>
              <a:t>Förslag till budget 2026</a:t>
            </a:r>
            <a:endParaRPr lang="sv-SE" dirty="0"/>
          </a:p>
        </p:txBody>
      </p:sp>
      <p:pic>
        <p:nvPicPr>
          <p:cNvPr id="5" name="Bildobjekt 4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5755" y="178939"/>
            <a:ext cx="1186453" cy="875453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009A6448-B1D9-D6DE-4CBE-640DA79873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4394" y="975943"/>
            <a:ext cx="6401693" cy="528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1932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Rectangle 51">
            <a:extLst>
              <a:ext uri="{FF2B5EF4-FFF2-40B4-BE49-F238E27FC236}">
                <a16:creationId xmlns:a16="http://schemas.microsoft.com/office/drawing/2014/main" id="{F44B2CE7-FD25-42E3-AB52-73B889FDA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53">
            <a:extLst>
              <a:ext uri="{FF2B5EF4-FFF2-40B4-BE49-F238E27FC236}">
                <a16:creationId xmlns:a16="http://schemas.microsoft.com/office/drawing/2014/main" id="{4CEA8393-144C-4FCF-9A6C-1102F988A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55">
            <a:extLst>
              <a:ext uri="{FF2B5EF4-FFF2-40B4-BE49-F238E27FC236}">
                <a16:creationId xmlns:a16="http://schemas.microsoft.com/office/drawing/2014/main" id="{35C31E2E-65FD-40B6-B604-C096F5B75F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9" name="Group 57">
            <a:extLst>
              <a:ext uri="{FF2B5EF4-FFF2-40B4-BE49-F238E27FC236}">
                <a16:creationId xmlns:a16="http://schemas.microsoft.com/office/drawing/2014/main" id="{A97B9141-8535-472D-B922-E499D77F8C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605CD65F-BF66-4468-B683-A882ED3D2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251A7AF1-716F-4EC1-9804-7539576FBD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0" name="Rectangle 61">
            <a:extLst>
              <a:ext uri="{FF2B5EF4-FFF2-40B4-BE49-F238E27FC236}">
                <a16:creationId xmlns:a16="http://schemas.microsoft.com/office/drawing/2014/main" id="{D8E837CA-4F14-488E-B978-C16C9A19A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1" name="Rectangle 63">
            <a:extLst>
              <a:ext uri="{FF2B5EF4-FFF2-40B4-BE49-F238E27FC236}">
                <a16:creationId xmlns:a16="http://schemas.microsoft.com/office/drawing/2014/main" id="{A31D588E-4BEB-459D-8053-B9363722D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65">
            <a:extLst>
              <a:ext uri="{FF2B5EF4-FFF2-40B4-BE49-F238E27FC236}">
                <a16:creationId xmlns:a16="http://schemas.microsoft.com/office/drawing/2014/main" id="{4E9E1286-F76F-4EB4-9B6A-520847AD7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3" y="1110053"/>
            <a:ext cx="663143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248156" y="1432223"/>
            <a:ext cx="5965470" cy="33579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400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Förslag</a:t>
            </a:r>
            <a:r>
              <a:rPr lang="en-US" sz="44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av </a:t>
            </a:r>
            <a:r>
              <a:rPr lang="en-US" sz="4400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medlemsavgifter</a:t>
            </a:r>
            <a:r>
              <a:rPr lang="en-US" sz="44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för 2027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3E8B4EC-3D07-4306-9FAD-448704062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3" name="Group 69">
            <a:extLst>
              <a:ext uri="{FF2B5EF4-FFF2-40B4-BE49-F238E27FC236}">
                <a16:creationId xmlns:a16="http://schemas.microsoft.com/office/drawing/2014/main" id="{25167E2D-A7EB-43A4-86B3-5819BEB87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85338" y="4460675"/>
            <a:chExt cx="1080904" cy="1080902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B2293BB0-EC57-4AD0-85D2-AFCF277895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14" name="Oval 71">
              <a:extLst>
                <a:ext uri="{FF2B5EF4-FFF2-40B4-BE49-F238E27FC236}">
                  <a16:creationId xmlns:a16="http://schemas.microsoft.com/office/drawing/2014/main" id="{D0BFBAFA-3D50-45DB-A784-0112BD8E88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4" name="Bildobjekt 3">
            <a:hlinkClick r:id="rId6" action="ppaction://hlinkfile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15783" y="130309"/>
            <a:ext cx="1186453" cy="875453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AAE66A69-D6BA-C961-97C3-5414A5F500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3157" y="3526939"/>
            <a:ext cx="8403117" cy="174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292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34720" y="142887"/>
            <a:ext cx="9540240" cy="2443295"/>
          </a:xfrm>
        </p:spPr>
        <p:txBody>
          <a:bodyPr>
            <a:normAutofit fontScale="90000"/>
          </a:bodyPr>
          <a:lstStyle/>
          <a:p>
            <a:r>
              <a:rPr lang="sv-SE" b="1" dirty="0"/>
              <a:t>Fastställande av medlemsavgift för 2027 samt</a:t>
            </a:r>
            <a:br>
              <a:rPr lang="sv-SE" b="1" dirty="0"/>
            </a:br>
            <a:r>
              <a:rPr lang="sv-SE" b="1" dirty="0"/>
              <a:t>verksamhetsplan och budget för 2026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979053" y="2901142"/>
            <a:ext cx="10409382" cy="1717963"/>
          </a:xfrm>
        </p:spPr>
        <p:txBody>
          <a:bodyPr>
            <a:normAutofit/>
          </a:bodyPr>
          <a:lstStyle/>
          <a:p>
            <a:pPr lvl="0"/>
            <a:r>
              <a:rPr lang="sv-SE" dirty="0"/>
              <a:t>Fastställande av medlemsavgifter</a:t>
            </a:r>
          </a:p>
          <a:p>
            <a:r>
              <a:rPr lang="sv-SE" dirty="0"/>
              <a:t>Fastställande av verksamhetsplan samt behandling av budget för det kommande verksamhets-/räkenskapsåret</a:t>
            </a:r>
          </a:p>
        </p:txBody>
      </p:sp>
      <p:pic>
        <p:nvPicPr>
          <p:cNvPr id="5" name="Bildobjekt 4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5209" y="213438"/>
            <a:ext cx="1186453" cy="87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3319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80684" y="142887"/>
            <a:ext cx="10207752" cy="1288749"/>
          </a:xfrm>
        </p:spPr>
        <p:txBody>
          <a:bodyPr>
            <a:normAutofit/>
          </a:bodyPr>
          <a:lstStyle/>
          <a:p>
            <a:r>
              <a:rPr lang="sv-SE" b="1" dirty="0"/>
              <a:t>Motioner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254575" y="1690255"/>
            <a:ext cx="10438661" cy="221672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 dirty="0"/>
          </a:p>
          <a:p>
            <a:pPr lvl="0"/>
            <a:r>
              <a:rPr lang="sv-SE" dirty="0"/>
              <a:t>Behandling av styrelsens förslag och i rätt tid inkomna motioner</a:t>
            </a:r>
          </a:p>
        </p:txBody>
      </p:sp>
      <p:pic>
        <p:nvPicPr>
          <p:cNvPr id="5" name="Bildobjekt 4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055" y="5487401"/>
            <a:ext cx="1186453" cy="87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417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80684" y="142887"/>
            <a:ext cx="10058400" cy="942386"/>
          </a:xfrm>
        </p:spPr>
        <p:txBody>
          <a:bodyPr>
            <a:normAutofit/>
          </a:bodyPr>
          <a:lstStyle/>
          <a:p>
            <a:r>
              <a:rPr lang="sv-SE" b="1" dirty="0"/>
              <a:t>Val</a:t>
            </a:r>
            <a:endParaRPr lang="sv-SE" dirty="0"/>
          </a:p>
        </p:txBody>
      </p:sp>
      <p:sp>
        <p:nvSpPr>
          <p:cNvPr id="4" name="Platshållare för innehåll 2"/>
          <p:cNvSpPr txBox="1">
            <a:spLocks/>
          </p:cNvSpPr>
          <p:nvPr/>
        </p:nvSpPr>
        <p:spPr>
          <a:xfrm>
            <a:off x="489528" y="1607126"/>
            <a:ext cx="11046690" cy="39716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br>
              <a:rPr lang="sv-SE" dirty="0"/>
            </a:br>
            <a:r>
              <a:rPr lang="sv-SE" dirty="0"/>
              <a:t>a) föreningens ordförande för en tid av två år</a:t>
            </a:r>
            <a:br>
              <a:rPr lang="sv-SE" dirty="0"/>
            </a:br>
            <a:r>
              <a:rPr lang="sv-SE" dirty="0"/>
              <a:t>b) halva antalet övriga ledamöter i styrelsen för en tid av två år</a:t>
            </a:r>
            <a:br>
              <a:rPr lang="sv-SE" dirty="0"/>
            </a:br>
            <a:r>
              <a:rPr lang="sv-SE" dirty="0"/>
              <a:t>c) suppleanter i styrelsen med för dem fastställd turordning för en tid av ett år</a:t>
            </a:r>
            <a:br>
              <a:rPr lang="sv-SE" dirty="0"/>
            </a:br>
            <a:r>
              <a:rPr lang="sv-SE" dirty="0"/>
              <a:t>d) en revisor jämte suppleanter för en tid av ett år. I detta val får inte styrelsens ledamöter </a:t>
            </a:r>
            <a:br>
              <a:rPr lang="sv-SE" dirty="0"/>
            </a:br>
            <a:r>
              <a:rPr lang="sv-SE" dirty="0"/>
              <a:t>delta</a:t>
            </a:r>
            <a:br>
              <a:rPr lang="sv-SE" dirty="0"/>
            </a:br>
            <a:r>
              <a:rPr lang="sv-SE" dirty="0"/>
              <a:t>e) två ledamöter i valberedningen för en tid av ett år, av vilka en skall utses till ordförande</a:t>
            </a:r>
            <a:br>
              <a:rPr lang="sv-SE" dirty="0"/>
            </a:br>
            <a:r>
              <a:rPr lang="sv-SE" dirty="0"/>
              <a:t>f) val av ombud till SDF-möten utses av styrelsen vid behov</a:t>
            </a:r>
          </a:p>
        </p:txBody>
      </p:sp>
      <p:pic>
        <p:nvPicPr>
          <p:cNvPr id="5" name="Bildobjekt 4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273" y="5578763"/>
            <a:ext cx="1186453" cy="87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9377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069847" y="0"/>
            <a:ext cx="10133861" cy="1256145"/>
          </a:xfrm>
        </p:spPr>
        <p:txBody>
          <a:bodyPr/>
          <a:lstStyle/>
          <a:p>
            <a:r>
              <a:rPr lang="sv-SE" dirty="0"/>
              <a:t>Förslag från valberedningen </a:t>
            </a:r>
          </a:p>
        </p:txBody>
      </p:sp>
      <p:pic>
        <p:nvPicPr>
          <p:cNvPr id="4" name="Bildobjekt 3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0010" y="190345"/>
            <a:ext cx="1186453" cy="875453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CE8E777F-8B4C-ED6A-3CAF-11F94DFC21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023" y="1008823"/>
            <a:ext cx="5457336" cy="579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3349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816E4-8A4B-1943-DF6F-53DC84CB3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8498D50-606C-1D6F-D862-4A0BD32F4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0684" y="142887"/>
            <a:ext cx="10058400" cy="942386"/>
          </a:xfrm>
        </p:spPr>
        <p:txBody>
          <a:bodyPr>
            <a:normAutofit/>
          </a:bodyPr>
          <a:lstStyle/>
          <a:p>
            <a:r>
              <a:rPr lang="sv-SE" b="1" dirty="0"/>
              <a:t>Föredragningslista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56B1291-F4CB-EE8A-B866-13069CDE4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982" y="1200727"/>
            <a:ext cx="5255491" cy="4971473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sv-SE" sz="1700" dirty="0"/>
              <a:t>Fastställande av röstlängd för mötet</a:t>
            </a:r>
          </a:p>
          <a:p>
            <a:pPr lvl="0"/>
            <a:r>
              <a:rPr lang="sv-SE" sz="1700" dirty="0"/>
              <a:t>Val av ordförande och sekreterare för mötet</a:t>
            </a:r>
          </a:p>
          <a:p>
            <a:pPr lvl="0"/>
            <a:r>
              <a:rPr lang="sv-SE" sz="1700" dirty="0"/>
              <a:t>Val av protokolljusterare och rösträknare</a:t>
            </a:r>
          </a:p>
          <a:p>
            <a:pPr lvl="0"/>
            <a:r>
              <a:rPr lang="sv-SE" sz="1700" dirty="0"/>
              <a:t>Fråga om mötet har utlysts på rätt sätt</a:t>
            </a:r>
          </a:p>
          <a:p>
            <a:pPr lvl="0"/>
            <a:r>
              <a:rPr lang="sv-SE" sz="1700" dirty="0"/>
              <a:t>Fastställande av föredragningslista</a:t>
            </a:r>
          </a:p>
          <a:p>
            <a:r>
              <a:rPr lang="sv-SE" sz="1700" dirty="0"/>
              <a:t>Styrelsens verksamhetsberättelse för det senaste verksamhetsåret</a:t>
            </a:r>
          </a:p>
          <a:p>
            <a:pPr lvl="0"/>
            <a:r>
              <a:rPr lang="sv-SE" sz="1700" dirty="0"/>
              <a:t>Styrelsens förvaltningsberättelse (balans- och resultaträkning) för det senaste </a:t>
            </a:r>
            <a:br>
              <a:rPr lang="sv-SE" sz="1700" dirty="0"/>
            </a:br>
            <a:r>
              <a:rPr lang="sv-SE" sz="1700" dirty="0"/>
              <a:t>räkenskapsåret</a:t>
            </a:r>
          </a:p>
          <a:p>
            <a:pPr lvl="0"/>
            <a:r>
              <a:rPr lang="sv-SE" sz="1700" dirty="0"/>
              <a:t>Revisorns berättelse över styrelsens förvaltning under det senaste verksamhets-</a:t>
            </a:r>
            <a:br>
              <a:rPr lang="sv-SE" sz="1700" dirty="0"/>
            </a:br>
            <a:r>
              <a:rPr lang="sv-SE" sz="1700" dirty="0"/>
              <a:t>/räkenskapsåret</a:t>
            </a:r>
          </a:p>
          <a:p>
            <a:pPr lvl="0"/>
            <a:r>
              <a:rPr lang="sv-SE" sz="1700" dirty="0"/>
              <a:t>Fråga om ansvarsfrihet för styrelsen för den tid revisionen avser</a:t>
            </a:r>
          </a:p>
          <a:p>
            <a:pPr lvl="0"/>
            <a:r>
              <a:rPr lang="sv-SE" sz="1700" dirty="0"/>
              <a:t>Fastställande av medlemsavgifter</a:t>
            </a:r>
          </a:p>
          <a:p>
            <a:pPr lvl="0"/>
            <a:endParaRPr lang="sv-SE" dirty="0"/>
          </a:p>
        </p:txBody>
      </p:sp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2B582F44-88D3-F9B7-3FBB-2D4019B8E9C7}"/>
              </a:ext>
            </a:extLst>
          </p:cNvPr>
          <p:cNvSpPr txBox="1">
            <a:spLocks/>
          </p:cNvSpPr>
          <p:nvPr/>
        </p:nvSpPr>
        <p:spPr>
          <a:xfrm>
            <a:off x="6289964" y="1085274"/>
            <a:ext cx="5412509" cy="52601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sv-SE" sz="1600" dirty="0"/>
              <a:t>Fastställande av verksamhetsplan samt behandling av budget för det kommande verksamhets-/räkenskapsåret</a:t>
            </a:r>
          </a:p>
          <a:p>
            <a:pPr lvl="0"/>
            <a:r>
              <a:rPr lang="sv-SE" sz="1600" dirty="0"/>
              <a:t>Behandling av styrelsens förslag och i rätt tid inkomna motioner</a:t>
            </a:r>
          </a:p>
          <a:p>
            <a:r>
              <a:rPr lang="sv-SE" sz="1600" dirty="0"/>
              <a:t>Val av</a:t>
            </a:r>
            <a:br>
              <a:rPr lang="sv-SE" sz="1600" dirty="0"/>
            </a:br>
            <a:r>
              <a:rPr lang="sv-SE" sz="1600" dirty="0"/>
              <a:t>a) föreningens ordförande för en tid av två år</a:t>
            </a:r>
            <a:br>
              <a:rPr lang="sv-SE" sz="1600" dirty="0"/>
            </a:br>
            <a:r>
              <a:rPr lang="sv-SE" sz="1600" dirty="0"/>
              <a:t>b) halva antalet övriga ledamöter i styrelsen för en tid av två år</a:t>
            </a:r>
            <a:br>
              <a:rPr lang="sv-SE" sz="1600" dirty="0"/>
            </a:br>
            <a:r>
              <a:rPr lang="sv-SE" sz="1600" dirty="0"/>
              <a:t>c) suppleanter i styrelsen med för dem fastställd turordning för en tid av ett år</a:t>
            </a:r>
            <a:br>
              <a:rPr lang="sv-SE" sz="1600" dirty="0"/>
            </a:br>
            <a:r>
              <a:rPr lang="sv-SE" sz="1600" dirty="0"/>
              <a:t>d) en revisor jämte suppleanter för en tid av ett år. I detta val får inte styrelsens ledamöter </a:t>
            </a:r>
            <a:br>
              <a:rPr lang="sv-SE" sz="1600" dirty="0"/>
            </a:br>
            <a:r>
              <a:rPr lang="sv-SE" sz="1600" dirty="0"/>
              <a:t>delta</a:t>
            </a:r>
            <a:br>
              <a:rPr lang="sv-SE" sz="1600" dirty="0"/>
            </a:br>
            <a:r>
              <a:rPr lang="sv-SE" sz="1600" dirty="0"/>
              <a:t>e) två ledamöter i valberedningen för en tid av ett år, av vilka en skall utses till ordförande</a:t>
            </a:r>
            <a:br>
              <a:rPr lang="sv-SE" sz="1600" dirty="0"/>
            </a:br>
            <a:r>
              <a:rPr lang="sv-SE" sz="1600" dirty="0"/>
              <a:t>f) val av ombud till SDF-möten utses av styrelsen vid behov</a:t>
            </a:r>
          </a:p>
          <a:p>
            <a:r>
              <a:rPr lang="sv-SE" b="1" dirty="0">
                <a:highlight>
                  <a:srgbClr val="C0C0C0"/>
                </a:highlight>
              </a:rPr>
              <a:t>Övriga frågor</a:t>
            </a:r>
          </a:p>
        </p:txBody>
      </p:sp>
      <p:pic>
        <p:nvPicPr>
          <p:cNvPr id="5" name="Bildobjekt 4">
            <a:hlinkClick r:id="rId2" action="ppaction://hlinkfile"/>
            <a:extLst>
              <a:ext uri="{FF2B5EF4-FFF2-40B4-BE49-F238E27FC236}">
                <a16:creationId xmlns:a16="http://schemas.microsoft.com/office/drawing/2014/main" id="{41879CDC-9618-D6FB-2CA6-0E30B4805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7552" y="142886"/>
            <a:ext cx="1186453" cy="87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1115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ätyp">
  <a:themeElements>
    <a:clrScheme name="Trätyp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Trätyp">
      <a:majorFont>
        <a:latin typeface="Arial Black" panose="020B0A04020102020204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 panose="020B0604020202020204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rätyp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BE1B6DD8-9976-4550-A6F4-B2DD4EA939DA}"/>
    </a:ext>
  </a:extLst>
</a:theme>
</file>

<file path=ppt/theme/themeOverride1.xml><?xml version="1.0" encoding="utf-8"?>
<a:themeOverride xmlns:a="http://schemas.openxmlformats.org/drawingml/2006/main">
  <a:clrScheme name="Trätyp">
    <a:dk1>
      <a:sysClr val="windowText" lastClr="000000"/>
    </a:dk1>
    <a:lt1>
      <a:sysClr val="window" lastClr="FFFFFF"/>
    </a:lt1>
    <a:dk2>
      <a:srgbClr val="514949"/>
    </a:dk2>
    <a:lt2>
      <a:srgbClr val="E1E1DB"/>
    </a:lt2>
    <a:accent1>
      <a:srgbClr val="9DBFBE"/>
    </a:accent1>
    <a:accent2>
      <a:srgbClr val="DB8631"/>
    </a:accent2>
    <a:accent3>
      <a:srgbClr val="E3CC5A"/>
    </a:accent3>
    <a:accent4>
      <a:srgbClr val="ACADA8"/>
    </a:accent4>
    <a:accent5>
      <a:srgbClr val="927C61"/>
    </a:accent5>
    <a:accent6>
      <a:srgbClr val="B3B435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Trätyp">
    <a:dk1>
      <a:sysClr val="windowText" lastClr="000000"/>
    </a:dk1>
    <a:lt1>
      <a:sysClr val="window" lastClr="FFFFFF"/>
    </a:lt1>
    <a:dk2>
      <a:srgbClr val="514949"/>
    </a:dk2>
    <a:lt2>
      <a:srgbClr val="E1E1DB"/>
    </a:lt2>
    <a:accent1>
      <a:srgbClr val="9DBFBE"/>
    </a:accent1>
    <a:accent2>
      <a:srgbClr val="DB8631"/>
    </a:accent2>
    <a:accent3>
      <a:srgbClr val="E3CC5A"/>
    </a:accent3>
    <a:accent4>
      <a:srgbClr val="ACADA8"/>
    </a:accent4>
    <a:accent5>
      <a:srgbClr val="927C61"/>
    </a:accent5>
    <a:accent6>
      <a:srgbClr val="B3B435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Trätyp">
    <a:dk1>
      <a:sysClr val="windowText" lastClr="000000"/>
    </a:dk1>
    <a:lt1>
      <a:sysClr val="window" lastClr="FFFFFF"/>
    </a:lt1>
    <a:dk2>
      <a:srgbClr val="514949"/>
    </a:dk2>
    <a:lt2>
      <a:srgbClr val="E1E1DB"/>
    </a:lt2>
    <a:accent1>
      <a:srgbClr val="9DBFBE"/>
    </a:accent1>
    <a:accent2>
      <a:srgbClr val="DB8631"/>
    </a:accent2>
    <a:accent3>
      <a:srgbClr val="E3CC5A"/>
    </a:accent3>
    <a:accent4>
      <a:srgbClr val="ACADA8"/>
    </a:accent4>
    <a:accent5>
      <a:srgbClr val="927C61"/>
    </a:accent5>
    <a:accent6>
      <a:srgbClr val="B3B435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Trätyp">
    <a:dk1>
      <a:sysClr val="windowText" lastClr="000000"/>
    </a:dk1>
    <a:lt1>
      <a:sysClr val="window" lastClr="FFFFFF"/>
    </a:lt1>
    <a:dk2>
      <a:srgbClr val="514949"/>
    </a:dk2>
    <a:lt2>
      <a:srgbClr val="E1E1DB"/>
    </a:lt2>
    <a:accent1>
      <a:srgbClr val="9DBFBE"/>
    </a:accent1>
    <a:accent2>
      <a:srgbClr val="DB8631"/>
    </a:accent2>
    <a:accent3>
      <a:srgbClr val="E3CC5A"/>
    </a:accent3>
    <a:accent4>
      <a:srgbClr val="ACADA8"/>
    </a:accent4>
    <a:accent5>
      <a:srgbClr val="927C61"/>
    </a:accent5>
    <a:accent6>
      <a:srgbClr val="B3B435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Trätyp">
    <a:dk1>
      <a:sysClr val="windowText" lastClr="000000"/>
    </a:dk1>
    <a:lt1>
      <a:sysClr val="window" lastClr="FFFFFF"/>
    </a:lt1>
    <a:dk2>
      <a:srgbClr val="514949"/>
    </a:dk2>
    <a:lt2>
      <a:srgbClr val="E1E1DB"/>
    </a:lt2>
    <a:accent1>
      <a:srgbClr val="9DBFBE"/>
    </a:accent1>
    <a:accent2>
      <a:srgbClr val="DB8631"/>
    </a:accent2>
    <a:accent3>
      <a:srgbClr val="E3CC5A"/>
    </a:accent3>
    <a:accent4>
      <a:srgbClr val="ACADA8"/>
    </a:accent4>
    <a:accent5>
      <a:srgbClr val="927C61"/>
    </a:accent5>
    <a:accent6>
      <a:srgbClr val="B3B435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7838</TotalTime>
  <Words>1149</Words>
  <Application>Microsoft Office PowerPoint</Application>
  <PresentationFormat>Bredbild</PresentationFormat>
  <Paragraphs>102</Paragraphs>
  <Slides>31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31</vt:i4>
      </vt:variant>
    </vt:vector>
  </HeadingPairs>
  <TitlesOfParts>
    <vt:vector size="37" baseType="lpstr">
      <vt:lpstr>Arial</vt:lpstr>
      <vt:lpstr>Arial Black</vt:lpstr>
      <vt:lpstr>Calibri</vt:lpstr>
      <vt:lpstr>Rockwell Extra Bold</vt:lpstr>
      <vt:lpstr>Wingdings</vt:lpstr>
      <vt:lpstr>Trätyp</vt:lpstr>
      <vt:lpstr>NAIS årsmöte 2026</vt:lpstr>
      <vt:lpstr>Föreningens regler !!! </vt:lpstr>
      <vt:lpstr>Föredragningslista</vt:lpstr>
      <vt:lpstr>Fastställande av röstlängd för mötet</vt:lpstr>
      <vt:lpstr>Val för årsmötet</vt:lpstr>
      <vt:lpstr>Utlysning av årsmötet</vt:lpstr>
      <vt:lpstr>Föredragningslista</vt:lpstr>
      <vt:lpstr>Verksamhetsberättelse  Revisionsberättelse</vt:lpstr>
      <vt:lpstr>Verksamhetsberättelse  Styrelsens sammansättning</vt:lpstr>
      <vt:lpstr>Verksamhetsberättelse  Medlemmar</vt:lpstr>
      <vt:lpstr>Verksamhetsberättelse  Styrelsens arbete</vt:lpstr>
      <vt:lpstr>Verksamhetsberättelse  Måluppföljning del 1</vt:lpstr>
      <vt:lpstr>Verksamhetsberättelse  Måluppföljning del 2</vt:lpstr>
      <vt:lpstr>Verksamhetsberättelse Föreningens ledare</vt:lpstr>
      <vt:lpstr>Verksamhetsberättelse Våra aktiva</vt:lpstr>
      <vt:lpstr>Verksamhetsberättelse</vt:lpstr>
      <vt:lpstr>PowerPoint-presentation</vt:lpstr>
      <vt:lpstr>Ansvarsfrihet</vt:lpstr>
      <vt:lpstr>Föredragningslista</vt:lpstr>
      <vt:lpstr>Verksamhetsplan 2026 Övergripande mål</vt:lpstr>
      <vt:lpstr>Verksamhetsplan 2026 Verksamhetsområden</vt:lpstr>
      <vt:lpstr>Verksamhetsplan 2026 Ledarutveckling, Trygg idrott</vt:lpstr>
      <vt:lpstr>Verksamhetsplan 2026 Kommunikation, Ekonomi</vt:lpstr>
      <vt:lpstr>Verksamhetsplan 2026 Lokaler, utrusning, aktiviteter</vt:lpstr>
      <vt:lpstr>Förslag till budget 2026</vt:lpstr>
      <vt:lpstr>Förslag av medlemsavgifter för 2027</vt:lpstr>
      <vt:lpstr>Fastställande av medlemsavgift för 2027 samt verksamhetsplan och budget för 2026</vt:lpstr>
      <vt:lpstr>Motioner</vt:lpstr>
      <vt:lpstr>Val</vt:lpstr>
      <vt:lpstr>Förslag från valberedningen </vt:lpstr>
      <vt:lpstr>Föredragningslista</vt:lpstr>
    </vt:vector>
  </TitlesOfParts>
  <Company>Ronneby Kommun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NAIS årsmöte</dc:title>
  <dc:creator>Pernilla Haraldsson</dc:creator>
  <cp:lastModifiedBy>Rebecka Haraldsson</cp:lastModifiedBy>
  <cp:revision>110</cp:revision>
  <dcterms:created xsi:type="dcterms:W3CDTF">2023-03-11T07:54:32Z</dcterms:created>
  <dcterms:modified xsi:type="dcterms:W3CDTF">2026-03-18T14:55:33Z</dcterms:modified>
</cp:coreProperties>
</file>