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85" r:id="rId3"/>
    <p:sldId id="262" r:id="rId4"/>
    <p:sldId id="263" r:id="rId5"/>
    <p:sldId id="278" r:id="rId6"/>
    <p:sldId id="271" r:id="rId7"/>
    <p:sldId id="258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227" userDrawn="1">
          <p15:clr>
            <a:srgbClr val="A4A3A4"/>
          </p15:clr>
        </p15:guide>
        <p15:guide id="3" pos="128" userDrawn="1">
          <p15:clr>
            <a:srgbClr val="A4A3A4"/>
          </p15:clr>
        </p15:guide>
        <p15:guide id="4" pos="4201" userDrawn="1">
          <p15:clr>
            <a:srgbClr val="A4A3A4"/>
          </p15:clr>
        </p15:guide>
        <p15:guide id="5" orient="horz" pos="1170" userDrawn="1">
          <p15:clr>
            <a:srgbClr val="A4A3A4"/>
          </p15:clr>
        </p15:guide>
        <p15:guide id="6" orient="horz" pos="421" userDrawn="1">
          <p15:clr>
            <a:srgbClr val="A4A3A4"/>
          </p15:clr>
        </p15:guide>
        <p15:guide id="7" orient="horz" pos="122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84" autoAdjust="0"/>
    <p:restoredTop sz="94660"/>
  </p:normalViewPr>
  <p:slideViewPr>
    <p:cSldViewPr snapToGrid="0">
      <p:cViewPr varScale="1">
        <p:scale>
          <a:sx n="47" d="100"/>
          <a:sy n="47" d="100"/>
        </p:scale>
        <p:origin x="2384" y="44"/>
      </p:cViewPr>
      <p:guideLst>
        <p:guide orient="horz" pos="3120"/>
        <p:guide pos="2227"/>
        <p:guide pos="128"/>
        <p:guide pos="4201"/>
        <p:guide orient="horz" pos="1170"/>
        <p:guide orient="horz" pos="421"/>
        <p:guide orient="horz" pos="122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3938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4171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4142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9169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6255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0489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2852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6034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636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5978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1866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F4E17-B132-4B30-B7A3-E6FE6D5EF454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037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bis.innebandy.se/Ibisforeningklient/Domare/DomareUppgifter.aspx?domareid=7700&amp;valjejflik=1" TargetMode="External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bis.innebandy.se/Ibisforeningklient/Domare/DomareUppgifter.aspx?domareid=9955&amp;valjejflik=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bitullinge.nu/" TargetMode="External"/><Relationship Id="rId7" Type="http://schemas.openxmlformats.org/officeDocument/2006/relationships/image" Target="../media/image9.png"/><Relationship Id="rId2" Type="http://schemas.openxmlformats.org/officeDocument/2006/relationships/hyperlink" Target="https://www.facebook.com/Tullingeinnebandy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3.jpeg"/><Relationship Id="rId17" Type="http://schemas.openxmlformats.org/officeDocument/2006/relationships/image" Target="../media/image28.png"/><Relationship Id="rId2" Type="http://schemas.openxmlformats.org/officeDocument/2006/relationships/image" Target="../media/image15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wmf"/><Relationship Id="rId11" Type="http://schemas.openxmlformats.org/officeDocument/2006/relationships/image" Target="../media/image22.jpeg"/><Relationship Id="rId5" Type="http://schemas.openxmlformats.org/officeDocument/2006/relationships/image" Target="../media/image18.jpeg"/><Relationship Id="rId15" Type="http://schemas.openxmlformats.org/officeDocument/2006/relationships/image" Target="../media/image26.jpeg"/><Relationship Id="rId10" Type="http://schemas.openxmlformats.org/officeDocument/2006/relationships/image" Target="../media/image21.jpg"/><Relationship Id="rId4" Type="http://schemas.openxmlformats.org/officeDocument/2006/relationships/image" Target="../media/image17.jpeg"/><Relationship Id="rId9" Type="http://schemas.openxmlformats.org/officeDocument/2006/relationships/image" Target="../media/image20.jpg"/><Relationship Id="rId1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3B9A590-AFF8-48B7-B56B-29B5701EE325}"/>
              </a:ext>
            </a:extLst>
          </p:cNvPr>
          <p:cNvSpPr/>
          <p:nvPr/>
        </p:nvSpPr>
        <p:spPr>
          <a:xfrm>
            <a:off x="0" y="0"/>
            <a:ext cx="6858000" cy="59007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0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C3EFBC0-F818-4483-BF51-629C9B86E2ED}"/>
              </a:ext>
            </a:extLst>
          </p:cNvPr>
          <p:cNvSpPr/>
          <p:nvPr/>
        </p:nvSpPr>
        <p:spPr>
          <a:xfrm>
            <a:off x="335941" y="140238"/>
            <a:ext cx="61221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4800" b="1" dirty="0">
                <a:solidFill>
                  <a:schemeClr val="accent2"/>
                </a:solidFill>
                <a:latin typeface="Verdana" pitchFamily="34" charset="0"/>
              </a:rPr>
              <a:t>MATCHPROGRAM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EB91BBF-2D8F-496C-B450-61D2D76A14D8}"/>
              </a:ext>
            </a:extLst>
          </p:cNvPr>
          <p:cNvSpPr/>
          <p:nvPr/>
        </p:nvSpPr>
        <p:spPr>
          <a:xfrm>
            <a:off x="522516" y="8483956"/>
            <a:ext cx="22236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2000" b="1" dirty="0">
                <a:latin typeface="Verdana" pitchFamily="34" charset="0"/>
              </a:rPr>
              <a:t>FBI TULLINGE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41A29C5-A46C-4B44-9DE4-396049AD7595}"/>
              </a:ext>
            </a:extLst>
          </p:cNvPr>
          <p:cNvSpPr/>
          <p:nvPr/>
        </p:nvSpPr>
        <p:spPr>
          <a:xfrm>
            <a:off x="1143058" y="5348465"/>
            <a:ext cx="45079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2400" b="1" dirty="0">
                <a:solidFill>
                  <a:schemeClr val="accent2"/>
                </a:solidFill>
                <a:latin typeface="Verdana" pitchFamily="34" charset="0"/>
              </a:rPr>
              <a:t>DIVISION 1 STOCKHOLM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63372EE6-E2FC-402E-83E9-4A9F741327F4}"/>
              </a:ext>
            </a:extLst>
          </p:cNvPr>
          <p:cNvSpPr/>
          <p:nvPr/>
        </p:nvSpPr>
        <p:spPr>
          <a:xfrm>
            <a:off x="3041694" y="7103963"/>
            <a:ext cx="5629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2000" b="1" dirty="0">
                <a:latin typeface="Verdana" pitchFamily="34" charset="0"/>
              </a:rPr>
              <a:t>VS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A0F795D8-9AA8-4DF6-9816-99ACF0BB63A3}"/>
              </a:ext>
            </a:extLst>
          </p:cNvPr>
          <p:cNvSpPr/>
          <p:nvPr/>
        </p:nvSpPr>
        <p:spPr>
          <a:xfrm>
            <a:off x="4079209" y="8483956"/>
            <a:ext cx="20136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2000" b="1" dirty="0">
                <a:latin typeface="Verdana" pitchFamily="34" charset="0"/>
              </a:rPr>
              <a:t>RÅSUNDA IS</a:t>
            </a:r>
          </a:p>
        </p:txBody>
      </p:sp>
      <p:pic>
        <p:nvPicPr>
          <p:cNvPr id="11" name="Bildobjekt 6" descr="FBI Tullinge logga orange.eps">
            <a:extLst>
              <a:ext uri="{FF2B5EF4-FFF2-40B4-BE49-F238E27FC236}">
                <a16:creationId xmlns:a16="http://schemas.microsoft.com/office/drawing/2014/main" id="{A16E7515-226C-46D8-AE95-04FA02F5AF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1906300" y="1293849"/>
            <a:ext cx="2981472" cy="372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F640438-C8CE-4200-A09A-9D61F2DC052B}"/>
              </a:ext>
            </a:extLst>
          </p:cNvPr>
          <p:cNvSpPr/>
          <p:nvPr/>
        </p:nvSpPr>
        <p:spPr>
          <a:xfrm>
            <a:off x="563581" y="8987135"/>
            <a:ext cx="5771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2000" b="1">
                <a:latin typeface="Verdana" pitchFamily="34" charset="0"/>
              </a:rPr>
              <a:t>LÖRDAG </a:t>
            </a:r>
            <a:r>
              <a:rPr lang="sv-SE" sz="2000" b="1" dirty="0">
                <a:latin typeface="Verdana" pitchFamily="34" charset="0"/>
              </a:rPr>
              <a:t>29 OKT KL. 15:00</a:t>
            </a:r>
          </a:p>
          <a:p>
            <a:pPr algn="ctr"/>
            <a:r>
              <a:rPr lang="sv-SE" sz="2000" b="1" dirty="0">
                <a:latin typeface="Verdana" pitchFamily="34" charset="0"/>
              </a:rPr>
              <a:t>TULLINGEHALLEN</a:t>
            </a:r>
          </a:p>
        </p:txBody>
      </p:sp>
      <p:pic>
        <p:nvPicPr>
          <p:cNvPr id="4" name="Picture 2" descr="FBI Tullinge">
            <a:extLst>
              <a:ext uri="{FF2B5EF4-FFF2-40B4-BE49-F238E27FC236}">
                <a16:creationId xmlns:a16="http://schemas.microsoft.com/office/drawing/2014/main" id="{581CA8A4-7D6E-4F4A-AC07-9D53134E2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32" y="6066079"/>
            <a:ext cx="1891254" cy="232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Älvsjö AIK IBF - DJ/JAS - Svenskalag.se">
            <a:extLst>
              <a:ext uri="{FF2B5EF4-FFF2-40B4-BE49-F238E27FC236}">
                <a16:creationId xmlns:a16="http://schemas.microsoft.com/office/drawing/2014/main" id="{E3BCB1CF-3BEF-4D71-B737-26532C6D8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132" y="6166702"/>
            <a:ext cx="2265136" cy="212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D5A21390-F000-FF1D-AF07-7506F76F05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377" y="6221960"/>
            <a:ext cx="1957577" cy="201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44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12E42A-4C0B-453F-A17C-F2231D65C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54001"/>
            <a:ext cx="5915025" cy="787400"/>
          </a:xfrm>
        </p:spPr>
        <p:txBody>
          <a:bodyPr>
            <a:noAutofit/>
          </a:bodyPr>
          <a:lstStyle/>
          <a:p>
            <a:pPr algn="ctr"/>
            <a:r>
              <a:rPr lang="sv-SE" sz="2000" b="1" dirty="0">
                <a:latin typeface="Verdana" pitchFamily="34" charset="0"/>
              </a:rPr>
              <a:t>VÄLKOMNA TILL DAGENS MATCH!</a:t>
            </a:r>
            <a:br>
              <a:rPr lang="sv-SE" sz="2000" b="1" dirty="0">
                <a:latin typeface="Verdana" pitchFamily="34" charset="0"/>
              </a:rPr>
            </a:br>
            <a:endParaRPr lang="sv-SE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785C12E-59B0-4D4B-9D95-BF2CC6577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774702"/>
            <a:ext cx="5915025" cy="8614958"/>
          </a:xfrm>
          <a:ln w="25400">
            <a:solidFill>
              <a:schemeClr val="accent2"/>
            </a:solidFill>
          </a:ln>
        </p:spPr>
        <p:txBody>
          <a:bodyPr lIns="144000" tIns="144000" rIns="144000" bIns="144000">
            <a:normAutofit/>
          </a:bodyPr>
          <a:lstStyle/>
          <a:p>
            <a:pPr marL="0" indent="0">
              <a:buNone/>
            </a:pPr>
            <a:r>
              <a:rPr lang="sv-SE" sz="2000" dirty="0"/>
              <a:t>Vi hälsar Råsunda IS välkomna till grannskapet. 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Varmt välkomna säger vi till stjärnspäckade Råsunda Stars. </a:t>
            </a:r>
          </a:p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Stars gänget har inlett säsongen på ett inspirerande sätt, som vanligt med andra ord. </a:t>
            </a:r>
          </a:p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Tittar vi i backspegeln så slutade det med vinst till oss, fast nu är det inte gamla meriter som tar oss framåt. </a:t>
            </a:r>
          </a:p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Även vi har haft en mycket bra start på säsongen och vi kommer inte vara nöja om vi inte får alla tre poängen med oss. </a:t>
            </a:r>
          </a:p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En lite </a:t>
            </a:r>
            <a:r>
              <a:rPr lang="sv-S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HeadsUp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är att Stars lyckats att få med den meriterande Moa </a:t>
            </a:r>
            <a:r>
              <a:rPr lang="sv-S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Delshammar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Stars egen målspruta. </a:t>
            </a:r>
          </a:p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Enligt rykten så kommer hennes man (Jonas) sitta på läktaren och heja fram Tullinge till vinst. </a:t>
            </a:r>
          </a:p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Välkomna till kanske årets roligaste match, eller mest underhållande. </a:t>
            </a:r>
            <a:endParaRPr lang="sv-SE" sz="2000" dirty="0"/>
          </a:p>
          <a:p>
            <a:pPr marL="0" indent="0">
              <a:buNone/>
            </a:pPr>
            <a:r>
              <a:rPr lang="sv-SE" sz="2000" dirty="0"/>
              <a:t>  Vi siktar på sjätte raka poänggivande matchen.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Varmt välkomna säger vi till publiken och domarna.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Hälsningar,</a:t>
            </a:r>
          </a:p>
          <a:p>
            <a:pPr marL="0" indent="0">
              <a:buNone/>
            </a:pPr>
            <a:r>
              <a:rPr lang="sv-SE" sz="2000" dirty="0"/>
              <a:t>Mårten med den bästa staben.</a:t>
            </a:r>
            <a:endParaRPr lang="sv-SE" sz="2400" dirty="0"/>
          </a:p>
        </p:txBody>
      </p:sp>
      <p:pic>
        <p:nvPicPr>
          <p:cNvPr id="5" name="Bildobjekt 6" descr="FBI Tullinge logga orange.eps">
            <a:extLst>
              <a:ext uri="{FF2B5EF4-FFF2-40B4-BE49-F238E27FC236}">
                <a16:creationId xmlns:a16="http://schemas.microsoft.com/office/drawing/2014/main" id="{B1722E10-A653-4A8C-9FB7-00B315E8A0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732515" y="8629203"/>
            <a:ext cx="1017006" cy="1271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059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B5608B1-EE6E-48A4-9820-64922E9258F0}"/>
              </a:ext>
            </a:extLst>
          </p:cNvPr>
          <p:cNvSpPr/>
          <p:nvPr/>
        </p:nvSpPr>
        <p:spPr>
          <a:xfrm>
            <a:off x="1433074" y="1362659"/>
            <a:ext cx="18181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1600" b="1" dirty="0">
                <a:latin typeface="Verdana" pitchFamily="34" charset="0"/>
              </a:rPr>
              <a:t>FBI TULLINGE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BC1D0D0-6E67-4C6D-9012-A0EFB46B912C}"/>
              </a:ext>
            </a:extLst>
          </p:cNvPr>
          <p:cNvSpPr/>
          <p:nvPr/>
        </p:nvSpPr>
        <p:spPr>
          <a:xfrm>
            <a:off x="3606802" y="1362659"/>
            <a:ext cx="20393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600" b="1" dirty="0">
                <a:latin typeface="Verdana" pitchFamily="34" charset="0"/>
              </a:rPr>
              <a:t>ÄLVSJÖ AIK IBF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717C2FBD-58F2-47A3-9C00-62EE77B3A040}"/>
              </a:ext>
            </a:extLst>
          </p:cNvPr>
          <p:cNvSpPr/>
          <p:nvPr/>
        </p:nvSpPr>
        <p:spPr>
          <a:xfrm>
            <a:off x="1740771" y="253484"/>
            <a:ext cx="34018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000" b="1" dirty="0">
                <a:latin typeface="Verdana" pitchFamily="34" charset="0"/>
              </a:rPr>
              <a:t>LAGUPPSTÄLLNINGAR</a:t>
            </a:r>
            <a:endParaRPr lang="sv-SE" sz="2000" dirty="0"/>
          </a:p>
        </p:txBody>
      </p:sp>
      <p:graphicFrame>
        <p:nvGraphicFramePr>
          <p:cNvPr id="17" name="Platshållare för innehåll 16">
            <a:extLst>
              <a:ext uri="{FF2B5EF4-FFF2-40B4-BE49-F238E27FC236}">
                <a16:creationId xmlns:a16="http://schemas.microsoft.com/office/drawing/2014/main" id="{490AB2BF-9813-4B66-91ED-441C9370A19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95712146"/>
              </p:ext>
            </p:extLst>
          </p:nvPr>
        </p:nvGraphicFramePr>
        <p:xfrm>
          <a:off x="258875" y="1755634"/>
          <a:ext cx="3151983" cy="6019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7811">
                  <a:extLst>
                    <a:ext uri="{9D8B030D-6E8A-4147-A177-3AD203B41FA5}">
                      <a16:colId xmlns:a16="http://schemas.microsoft.com/office/drawing/2014/main" val="3824774470"/>
                    </a:ext>
                  </a:extLst>
                </a:gridCol>
                <a:gridCol w="2714172">
                  <a:extLst>
                    <a:ext uri="{9D8B030D-6E8A-4147-A177-3AD203B41FA5}">
                      <a16:colId xmlns:a16="http://schemas.microsoft.com/office/drawing/2014/main" val="2249344437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1100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sv-SE" sz="1100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SPELARE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18124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ANNA LÖNN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498727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ISABELLA JOHANSSON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122051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DANIELA VÄNSKÄ (K)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117215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LINNÉA CASTEMO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998079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ALVA LINDHOLM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552686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MOA NILSSON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93576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EMMA SKOGELAND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503130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KELLIE TONNERT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986611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MELINA GINSTRÖM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291936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OLIVIA WECKSTRÖM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669452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LOVA KVARNSTRÖM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314161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SARA LEIJON (MV)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403921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SOFIA WRANGLE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37518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RONJA WAHLHOLM BURMAN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300996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HANNA WRANGLE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491073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WILMA VIDZÉM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397953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i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MATILDA HELG (MV)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538526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endParaRPr lang="sv-SE" sz="1100" b="1" i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100" b="1" i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446796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endParaRPr lang="sv-SE" sz="1100" b="1" i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100" b="1" i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24527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endParaRPr lang="sv-SE" sz="1100" b="1" i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100" b="1" i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9385695"/>
                  </a:ext>
                </a:extLst>
              </a:tr>
            </a:tbl>
          </a:graphicData>
        </a:graphic>
      </p:graphicFrame>
      <p:graphicFrame>
        <p:nvGraphicFramePr>
          <p:cNvPr id="18" name="Platshållare för innehåll 16">
            <a:extLst>
              <a:ext uri="{FF2B5EF4-FFF2-40B4-BE49-F238E27FC236}">
                <a16:creationId xmlns:a16="http://schemas.microsoft.com/office/drawing/2014/main" id="{876C9E5A-2CBB-4F8D-88B0-591514CE26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2761360"/>
              </p:ext>
            </p:extLst>
          </p:nvPr>
        </p:nvGraphicFramePr>
        <p:xfrm>
          <a:off x="3439886" y="1755634"/>
          <a:ext cx="3130210" cy="60035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64457">
                  <a:extLst>
                    <a:ext uri="{9D8B030D-6E8A-4147-A177-3AD203B41FA5}">
                      <a16:colId xmlns:a16="http://schemas.microsoft.com/office/drawing/2014/main" val="3824774470"/>
                    </a:ext>
                  </a:extLst>
                </a:gridCol>
                <a:gridCol w="2665753">
                  <a:extLst>
                    <a:ext uri="{9D8B030D-6E8A-4147-A177-3AD203B41FA5}">
                      <a16:colId xmlns:a16="http://schemas.microsoft.com/office/drawing/2014/main" val="2249344437"/>
                    </a:ext>
                  </a:extLst>
                </a:gridCol>
              </a:tblGrid>
              <a:tr h="2872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SPELARE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181247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ELINA LIIF (K)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4987278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JENNA TONNERT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1220513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EBBA FRITZELL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1119476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sv-SE" sz="1100" b="1" kern="1200" dirty="0">
                          <a:solidFill>
                            <a:schemeClr val="dk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sv-SE" sz="1100" b="1" kern="1200" dirty="0">
                          <a:solidFill>
                            <a:schemeClr val="dk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JENNY RITSCHARD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136872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EMILIA EDMAN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2331500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JANA MARIA SCHÖNBÄCHLER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4192257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FRIDA STENVALL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7565479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SARA HEDANDER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9523247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JULIA JERNBERG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7657709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FRIDA TOBORG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8500974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OLIVIA GUSTAFSSON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7849941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NATHALIE GUSTAFSSON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3462475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HANNA ENGLUND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9416665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PETRA DYSENIUS (MV)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3224704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REBECKA ZETTMARKER (MV)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1797310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4656143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46336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9673534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6723098"/>
                  </a:ext>
                </a:extLst>
              </a:tr>
              <a:tr h="287223">
                <a:tc>
                  <a:txBody>
                    <a:bodyPr/>
                    <a:lstStyle/>
                    <a:p>
                      <a:pPr algn="ctr"/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2974404"/>
                  </a:ext>
                </a:extLst>
              </a:tr>
            </a:tbl>
          </a:graphicData>
        </a:graphic>
      </p:graphicFrame>
      <p:pic>
        <p:nvPicPr>
          <p:cNvPr id="10" name="Bildobjekt 6" descr="FBI Tullinge logga orange.eps">
            <a:extLst>
              <a:ext uri="{FF2B5EF4-FFF2-40B4-BE49-F238E27FC236}">
                <a16:creationId xmlns:a16="http://schemas.microsoft.com/office/drawing/2014/main" id="{957B6B81-8589-4DC3-A09D-67EEFAF954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613134" y="8522721"/>
            <a:ext cx="1087270" cy="135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FBI Tullinge">
            <a:extLst>
              <a:ext uri="{FF2B5EF4-FFF2-40B4-BE49-F238E27FC236}">
                <a16:creationId xmlns:a16="http://schemas.microsoft.com/office/drawing/2014/main" id="{9D38771C-D74E-4B37-B92A-F6DD92BF3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05" y="253484"/>
            <a:ext cx="802498" cy="98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Älvsjö AIK IBF - DJ/JAS - Svenskalag.se">
            <a:extLst>
              <a:ext uri="{FF2B5EF4-FFF2-40B4-BE49-F238E27FC236}">
                <a16:creationId xmlns:a16="http://schemas.microsoft.com/office/drawing/2014/main" id="{77DBB195-3C07-437B-B029-5D5088A32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143" y="253484"/>
            <a:ext cx="923952" cy="86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0E4F6453-3C4F-0EF7-CBF0-58F7F28DDC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847" y="2131286"/>
            <a:ext cx="3141095" cy="5627888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63E3B88A-4ED2-29E4-5A9D-A6405FC441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9886" y="2131286"/>
            <a:ext cx="3159239" cy="540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169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F2A83D55-EB29-40F2-BFD0-26BEE57FD231}"/>
              </a:ext>
            </a:extLst>
          </p:cNvPr>
          <p:cNvSpPr txBox="1">
            <a:spLocks/>
          </p:cNvSpPr>
          <p:nvPr/>
        </p:nvSpPr>
        <p:spPr>
          <a:xfrm>
            <a:off x="697696" y="5536284"/>
            <a:ext cx="5915025" cy="5025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000" b="1" dirty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ARRANGEMANG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E448A1E-F8A9-4EBB-96B0-B89581FEB591}"/>
              </a:ext>
            </a:extLst>
          </p:cNvPr>
          <p:cNvSpPr txBox="1"/>
          <p:nvPr/>
        </p:nvSpPr>
        <p:spPr>
          <a:xfrm>
            <a:off x="697696" y="5899366"/>
            <a:ext cx="60255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Sargvakter			FBI Tullinge </a:t>
            </a:r>
            <a:r>
              <a:rPr lang="sv-SE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F11</a:t>
            </a:r>
            <a:endParaRPr lang="sv-SE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Musik					Fabian Strömberg</a:t>
            </a:r>
          </a:p>
          <a:p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Speaker				Henrik </a:t>
            </a:r>
            <a:r>
              <a:rPr lang="sv-SE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Wahlholm</a:t>
            </a:r>
            <a:endParaRPr lang="sv-SE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A126E9F0-288D-4303-8729-63F5B474972F}"/>
              </a:ext>
            </a:extLst>
          </p:cNvPr>
          <p:cNvSpPr txBox="1">
            <a:spLocks/>
          </p:cNvSpPr>
          <p:nvPr/>
        </p:nvSpPr>
        <p:spPr>
          <a:xfrm>
            <a:off x="-2830502" y="244127"/>
            <a:ext cx="5915025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sv-SE" sz="2000" b="1" dirty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3159003F-1A76-4B92-A185-D08008F22D36}"/>
              </a:ext>
            </a:extLst>
          </p:cNvPr>
          <p:cNvSpPr/>
          <p:nvPr/>
        </p:nvSpPr>
        <p:spPr>
          <a:xfrm>
            <a:off x="697696" y="6983053"/>
            <a:ext cx="59150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b="1" dirty="0">
                <a:latin typeface="Verdana" pitchFamily="34" charset="0"/>
              </a:rPr>
              <a:t>DAGENS DOMARE</a:t>
            </a:r>
            <a:endParaRPr lang="sv-SE" sz="2000" dirty="0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B33D11B-AE0C-47EC-802E-F9E65C2677CC}"/>
              </a:ext>
            </a:extLst>
          </p:cNvPr>
          <p:cNvSpPr/>
          <p:nvPr/>
        </p:nvSpPr>
        <p:spPr>
          <a:xfrm>
            <a:off x="697696" y="219406"/>
            <a:ext cx="59150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b="1" dirty="0">
                <a:latin typeface="Verdana" pitchFamily="34" charset="0"/>
              </a:rPr>
              <a:t>LEDARE</a:t>
            </a:r>
            <a:endParaRPr lang="sv-SE" sz="2000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25394BA-1201-4475-9007-9F826F1E42A0}"/>
              </a:ext>
            </a:extLst>
          </p:cNvPr>
          <p:cNvSpPr/>
          <p:nvPr/>
        </p:nvSpPr>
        <p:spPr>
          <a:xfrm>
            <a:off x="697696" y="652203"/>
            <a:ext cx="25444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b="1" dirty="0">
                <a:latin typeface="Verdana" pitchFamily="34" charset="0"/>
              </a:rPr>
              <a:t>FBI TULLINGE</a:t>
            </a:r>
            <a:endParaRPr lang="sv-SE" sz="2000" dirty="0"/>
          </a:p>
        </p:txBody>
      </p:sp>
      <p:graphicFrame>
        <p:nvGraphicFramePr>
          <p:cNvPr id="14" name="Tabell 13">
            <a:extLst>
              <a:ext uri="{FF2B5EF4-FFF2-40B4-BE49-F238E27FC236}">
                <a16:creationId xmlns:a16="http://schemas.microsoft.com/office/drawing/2014/main" id="{DD262DAA-977A-4932-975C-AB8EE4910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066117"/>
              </p:ext>
            </p:extLst>
          </p:nvPr>
        </p:nvGraphicFramePr>
        <p:xfrm>
          <a:off x="697696" y="1127950"/>
          <a:ext cx="4992483" cy="181501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96131">
                  <a:extLst>
                    <a:ext uri="{9D8B030D-6E8A-4147-A177-3AD203B41FA5}">
                      <a16:colId xmlns:a16="http://schemas.microsoft.com/office/drawing/2014/main" val="1376209188"/>
                    </a:ext>
                  </a:extLst>
                </a:gridCol>
                <a:gridCol w="2196352">
                  <a:extLst>
                    <a:ext uri="{9D8B030D-6E8A-4147-A177-3AD203B41FA5}">
                      <a16:colId xmlns:a16="http://schemas.microsoft.com/office/drawing/2014/main" val="2066501762"/>
                    </a:ext>
                  </a:extLst>
                </a:gridCol>
              </a:tblGrid>
              <a:tr h="302502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LEDARE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ROLL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4995749"/>
                  </a:ext>
                </a:extLst>
              </a:tr>
              <a:tr h="302502"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MÅRTEN ARVIDSSON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TRÄNARE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8270819"/>
                  </a:ext>
                </a:extLst>
              </a:tr>
              <a:tr h="302502"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MARCUS WECKSTRÖM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ASS TRÄNARE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389185"/>
                  </a:ext>
                </a:extLst>
              </a:tr>
              <a:tr h="302502"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STEFAN CASTEMO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MATERIALFÖRVALTARE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2675164"/>
                  </a:ext>
                </a:extLst>
              </a:tr>
              <a:tr h="302502"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Markus Lehtola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SPORTCHEF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6740084"/>
                  </a:ext>
                </a:extLst>
              </a:tr>
              <a:tr h="302502">
                <a:tc>
                  <a:txBody>
                    <a:bodyPr/>
                    <a:lstStyle/>
                    <a:p>
                      <a:pPr algn="l"/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8275682"/>
                  </a:ext>
                </a:extLst>
              </a:tr>
            </a:tbl>
          </a:graphicData>
        </a:graphic>
      </p:graphicFrame>
      <p:pic>
        <p:nvPicPr>
          <p:cNvPr id="23" name="Bildobjekt 6" descr="FBI Tullinge logga orange.eps">
            <a:extLst>
              <a:ext uri="{FF2B5EF4-FFF2-40B4-BE49-F238E27FC236}">
                <a16:creationId xmlns:a16="http://schemas.microsoft.com/office/drawing/2014/main" id="{329B908F-631F-4A00-9364-95F0BDB98D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247807" y="8112886"/>
            <a:ext cx="1406347" cy="175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ruta 3">
            <a:extLst>
              <a:ext uri="{FF2B5EF4-FFF2-40B4-BE49-F238E27FC236}">
                <a16:creationId xmlns:a16="http://schemas.microsoft.com/office/drawing/2014/main" id="{D1EF850A-200C-4973-B271-D4DDB9AC971B}"/>
              </a:ext>
            </a:extLst>
          </p:cNvPr>
          <p:cNvSpPr txBox="1"/>
          <p:nvPr/>
        </p:nvSpPr>
        <p:spPr>
          <a:xfrm>
            <a:off x="697696" y="7368794"/>
            <a:ext cx="6025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0" i="0" u="none" strike="noStrike" dirty="0" err="1">
                <a:solidFill>
                  <a:srgbClr val="EC6900"/>
                </a:solidFill>
                <a:effectLst/>
                <a:latin typeface="Verdana" panose="020B0604030504040204" pitchFamily="34" charset="0"/>
                <a:hlinkClick r:id="rId3"/>
              </a:rPr>
              <a:t>Can</a:t>
            </a:r>
            <a:r>
              <a:rPr lang="sv-SE" sz="2000" b="0" i="0" u="none" strike="noStrike" dirty="0">
                <a:solidFill>
                  <a:srgbClr val="EC6900"/>
                </a:solidFill>
                <a:effectLst/>
                <a:latin typeface="Verdana" panose="020B0604030504040204" pitchFamily="34" charset="0"/>
                <a:hlinkClick r:id="rId3"/>
              </a:rPr>
              <a:t> </a:t>
            </a:r>
            <a:r>
              <a:rPr lang="sv-SE" sz="2000" b="0" i="0" u="none" strike="noStrike" dirty="0" err="1">
                <a:solidFill>
                  <a:srgbClr val="EC6900"/>
                </a:solidFill>
                <a:effectLst/>
                <a:latin typeface="Verdana" panose="020B0604030504040204" pitchFamily="34" charset="0"/>
                <a:hlinkClick r:id="rId3"/>
              </a:rPr>
              <a:t>Asal</a:t>
            </a:r>
            <a:endParaRPr lang="sv-SE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sv-SE" sz="2000" b="0" i="0" u="none" strike="noStrike" dirty="0">
                <a:solidFill>
                  <a:srgbClr val="EC6900"/>
                </a:solidFill>
                <a:effectLst/>
                <a:latin typeface="Verdana" panose="020B0604030504040204" pitchFamily="34" charset="0"/>
                <a:hlinkClick r:id="rId4"/>
              </a:rPr>
              <a:t>Mikael </a:t>
            </a:r>
            <a:r>
              <a:rPr lang="sv-SE" sz="2000" b="0" i="0" u="none" strike="noStrike" dirty="0" err="1">
                <a:solidFill>
                  <a:srgbClr val="EC6900"/>
                </a:solidFill>
                <a:effectLst/>
                <a:latin typeface="Verdana" panose="020B0604030504040204" pitchFamily="34" charset="0"/>
                <a:hlinkClick r:id="rId4"/>
              </a:rPr>
              <a:t>Ferneback</a:t>
            </a:r>
            <a:endParaRPr lang="sv-SE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569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A126E9F0-288D-4303-8729-63F5B474972F}"/>
              </a:ext>
            </a:extLst>
          </p:cNvPr>
          <p:cNvSpPr txBox="1">
            <a:spLocks/>
          </p:cNvSpPr>
          <p:nvPr/>
        </p:nvSpPr>
        <p:spPr>
          <a:xfrm>
            <a:off x="278983" y="5903997"/>
            <a:ext cx="5915025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000" b="1" dirty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FBI TULLINGE I MEDIA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6E0F5F04-3F5F-488A-9782-05ADB598F69B}"/>
              </a:ext>
            </a:extLst>
          </p:cNvPr>
          <p:cNvSpPr txBox="1"/>
          <p:nvPr/>
        </p:nvSpPr>
        <p:spPr>
          <a:xfrm>
            <a:off x="278983" y="6563503"/>
            <a:ext cx="61075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524000" algn="l"/>
              </a:tabLst>
            </a:pPr>
            <a:r>
              <a:rPr lang="sv-SE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FACEBOOK</a:t>
            </a:r>
          </a:p>
          <a:p>
            <a:pPr>
              <a:tabLst>
                <a:tab pos="1524000" algn="l"/>
              </a:tabLst>
            </a:pPr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https://www.facebook.com/Tullingeinnebandy</a:t>
            </a:r>
            <a:endParaRPr lang="sv-SE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tabLst>
                <a:tab pos="1524000" algn="l"/>
              </a:tabLst>
            </a:pPr>
            <a:endParaRPr lang="sv-SE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tabLst>
                <a:tab pos="1524000" algn="l"/>
              </a:tabLst>
            </a:pPr>
            <a:r>
              <a:rPr lang="sv-SE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HEMSIDA</a:t>
            </a:r>
          </a:p>
          <a:p>
            <a:pPr>
              <a:tabLst>
                <a:tab pos="1524000" algn="l"/>
              </a:tabLst>
            </a:pPr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www.fbitullinge.nu</a:t>
            </a:r>
            <a:b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sv-SE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14" name="Rubrik 1">
            <a:extLst>
              <a:ext uri="{FF2B5EF4-FFF2-40B4-BE49-F238E27FC236}">
                <a16:creationId xmlns:a16="http://schemas.microsoft.com/office/drawing/2014/main" id="{F1E59A0C-3F1A-4000-9604-E9A9873E517C}"/>
              </a:ext>
            </a:extLst>
          </p:cNvPr>
          <p:cNvSpPr txBox="1">
            <a:spLocks/>
          </p:cNvSpPr>
          <p:nvPr/>
        </p:nvSpPr>
        <p:spPr>
          <a:xfrm>
            <a:off x="285833" y="1798682"/>
            <a:ext cx="5915025" cy="4568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000" b="1" dirty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TABELL</a:t>
            </a:r>
          </a:p>
        </p:txBody>
      </p:sp>
      <p:pic>
        <p:nvPicPr>
          <p:cNvPr id="16" name="Bildobjekt 6" descr="FBI Tullinge logga orange.eps">
            <a:extLst>
              <a:ext uri="{FF2B5EF4-FFF2-40B4-BE49-F238E27FC236}">
                <a16:creationId xmlns:a16="http://schemas.microsoft.com/office/drawing/2014/main" id="{A123E464-6FE6-4055-952A-3DCC2F2A2C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260870" y="8112886"/>
            <a:ext cx="1406347" cy="175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82045A81-E3BA-4092-B169-058E69673BF2}"/>
              </a:ext>
            </a:extLst>
          </p:cNvPr>
          <p:cNvSpPr txBox="1">
            <a:spLocks/>
          </p:cNvSpPr>
          <p:nvPr/>
        </p:nvSpPr>
        <p:spPr>
          <a:xfrm>
            <a:off x="278983" y="231336"/>
            <a:ext cx="5915025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000" b="1" dirty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MATCHSPONSRING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74DFF0ED-264B-4E82-BAB8-69C8765234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5076" y="721169"/>
            <a:ext cx="2695575" cy="800100"/>
          </a:xfrm>
          <a:prstGeom prst="rect">
            <a:avLst/>
          </a:prstGeom>
        </p:spPr>
      </p:pic>
      <p:sp>
        <p:nvSpPr>
          <p:cNvPr id="15" name="Rektangel 14">
            <a:extLst>
              <a:ext uri="{FF2B5EF4-FFF2-40B4-BE49-F238E27FC236}">
                <a16:creationId xmlns:a16="http://schemas.microsoft.com/office/drawing/2014/main" id="{B479D301-4FD3-4482-9609-D87E2F69EE49}"/>
              </a:ext>
            </a:extLst>
          </p:cNvPr>
          <p:cNvSpPr/>
          <p:nvPr/>
        </p:nvSpPr>
        <p:spPr>
          <a:xfrm>
            <a:off x="278983" y="767276"/>
            <a:ext cx="31067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Buketten till matchens lirare är skänkt av</a:t>
            </a:r>
            <a:endParaRPr lang="sv-SE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1FBF5A-6FA8-436E-90DF-EB6FA30E81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261597"/>
            <a:ext cx="6858000" cy="3670121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B3DF67A1-181E-E1BF-EBC7-2BC4405185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415943"/>
            <a:ext cx="6858000" cy="367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86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FBI Tullinge logga orange.eps">
            <a:extLst>
              <a:ext uri="{FF2B5EF4-FFF2-40B4-BE49-F238E27FC236}">
                <a16:creationId xmlns:a16="http://schemas.microsoft.com/office/drawing/2014/main" id="{F7A5B854-3A2E-49E5-BDC3-399854D9C2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247807" y="8112886"/>
            <a:ext cx="1406347" cy="175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A2FFA61F-51AF-4AAD-B943-F4FA777BF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54001"/>
            <a:ext cx="5915025" cy="787400"/>
          </a:xfrm>
        </p:spPr>
        <p:txBody>
          <a:bodyPr>
            <a:noAutofit/>
          </a:bodyPr>
          <a:lstStyle/>
          <a:p>
            <a:pPr algn="ctr"/>
            <a:r>
              <a:rPr lang="sv-SE" sz="2000" b="1" dirty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SPONSORER OCH SAMARBETSPARTNERS</a:t>
            </a:r>
          </a:p>
        </p:txBody>
      </p:sp>
      <p:pic>
        <p:nvPicPr>
          <p:cNvPr id="4" name="Bildobjekt 3" descr="Macintosh HD:Users:kristianmartin:Desktop:FBI Marknad:8479.png">
            <a:extLst>
              <a:ext uri="{FF2B5EF4-FFF2-40B4-BE49-F238E27FC236}">
                <a16:creationId xmlns:a16="http://schemas.microsoft.com/office/drawing/2014/main" id="{21FE7357-772A-49A2-A76E-ECD8023C3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166" y="1565775"/>
            <a:ext cx="2142272" cy="72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dobjekt 4" descr="Macintosh HD:Users:kristianmartin:Desktop:FBI Marknad:Unknown-1.png">
            <a:extLst>
              <a:ext uri="{FF2B5EF4-FFF2-40B4-BE49-F238E27FC236}">
                <a16:creationId xmlns:a16="http://schemas.microsoft.com/office/drawing/2014/main" id="{905551C6-95A4-4987-ACB9-E4BB94C90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094" y="2188204"/>
            <a:ext cx="1844106" cy="409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010EF02C-ED76-4BEC-8F3A-1A05F2351F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099" t="4785" r="16666" b="49987"/>
          <a:stretch/>
        </p:blipFill>
        <p:spPr>
          <a:xfrm>
            <a:off x="366981" y="1806411"/>
            <a:ext cx="1718528" cy="1173480"/>
          </a:xfrm>
          <a:prstGeom prst="rect">
            <a:avLst/>
          </a:prstGeom>
        </p:spPr>
      </p:pic>
      <p:pic>
        <p:nvPicPr>
          <p:cNvPr id="8" name="Picture 2" descr="http://www.fbitullinge.nu/images/155/3035/380199.JPG?v=2017-05-24%2015:43:13">
            <a:extLst>
              <a:ext uri="{FF2B5EF4-FFF2-40B4-BE49-F238E27FC236}">
                <a16:creationId xmlns:a16="http://schemas.microsoft.com/office/drawing/2014/main" id="{FB6A01D0-0EAC-461A-8270-950EAA6E4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32630"/>
            <a:ext cx="6858000" cy="432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57FE2ECB-8F4B-4598-8995-BC8414479EB2}"/>
              </a:ext>
            </a:extLst>
          </p:cNvPr>
          <p:cNvSpPr/>
          <p:nvPr/>
        </p:nvSpPr>
        <p:spPr>
          <a:xfrm>
            <a:off x="548640" y="7979344"/>
            <a:ext cx="4985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Stiftelsen Dunross &amp; Co är en stiftelse som stödjer ungdomsidrotten och vars huvudsakliga ändamål är att främja barns och ungdomars vård och fostran samt lämna stöd för undervisning och utbildning av barn och ungdomar.</a:t>
            </a:r>
            <a:endParaRPr lang="sv-SE" b="0" i="0" dirty="0">
              <a:solidFill>
                <a:srgbClr val="333333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7B9EC1B2-1EF6-4A9A-B3C8-4BA497715A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51" y="3142553"/>
            <a:ext cx="4946698" cy="58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622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Medlemsföretag - SEPAF">
            <a:extLst>
              <a:ext uri="{FF2B5EF4-FFF2-40B4-BE49-F238E27FC236}">
                <a16:creationId xmlns:a16="http://schemas.microsoft.com/office/drawing/2014/main" id="{E0726997-D167-42F4-A8F2-9AC54FED2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289" y="6971803"/>
            <a:ext cx="316230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1DA087B-A3F3-4182-A5B1-AF233A1F6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3247" y="2012507"/>
            <a:ext cx="2880197" cy="951607"/>
          </a:xfrm>
          <a:prstGeom prst="rect">
            <a:avLst/>
          </a:prstGeom>
        </p:spPr>
      </p:pic>
      <p:pic>
        <p:nvPicPr>
          <p:cNvPr id="1030" name="Picture 6" descr="http://www.fbitullinge.nu/images/155/3035/346356.JPG?v=2017-03-24%2010:11:32">
            <a:extLst>
              <a:ext uri="{FF2B5EF4-FFF2-40B4-BE49-F238E27FC236}">
                <a16:creationId xmlns:a16="http://schemas.microsoft.com/office/drawing/2014/main" id="{DE024D72-FBA1-4A84-BF6F-462557277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523" y="4788483"/>
            <a:ext cx="1517334" cy="127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fbitullinge.nu/images/155/3035/245995.JPG?v=2016-08-26%2012:17:15">
            <a:extLst>
              <a:ext uri="{FF2B5EF4-FFF2-40B4-BE49-F238E27FC236}">
                <a16:creationId xmlns:a16="http://schemas.microsoft.com/office/drawing/2014/main" id="{555CF4EA-1F84-4A4A-BBB5-599CDCA9B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35" y="3616488"/>
            <a:ext cx="2695575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objekt 6" descr="FBI Tullinge logga orange.eps">
            <a:extLst>
              <a:ext uri="{FF2B5EF4-FFF2-40B4-BE49-F238E27FC236}">
                <a16:creationId xmlns:a16="http://schemas.microsoft.com/office/drawing/2014/main" id="{A7063AA1-31FC-4F45-962D-CAAD0645BF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247807" y="8112886"/>
            <a:ext cx="1406347" cy="175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ubrik 1">
            <a:extLst>
              <a:ext uri="{FF2B5EF4-FFF2-40B4-BE49-F238E27FC236}">
                <a16:creationId xmlns:a16="http://schemas.microsoft.com/office/drawing/2014/main" id="{3E483F47-32ED-4CE6-8561-79B4249AF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19251"/>
            <a:ext cx="5915025" cy="787400"/>
          </a:xfrm>
        </p:spPr>
        <p:txBody>
          <a:bodyPr>
            <a:noAutofit/>
          </a:bodyPr>
          <a:lstStyle/>
          <a:p>
            <a:pPr algn="ctr"/>
            <a:r>
              <a:rPr lang="sv-SE" sz="2000" b="1" dirty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SPONSORER</a:t>
            </a:r>
          </a:p>
        </p:txBody>
      </p:sp>
      <p:pic>
        <p:nvPicPr>
          <p:cNvPr id="34" name="Bildobjekt 33">
            <a:extLst>
              <a:ext uri="{FF2B5EF4-FFF2-40B4-BE49-F238E27FC236}">
                <a16:creationId xmlns:a16="http://schemas.microsoft.com/office/drawing/2014/main" id="{2611321A-6EC4-4F9D-8C65-833C428C2C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102" y="7542187"/>
            <a:ext cx="2157570" cy="640409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054EA759-F18D-4B45-B160-9D89F70A49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262" y="8624407"/>
            <a:ext cx="2381250" cy="685800"/>
          </a:xfrm>
          <a:prstGeom prst="rect">
            <a:avLst/>
          </a:prstGeom>
        </p:spPr>
      </p:pic>
      <p:sp>
        <p:nvSpPr>
          <p:cNvPr id="26" name="textruta 25">
            <a:extLst>
              <a:ext uri="{FF2B5EF4-FFF2-40B4-BE49-F238E27FC236}">
                <a16:creationId xmlns:a16="http://schemas.microsoft.com/office/drawing/2014/main" id="{72D1A762-EDAF-459B-BBDC-78F93B1E1B2D}"/>
              </a:ext>
            </a:extLst>
          </p:cNvPr>
          <p:cNvSpPr txBox="1"/>
          <p:nvPr/>
        </p:nvSpPr>
        <p:spPr>
          <a:xfrm>
            <a:off x="1445499" y="9454965"/>
            <a:ext cx="3035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HÄR KAN DU SYNAS!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2FF6352-69B9-493A-8B7D-9D0A265B8F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644" y="8616701"/>
            <a:ext cx="1901591" cy="701212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BCCB6B87-06AC-4073-ADA5-4E261E4BB8A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2" t="25335" r="10461" b="23500"/>
          <a:stretch/>
        </p:blipFill>
        <p:spPr>
          <a:xfrm>
            <a:off x="3854326" y="3459331"/>
            <a:ext cx="2078038" cy="933450"/>
          </a:xfrm>
          <a:prstGeom prst="rect">
            <a:avLst/>
          </a:prstGeom>
        </p:spPr>
      </p:pic>
      <p:pic>
        <p:nvPicPr>
          <p:cNvPr id="1026" name="Picture 2" descr="http://www.fbitullinge.nu/images/155/3035/614224.JPG?v=2018-07-07%2021:47:41">
            <a:extLst>
              <a:ext uri="{FF2B5EF4-FFF2-40B4-BE49-F238E27FC236}">
                <a16:creationId xmlns:a16="http://schemas.microsoft.com/office/drawing/2014/main" id="{4A9DFC07-85B2-4283-A89E-73C6AC78A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75" y="781066"/>
            <a:ext cx="224790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AB206C7F-45A9-4D8F-AA7B-B0C6BAB4AD2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9" t="36347" r="20007" b="37233"/>
          <a:stretch/>
        </p:blipFill>
        <p:spPr>
          <a:xfrm>
            <a:off x="2365600" y="4747492"/>
            <a:ext cx="2335597" cy="784686"/>
          </a:xfrm>
          <a:prstGeom prst="rect">
            <a:avLst/>
          </a:prstGeom>
        </p:spPr>
      </p:pic>
      <p:pic>
        <p:nvPicPr>
          <p:cNvPr id="2" name="Bildobjekt 1">
            <a:extLst>
              <a:ext uri="{FF2B5EF4-FFF2-40B4-BE49-F238E27FC236}">
                <a16:creationId xmlns:a16="http://schemas.microsoft.com/office/drawing/2014/main" id="{ECE14949-089E-4886-A803-012DA6013D1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2143" y="6444491"/>
            <a:ext cx="2027402" cy="638416"/>
          </a:xfrm>
          <a:prstGeom prst="rect">
            <a:avLst/>
          </a:prstGeom>
        </p:spPr>
      </p:pic>
      <p:pic>
        <p:nvPicPr>
          <p:cNvPr id="5" name="Picture 2" descr="Home">
            <a:extLst>
              <a:ext uri="{FF2B5EF4-FFF2-40B4-BE49-F238E27FC236}">
                <a16:creationId xmlns:a16="http://schemas.microsoft.com/office/drawing/2014/main" id="{3A30F8DD-B9B2-4317-A52C-84BE4ACCA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16" y="2149025"/>
            <a:ext cx="2143814" cy="92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Södermalms Trädgårdsmaskiner i Stockholm - Välkommen!">
            <a:extLst>
              <a:ext uri="{FF2B5EF4-FFF2-40B4-BE49-F238E27FC236}">
                <a16:creationId xmlns:a16="http://schemas.microsoft.com/office/drawing/2014/main" id="{1AF10894-414D-497C-8B0A-C02E60D6E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671" y="920585"/>
            <a:ext cx="3293350" cy="76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Välkommen till Botkyrkabyggen">
            <a:extLst>
              <a:ext uri="{FF2B5EF4-FFF2-40B4-BE49-F238E27FC236}">
                <a16:creationId xmlns:a16="http://schemas.microsoft.com/office/drawing/2014/main" id="{D83B929A-EC04-41B6-BD32-E4656F8B8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25" y="4801888"/>
            <a:ext cx="2178264" cy="117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Startsida - Sono Brands">
            <a:extLst>
              <a:ext uri="{FF2B5EF4-FFF2-40B4-BE49-F238E27FC236}">
                <a16:creationId xmlns:a16="http://schemas.microsoft.com/office/drawing/2014/main" id="{A4C9849B-C158-4239-98F1-86E17FE16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597" y="6414575"/>
            <a:ext cx="2335598" cy="71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29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27974</TotalTime>
  <Words>431</Words>
  <Application>Microsoft Office PowerPoint</Application>
  <PresentationFormat>A4 (210 x 297 mm)</PresentationFormat>
  <Paragraphs>127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Verdana</vt:lpstr>
      <vt:lpstr>Office-tema</vt:lpstr>
      <vt:lpstr>PowerPoint-presentation</vt:lpstr>
      <vt:lpstr>VÄLKOMNA TILL DAGENS MATCH! </vt:lpstr>
      <vt:lpstr>PowerPoint-presentation</vt:lpstr>
      <vt:lpstr>PowerPoint-presentation</vt:lpstr>
      <vt:lpstr>PowerPoint-presentation</vt:lpstr>
      <vt:lpstr>SPONSORER OCH SAMARBETSPARTNERS</vt:lpstr>
      <vt:lpstr>SPONSORER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Urban Sandgren</dc:creator>
  <cp:lastModifiedBy>Markus Lehtola</cp:lastModifiedBy>
  <cp:revision>350</cp:revision>
  <dcterms:created xsi:type="dcterms:W3CDTF">2017-09-26T17:29:21Z</dcterms:created>
  <dcterms:modified xsi:type="dcterms:W3CDTF">2022-10-28T09:46:43Z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0bc4404-d96b-4544-9544-a30b749faca9_Enabled">
    <vt:lpwstr>true</vt:lpwstr>
  </property>
  <property fmtid="{D5CDD505-2E9C-101B-9397-08002B2CF9AE}" pid="3" name="MSIP_Label_f0bc4404-d96b-4544-9544-a30b749faca9_SetDate">
    <vt:lpwstr>2021-11-26T19:52:47Z</vt:lpwstr>
  </property>
  <property fmtid="{D5CDD505-2E9C-101B-9397-08002B2CF9AE}" pid="4" name="MSIP_Label_f0bc4404-d96b-4544-9544-a30b749faca9_Method">
    <vt:lpwstr>Standard</vt:lpwstr>
  </property>
  <property fmtid="{D5CDD505-2E9C-101B-9397-08002B2CF9AE}" pid="5" name="MSIP_Label_f0bc4404-d96b-4544-9544-a30b749faca9_Name">
    <vt:lpwstr>Internal</vt:lpwstr>
  </property>
  <property fmtid="{D5CDD505-2E9C-101B-9397-08002B2CF9AE}" pid="6" name="MSIP_Label_f0bc4404-d96b-4544-9544-a30b749faca9_SiteId">
    <vt:lpwstr>176bdcf0-2ce3-4610-962a-d59c1f5ce9f6</vt:lpwstr>
  </property>
  <property fmtid="{D5CDD505-2E9C-101B-9397-08002B2CF9AE}" pid="7" name="MSIP_Label_f0bc4404-d96b-4544-9544-a30b749faca9_ActionId">
    <vt:lpwstr>2cbf3b69-1a3f-4c62-ae2f-8bcbd0d5e039</vt:lpwstr>
  </property>
  <property fmtid="{D5CDD505-2E9C-101B-9397-08002B2CF9AE}" pid="8" name="MSIP_Label_f0bc4404-d96b-4544-9544-a30b749faca9_ContentBits">
    <vt:lpwstr>0</vt:lpwstr>
  </property>
</Properties>
</file>