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t>2016-09-25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bitullingestars@fbitullinge.nu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6864" cy="648072"/>
          </a:xfr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sv-SE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Kom och spela innebandy med oss!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755575" y="3573016"/>
            <a:ext cx="3281957" cy="1584176"/>
          </a:xfrm>
        </p:spPr>
        <p:txBody>
          <a:bodyPr>
            <a:normAutofit lnSpcReduction="10000"/>
          </a:bodyPr>
          <a:lstStyle/>
          <a:p>
            <a:r>
              <a:rPr lang="sv-SE" sz="1800" dirty="0" smtClean="0">
                <a:solidFill>
                  <a:schemeClr val="tx1"/>
                </a:solidFill>
              </a:rPr>
              <a:t>FBI Tullinge stars är en innebandygrupp för barn med någon typ av funktionsvariation. Vi vill gärna bli fler och hälsar alla som vill komma och prova på varmt välkomna!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1" y="3888863"/>
            <a:ext cx="1766093" cy="2209074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 rot="21291028">
            <a:off x="1691680" y="956523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FBI Tullinge </a:t>
            </a:r>
            <a:r>
              <a:rPr lang="sv-SE" sz="3600" b="1" dirty="0" smtClean="0">
                <a:solidFill>
                  <a:schemeClr val="accent6">
                    <a:lumMod val="75000"/>
                  </a:schemeClr>
                </a:solidFill>
              </a:rPr>
              <a:t>STARS</a:t>
            </a:r>
            <a:endParaRPr lang="sv-SE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Emma Jonsson\AppData\Local\Microsoft\Windows\Temporary Internet Files\Content.IE5\EHLLDMVN\120px-Stjärna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328" y="1512132"/>
            <a:ext cx="1979712" cy="184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Public\Documents\Documents\FBI Tullinge Stars\IMG_120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30728" b="32701"/>
          <a:stretch/>
        </p:blipFill>
        <p:spPr bwMode="auto">
          <a:xfrm>
            <a:off x="771949" y="1777321"/>
            <a:ext cx="3265583" cy="166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ublic\Documents\Documents\FBI Tullinge Stars\IMG_19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5" b="6218"/>
          <a:stretch/>
        </p:blipFill>
        <p:spPr bwMode="auto">
          <a:xfrm>
            <a:off x="4191006" y="1777321"/>
            <a:ext cx="2818993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/>
          <p:cNvSpPr txBox="1"/>
          <p:nvPr/>
        </p:nvSpPr>
        <p:spPr>
          <a:xfrm>
            <a:off x="771950" y="5157192"/>
            <a:ext cx="6248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Vi tränar i Tullingehallen på söndagar kl. 10.00-11.30.</a:t>
            </a:r>
          </a:p>
          <a:p>
            <a:endParaRPr lang="sv-SE" dirty="0"/>
          </a:p>
          <a:p>
            <a:r>
              <a:rPr lang="sv-SE" dirty="0" smtClean="0"/>
              <a:t>Läs </a:t>
            </a:r>
            <a:r>
              <a:rPr lang="sv-SE" dirty="0"/>
              <a:t>mer på www.fbitullinge.nu eller kontakta oss på </a:t>
            </a:r>
            <a:r>
              <a:rPr lang="sv-SE" dirty="0">
                <a:hlinkClick r:id="rId6"/>
              </a:rPr>
              <a:t>fbitullingestars@fbitullinge.nu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632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Bildspel på skärmen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Kom och spela innebandy med oss!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 och spela innebandy med oss!</dc:title>
  <dc:creator>Emma Jonsson</dc:creator>
  <cp:lastModifiedBy>Emma Jonsson</cp:lastModifiedBy>
  <cp:revision>1</cp:revision>
  <dcterms:created xsi:type="dcterms:W3CDTF">2016-09-25T13:48:13Z</dcterms:created>
  <dcterms:modified xsi:type="dcterms:W3CDTF">2016-09-25T13:49:06Z</dcterms:modified>
</cp:coreProperties>
</file>