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7" r:id="rId4"/>
    <p:sldId id="259" r:id="rId5"/>
    <p:sldId id="268" r:id="rId6"/>
    <p:sldId id="280" r:id="rId7"/>
    <p:sldId id="279" r:id="rId8"/>
    <p:sldId id="278" r:id="rId9"/>
    <p:sldId id="258" r:id="rId10"/>
    <p:sldId id="261" r:id="rId11"/>
    <p:sldId id="276" r:id="rId12"/>
    <p:sldId id="277" r:id="rId13"/>
    <p:sldId id="262" r:id="rId14"/>
    <p:sldId id="272" r:id="rId15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11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377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133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3540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564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772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5699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0357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5006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017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743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104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E7BE4-8B09-9340-9F2D-9C4FBE7BE875}" type="datetimeFigureOut">
              <a:rPr lang="sv-SE" smtClean="0"/>
              <a:t>2020-09-07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D07A0-D19A-D74D-90B7-6B581C4ACB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8596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Föräldramöte 20200906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1633692"/>
            <a:ext cx="6400800" cy="4642786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endParaRPr lang="sv-SE" dirty="0"/>
          </a:p>
          <a:p>
            <a:endParaRPr lang="sv-SE" dirty="0"/>
          </a:p>
          <a:p>
            <a:endParaRPr lang="sv-SE" dirty="0"/>
          </a:p>
          <a:p>
            <a:pPr marL="457200" indent="-457200">
              <a:buFontTx/>
              <a:buChar char="•"/>
            </a:pP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DB0752C-B792-4B76-B45F-FC30FAB9F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360" y="1698691"/>
            <a:ext cx="2904259" cy="3872345"/>
          </a:xfrm>
          <a:prstGeom prst="rect">
            <a:avLst/>
          </a:prstGeom>
        </p:spPr>
      </p:pic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D505274-041D-48F2-A656-8F8D00275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4248095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 Säsongen 2020/2021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1474287"/>
            <a:ext cx="6400800" cy="4642786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r>
              <a:rPr lang="sv-SE" dirty="0"/>
              <a:t>Ledarstab</a:t>
            </a:r>
          </a:p>
          <a:p>
            <a:pPr marL="457200" indent="-457200">
              <a:buFontTx/>
              <a:buChar char="•"/>
            </a:pPr>
            <a:r>
              <a:rPr lang="sv-SE" dirty="0"/>
              <a:t>Seriespel</a:t>
            </a:r>
          </a:p>
          <a:p>
            <a:pPr marL="457200" indent="-457200">
              <a:buFontTx/>
              <a:buChar char="•"/>
            </a:pPr>
            <a:r>
              <a:rPr lang="sv-SE" dirty="0"/>
              <a:t>Träning</a:t>
            </a:r>
          </a:p>
          <a:p>
            <a:pPr marL="457200" indent="-457200">
              <a:buFontTx/>
              <a:buChar char="•"/>
            </a:pPr>
            <a:r>
              <a:rPr lang="sv-SE" dirty="0"/>
              <a:t>Cuper</a:t>
            </a:r>
          </a:p>
          <a:p>
            <a:pPr marL="457200" indent="-457200">
              <a:buFontTx/>
              <a:buChar char="•"/>
            </a:pPr>
            <a:r>
              <a:rPr lang="sv-SE" dirty="0"/>
              <a:t>Föräldrasupport</a:t>
            </a:r>
          </a:p>
          <a:p>
            <a:pPr marL="457200" indent="-457200">
              <a:buFontTx/>
              <a:buChar char="•"/>
            </a:pPr>
            <a:r>
              <a:rPr lang="sv-SE" dirty="0"/>
              <a:t>Övrigt</a:t>
            </a:r>
          </a:p>
          <a:p>
            <a:pPr marL="457200" indent="-457200">
              <a:buFontTx/>
              <a:buChar char="•"/>
            </a:pPr>
            <a:endParaRPr lang="sv-SE" dirty="0"/>
          </a:p>
          <a:p>
            <a:pPr marL="457200" indent="-457200">
              <a:buFontTx/>
              <a:buChar char="•"/>
            </a:pPr>
            <a:endParaRPr lang="sv-SE" dirty="0"/>
          </a:p>
          <a:p>
            <a:pPr marL="457200" indent="-457200">
              <a:buFontTx/>
              <a:buChar char="•"/>
            </a:pPr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08A69B2-FF43-4028-BFBB-84FEFE1E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42175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Ledarstab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1645389"/>
            <a:ext cx="6400800" cy="4642786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r>
              <a:rPr lang="sv-SE" dirty="0"/>
              <a:t>Josefin</a:t>
            </a:r>
          </a:p>
          <a:p>
            <a:pPr marL="457200" indent="-457200">
              <a:buFontTx/>
              <a:buChar char="•"/>
            </a:pPr>
            <a:r>
              <a:rPr lang="sv-SE" dirty="0"/>
              <a:t>Hanna</a:t>
            </a:r>
          </a:p>
          <a:p>
            <a:pPr marL="457200" indent="-457200">
              <a:buFontTx/>
              <a:buChar char="•"/>
            </a:pPr>
            <a:r>
              <a:rPr lang="sv-SE" dirty="0"/>
              <a:t>Emma</a:t>
            </a:r>
          </a:p>
          <a:p>
            <a:pPr marL="457200" indent="-457200">
              <a:buFontTx/>
              <a:buChar char="•"/>
            </a:pPr>
            <a:r>
              <a:rPr lang="sv-SE" dirty="0"/>
              <a:t>Maja</a:t>
            </a:r>
          </a:p>
          <a:p>
            <a:pPr marL="457200" indent="-457200">
              <a:buFontTx/>
              <a:buChar char="•"/>
            </a:pPr>
            <a:r>
              <a:rPr lang="sv-SE" dirty="0"/>
              <a:t>Fler intresserade?</a:t>
            </a:r>
          </a:p>
          <a:p>
            <a:pPr marL="457200" indent="-457200">
              <a:buFontTx/>
              <a:buChar char="•"/>
            </a:pPr>
            <a:endParaRPr lang="sv-SE" dirty="0"/>
          </a:p>
          <a:p>
            <a:pPr marL="457200" indent="-457200">
              <a:buFontTx/>
              <a:buChar char="•"/>
            </a:pPr>
            <a:endParaRPr lang="sv-SE" dirty="0"/>
          </a:p>
          <a:p>
            <a:pPr marL="457200" indent="-457200">
              <a:buFontTx/>
              <a:buChar char="•"/>
            </a:pPr>
            <a:endParaRPr lang="sv-SE" dirty="0"/>
          </a:p>
          <a:p>
            <a:endParaRPr lang="sv-SE" dirty="0"/>
          </a:p>
        </p:txBody>
      </p:sp>
      <p:sp>
        <p:nvSpPr>
          <p:cNvPr id="6" name="AutoShape 4" descr="DSC_205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B90353A-5755-42FA-8979-148A86DF7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2023845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Träning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327794" y="1708887"/>
            <a:ext cx="8458199" cy="4642786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r>
              <a:rPr lang="sv-SE" dirty="0"/>
              <a:t>Truppens storlek 22st – alltid plats för fler</a:t>
            </a:r>
          </a:p>
          <a:p>
            <a:pPr marL="457200" indent="-457200">
              <a:buFontTx/>
              <a:buChar char="•"/>
            </a:pPr>
            <a:r>
              <a:rPr lang="sv-SE" dirty="0"/>
              <a:t>Söndagar 10,00-11,00 </a:t>
            </a:r>
            <a:r>
              <a:rPr lang="sv-SE" dirty="0" err="1"/>
              <a:t>Sallerup</a:t>
            </a:r>
            <a:endParaRPr lang="sv-SE" dirty="0"/>
          </a:p>
          <a:p>
            <a:pPr marL="457200" indent="-457200">
              <a:buFontTx/>
              <a:buChar char="•"/>
            </a:pPr>
            <a:r>
              <a:rPr lang="sv-SE" dirty="0"/>
              <a:t>Få ihop gruppen, inte 2-2</a:t>
            </a:r>
          </a:p>
          <a:p>
            <a:pPr marL="457200" indent="-457200">
              <a:buFontTx/>
              <a:buChar char="•"/>
            </a:pPr>
            <a:r>
              <a:rPr lang="sv-SE" dirty="0"/>
              <a:t>Prata om att det är ok att bli trött</a:t>
            </a:r>
          </a:p>
          <a:p>
            <a:pPr marL="457200" indent="-457200">
              <a:buFontTx/>
              <a:buChar char="•"/>
            </a:pPr>
            <a:r>
              <a:rPr lang="sv-SE" dirty="0"/>
              <a:t>Shorts, lära sig att inte trilla på knäna</a:t>
            </a:r>
          </a:p>
          <a:p>
            <a:pPr marL="457200" indent="-457200">
              <a:buFontTx/>
              <a:buChar char="•"/>
            </a:pPr>
            <a:r>
              <a:rPr lang="sv-SE" dirty="0"/>
              <a:t>Uppsatt hår och inga smycken</a:t>
            </a:r>
          </a:p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1FD7F42-E6FE-4137-B6A3-88A6C1D5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122318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Träningsupplägg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322729" y="1421466"/>
            <a:ext cx="8463264" cy="4302488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r>
              <a:rPr lang="sv-SE" dirty="0"/>
              <a:t>Träning av motoriska grundfärdigheter</a:t>
            </a:r>
          </a:p>
          <a:p>
            <a:pPr marL="457200" indent="-457200">
              <a:buFontTx/>
              <a:buChar char="•"/>
            </a:pPr>
            <a:endParaRPr lang="sv-SE" dirty="0"/>
          </a:p>
          <a:p>
            <a:pPr lvl="1"/>
            <a:endParaRPr lang="sv-SE" dirty="0"/>
          </a:p>
          <a:p>
            <a:pPr marL="914400" lvl="1" indent="-457200">
              <a:buFontTx/>
              <a:buChar char="•"/>
            </a:pPr>
            <a:endParaRPr lang="sv-SE" dirty="0"/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816094"/>
              </p:ext>
            </p:extLst>
          </p:nvPr>
        </p:nvGraphicFramePr>
        <p:xfrm>
          <a:off x="322729" y="2543598"/>
          <a:ext cx="6064216" cy="3455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2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2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5543">
                <a:tc gridSpan="2">
                  <a:txBody>
                    <a:bodyPr/>
                    <a:lstStyle/>
                    <a:p>
                      <a:pPr algn="ctr"/>
                      <a:r>
                        <a:rPr lang="sv-SE" dirty="0"/>
                        <a:t>Motoriska Grundfärdigheter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975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Springa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Häva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975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Hoppa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Krypa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975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Klättra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Rulla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975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Hänga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Balans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975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Stödja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Rotera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EA71FAD-CCB5-4CFE-BFFC-5E0CB734F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377416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071410-BB8C-4992-9BE9-3687DE5C0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Träningsupplägg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781A0F6B-D97F-405E-87E3-BE77B5DEBA4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t="4762" r="62136" b="60317"/>
          <a:stretch/>
        </p:blipFill>
        <p:spPr bwMode="auto">
          <a:xfrm>
            <a:off x="1109716" y="1867446"/>
            <a:ext cx="6924568" cy="39914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FED11A7-751D-4FFF-81CF-731402AE0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3370674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Träningsupplägg</a:t>
            </a:r>
          </a:p>
        </p:txBody>
      </p:sp>
      <p:pic>
        <p:nvPicPr>
          <p:cNvPr id="4" name="Platshållare för innehåll 3"/>
          <p:cNvPicPr>
            <a:picLocks noGrp="1"/>
          </p:cNvPicPr>
          <p:nvPr>
            <p:ph idx="1"/>
          </p:nvPr>
        </p:nvPicPr>
        <p:blipFill rotWithShape="1">
          <a:blip r:embed="rId2"/>
          <a:srcRect l="5597" t="18095" r="59730" b="4867"/>
          <a:stretch/>
        </p:blipFill>
        <p:spPr bwMode="auto">
          <a:xfrm>
            <a:off x="2412178" y="1669357"/>
            <a:ext cx="3804205" cy="48313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B0EBE31-F1C4-45F4-A323-6280C0E0E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3908756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Fritt spel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Passa eller skjut när du har bollen! </a:t>
            </a:r>
          </a:p>
          <a:p>
            <a:r>
              <a:rPr lang="sv-SE" dirty="0"/>
              <a:t>När du inte har bollen så är uppgiften:</a:t>
            </a:r>
          </a:p>
          <a:p>
            <a:pPr marL="0" indent="0">
              <a:buNone/>
            </a:pPr>
            <a:r>
              <a:rPr lang="sv-SE" dirty="0"/>
              <a:t>Tag tillbaka den så snabbt som möjligt. </a:t>
            </a:r>
          </a:p>
          <a:p>
            <a:r>
              <a:rPr lang="sv-SE" dirty="0"/>
              <a:t>Alltså spelar vi FRITT SPEL (s.k. </a:t>
            </a:r>
            <a:r>
              <a:rPr lang="sv-SE" dirty="0" err="1"/>
              <a:t>bålgetingspel</a:t>
            </a:r>
            <a:r>
              <a:rPr lang="sv-SE" dirty="0"/>
              <a:t>) på denna nivå. </a:t>
            </a:r>
          </a:p>
          <a:p>
            <a:r>
              <a:rPr lang="sv-SE" dirty="0"/>
              <a:t>Samarbete</a:t>
            </a:r>
          </a:p>
          <a:p>
            <a:r>
              <a:rPr lang="sv-SE" dirty="0"/>
              <a:t>Spelförståelse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Bildobjekt 3"/>
          <p:cNvPicPr/>
          <p:nvPr/>
        </p:nvPicPr>
        <p:blipFill rotWithShape="1">
          <a:blip r:embed="rId2"/>
          <a:srcRect l="30431" t="17969" r="34269" b="14931"/>
          <a:stretch/>
        </p:blipFill>
        <p:spPr bwMode="auto">
          <a:xfrm>
            <a:off x="5417441" y="4243455"/>
            <a:ext cx="2028190" cy="21670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FDA1E75-29DA-42C1-A918-1BDB4280F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1633975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Sammandrag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479474" y="1109580"/>
            <a:ext cx="8306519" cy="4642786"/>
          </a:xfrm>
        </p:spPr>
        <p:txBody>
          <a:bodyPr>
            <a:normAutofit lnSpcReduction="10000"/>
          </a:bodyPr>
          <a:lstStyle/>
          <a:p>
            <a:pPr marL="457200" indent="-457200">
              <a:buFontTx/>
              <a:buChar char="•"/>
            </a:pPr>
            <a:r>
              <a:rPr lang="sv-SE" dirty="0"/>
              <a:t>2  lag är anmälda</a:t>
            </a:r>
          </a:p>
          <a:p>
            <a:pPr marL="457200" indent="-457200">
              <a:buFontTx/>
              <a:buChar char="•"/>
            </a:pPr>
            <a:r>
              <a:rPr lang="sv-SE" dirty="0"/>
              <a:t>18/10</a:t>
            </a:r>
          </a:p>
          <a:p>
            <a:pPr marL="457200" indent="-457200">
              <a:buFontTx/>
              <a:buChar char="•"/>
            </a:pPr>
            <a:r>
              <a:rPr lang="sv-SE" dirty="0"/>
              <a:t>Ca 3 gånger på höst och 3 vår</a:t>
            </a:r>
          </a:p>
          <a:p>
            <a:endParaRPr lang="sv-SE" dirty="0"/>
          </a:p>
          <a:p>
            <a:r>
              <a:rPr lang="sv-SE" sz="3600" u="sng" dirty="0">
                <a:solidFill>
                  <a:schemeClr val="tx1"/>
                </a:solidFill>
              </a:rPr>
              <a:t>Cuper</a:t>
            </a:r>
            <a:r>
              <a:rPr lang="sv-SE" dirty="0"/>
              <a:t> </a:t>
            </a:r>
          </a:p>
          <a:p>
            <a:pPr marL="457200" indent="-457200">
              <a:buFontTx/>
              <a:buChar char="•"/>
            </a:pPr>
            <a:r>
              <a:rPr lang="sv-SE" dirty="0"/>
              <a:t>Lundaspelen, mellandagarna</a:t>
            </a:r>
          </a:p>
          <a:p>
            <a:pPr marL="457200" indent="-457200">
              <a:buFontTx/>
              <a:buChar char="•"/>
            </a:pPr>
            <a:r>
              <a:rPr lang="sv-SE" dirty="0"/>
              <a:t>Lågan cup, april</a:t>
            </a:r>
          </a:p>
          <a:p>
            <a:pPr marL="457200" indent="-457200">
              <a:buFontTx/>
              <a:buChar char="•"/>
            </a:pPr>
            <a:r>
              <a:rPr lang="sv-SE" dirty="0"/>
              <a:t>Beachhandboll, OV/Åhus</a:t>
            </a:r>
          </a:p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3C77720-F744-4331-A68A-52E9D8F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717407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Corona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46216" y="1205476"/>
            <a:ext cx="8539777" cy="4642786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r>
              <a:rPr lang="sv-SE" dirty="0"/>
              <a:t>Följer FHM rekommendationer</a:t>
            </a:r>
          </a:p>
          <a:p>
            <a:pPr marL="457200" indent="-457200">
              <a:buFontTx/>
              <a:buChar char="•"/>
            </a:pPr>
            <a:r>
              <a:rPr lang="sv-SE" dirty="0"/>
              <a:t>EIK och Eslövs kommun gjort sammanställning</a:t>
            </a:r>
          </a:p>
          <a:p>
            <a:pPr marL="457200" indent="-457200">
              <a:buFontTx/>
              <a:buChar char="•"/>
            </a:pPr>
            <a:r>
              <a:rPr lang="sv-SE" dirty="0"/>
              <a:t>Hämta/lämna utanför</a:t>
            </a:r>
          </a:p>
          <a:p>
            <a:pPr marL="457200" indent="-457200">
              <a:buFontTx/>
              <a:buChar char="•"/>
            </a:pPr>
            <a:r>
              <a:rPr lang="sv-SE"/>
              <a:t>Inte duscha - </a:t>
            </a:r>
            <a:r>
              <a:rPr lang="sv-SE" dirty="0"/>
              <a:t>annars mycket bra för att få </a:t>
            </a:r>
            <a:r>
              <a:rPr lang="sv-SE"/>
              <a:t>ihop laget</a:t>
            </a:r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94BD794-01C8-4AF6-AA8B-C038C9A4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2284575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uppträder jag som förälder</a:t>
            </a:r>
          </a:p>
        </p:txBody>
      </p:sp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Tänk på att handboll är ett lagspel, ge aldrig pengar till ditt barn för antal gjorda mål.</a:t>
            </a:r>
          </a:p>
          <a:p>
            <a:r>
              <a:rPr lang="sv-SE" dirty="0"/>
              <a:t>Fråga gärna om det har varit kul innan du frågar hur matchen gick.</a:t>
            </a:r>
          </a:p>
          <a:p>
            <a:r>
              <a:rPr lang="sv-SE" dirty="0"/>
              <a:t>Uppmuntra till träning och matcher.</a:t>
            </a:r>
          </a:p>
          <a:p>
            <a:r>
              <a:rPr lang="sv-SE" dirty="0"/>
              <a:t>Om möjligt försök följ med på träning och matcher.</a:t>
            </a:r>
          </a:p>
          <a:p>
            <a:r>
              <a:rPr lang="sv-SE" dirty="0"/>
              <a:t>Hjälp till med idéer att dra in pengar till laget.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28DC194-0345-4929-9202-2DA5FF57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2246631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uppträder jag som förälder</a:t>
            </a:r>
          </a:p>
        </p:txBody>
      </p:sp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Domare och motspelare är ej våra fiender. Utan dem kan vi inte tävla.</a:t>
            </a:r>
          </a:p>
          <a:p>
            <a:r>
              <a:rPr lang="sv-SE" dirty="0"/>
              <a:t>Kontakta ledare om du tycker något är fel.</a:t>
            </a:r>
          </a:p>
          <a:p>
            <a:endParaRPr lang="sv-SE" dirty="0"/>
          </a:p>
          <a:p>
            <a:r>
              <a:rPr lang="sv-SE" dirty="0"/>
              <a:t>Låt tränarna sköta det handbollsmässiga.</a:t>
            </a:r>
          </a:p>
          <a:p>
            <a:r>
              <a:rPr lang="sv-SE" dirty="0"/>
              <a:t>Peppa alltid barnen.</a:t>
            </a:r>
          </a:p>
          <a:p>
            <a:r>
              <a:rPr lang="sv-SE" dirty="0"/>
              <a:t>Ta på dig de stora positiva glasögonen när du är förälder på läktaren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986" y="4686950"/>
            <a:ext cx="1720943" cy="147307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06"/>
          <a:stretch/>
        </p:blipFill>
        <p:spPr>
          <a:xfrm>
            <a:off x="6386418" y="2149456"/>
            <a:ext cx="1451297" cy="1321443"/>
          </a:xfrm>
          <a:prstGeom prst="rect">
            <a:avLst/>
          </a:prstGeom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E42DCD0-D507-454E-8DD9-773D03C5B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3414168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-48559"/>
            <a:ext cx="7772400" cy="1470025"/>
          </a:xfrm>
        </p:spPr>
        <p:txBody>
          <a:bodyPr/>
          <a:lstStyle/>
          <a:p>
            <a:r>
              <a:rPr lang="sv-SE" u="sng" dirty="0"/>
              <a:t>Föräldrasupport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72583" y="1772385"/>
            <a:ext cx="7514167" cy="4642786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•"/>
            </a:pPr>
            <a:r>
              <a:rPr lang="sv-SE" sz="2400" dirty="0"/>
              <a:t>2 </a:t>
            </a:r>
            <a:r>
              <a:rPr lang="sv-SE" sz="2400" dirty="0" err="1"/>
              <a:t>st</a:t>
            </a:r>
            <a:r>
              <a:rPr lang="sv-SE" sz="2400" dirty="0"/>
              <a:t> föräldrarepresentanter</a:t>
            </a:r>
          </a:p>
          <a:p>
            <a:pPr marL="457200" indent="-457200">
              <a:buFontTx/>
              <a:buChar char="•"/>
            </a:pPr>
            <a:r>
              <a:rPr lang="sv-SE" sz="2400" dirty="0"/>
              <a:t>6 </a:t>
            </a:r>
            <a:r>
              <a:rPr lang="sv-SE" sz="2400" dirty="0" err="1"/>
              <a:t>st</a:t>
            </a:r>
            <a:r>
              <a:rPr lang="sv-SE" sz="2400" dirty="0"/>
              <a:t> matchfunktionärer </a:t>
            </a:r>
            <a:r>
              <a:rPr lang="sv-SE" sz="1800" dirty="0"/>
              <a:t>(ej aktuellt denna säsongen)</a:t>
            </a:r>
            <a:endParaRPr lang="sv-SE" sz="2400" dirty="0"/>
          </a:p>
          <a:p>
            <a:pPr marL="457200" indent="-457200">
              <a:buFontTx/>
              <a:buChar char="•"/>
            </a:pPr>
            <a:r>
              <a:rPr lang="sv-SE" sz="2400" dirty="0"/>
              <a:t>Lagkonto ansvarig</a:t>
            </a:r>
          </a:p>
          <a:p>
            <a:pPr marL="457200" indent="-457200">
              <a:buFontTx/>
              <a:buChar char="•"/>
            </a:pPr>
            <a:r>
              <a:rPr lang="sv-SE" sz="2400" dirty="0"/>
              <a:t>Kioskansvarig </a:t>
            </a:r>
          </a:p>
          <a:p>
            <a:pPr marL="457200" indent="-457200">
              <a:buFontTx/>
              <a:buChar char="•"/>
            </a:pPr>
            <a:r>
              <a:rPr lang="sv-SE" sz="2400" dirty="0"/>
              <a:t>Försäljnings aktiviteter från klubben</a:t>
            </a:r>
          </a:p>
          <a:p>
            <a:pPr marL="457200" indent="-457200">
              <a:buFontTx/>
              <a:buChar char="•"/>
            </a:pPr>
            <a:r>
              <a:rPr lang="sv-SE" sz="2400" dirty="0"/>
              <a:t>Utprovning av träningskläder / fotografering(?)</a:t>
            </a:r>
          </a:p>
          <a:p>
            <a:pPr marL="457200" indent="-457200">
              <a:buFontTx/>
              <a:buChar char="•"/>
            </a:pPr>
            <a:endParaRPr lang="sv-SE" sz="2400" dirty="0"/>
          </a:p>
          <a:p>
            <a:pPr marL="457200" indent="-457200">
              <a:buFontTx/>
              <a:buChar char="•"/>
            </a:pPr>
            <a:endParaRPr lang="sv-SE" sz="2400" dirty="0"/>
          </a:p>
          <a:p>
            <a:pPr marL="457200" indent="-457200">
              <a:buFontTx/>
              <a:buChar char="•"/>
            </a:pPr>
            <a:endParaRPr lang="sv-SE" sz="2400" dirty="0"/>
          </a:p>
          <a:p>
            <a:pPr marL="457200" indent="-457200">
              <a:buFontTx/>
              <a:buChar char="•"/>
            </a:pPr>
            <a:endParaRPr lang="sv-SE" sz="1800" dirty="0"/>
          </a:p>
          <a:p>
            <a:pPr marL="457200" indent="-457200">
              <a:buFontTx/>
              <a:buChar char="•"/>
            </a:pPr>
            <a:endParaRPr lang="sv-SE" sz="2400" dirty="0"/>
          </a:p>
          <a:p>
            <a:pPr marL="457200" indent="-457200">
              <a:buFontTx/>
              <a:buChar char="•"/>
            </a:pPr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8A67C9B-F10E-4093-B162-F60FC6C6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2563281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Övriga frågor</a:t>
            </a:r>
          </a:p>
        </p:txBody>
      </p:sp>
      <p:pic>
        <p:nvPicPr>
          <p:cNvPr id="4" name="Platshållare för innehåll 3" descr="Frågetecken Gratis Stock Bild - Public Domain Picture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91382B3-E456-4C9D-B7C5-D30943A1A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Intern</a:t>
            </a:r>
          </a:p>
        </p:txBody>
      </p:sp>
    </p:spTree>
    <p:extLst>
      <p:ext uri="{BB962C8B-B14F-4D97-AF65-F5344CB8AC3E}">
        <p14:creationId xmlns:p14="http://schemas.microsoft.com/office/powerpoint/2010/main" val="1877954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29270</TotalTime>
  <Words>335</Words>
  <Application>Microsoft Office PowerPoint</Application>
  <PresentationFormat>Bildspel på skärmen (4:3)</PresentationFormat>
  <Paragraphs>103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5" baseType="lpstr">
      <vt:lpstr>Office-tema</vt:lpstr>
      <vt:lpstr>Föräldramöte 20200906</vt:lpstr>
      <vt:lpstr> Säsongen 2020/2021</vt:lpstr>
      <vt:lpstr>Ledarstab</vt:lpstr>
      <vt:lpstr>Träning</vt:lpstr>
      <vt:lpstr>Träningsupplägg</vt:lpstr>
      <vt:lpstr>Träningsupplägg</vt:lpstr>
      <vt:lpstr>Träningsupplägg</vt:lpstr>
      <vt:lpstr>Fritt spel </vt:lpstr>
      <vt:lpstr>Sammandrag</vt:lpstr>
      <vt:lpstr>Corona</vt:lpstr>
      <vt:lpstr>Hur uppträder jag som förälder</vt:lpstr>
      <vt:lpstr>Hur uppträder jag som förälder</vt:lpstr>
      <vt:lpstr>Föräldrasupport</vt:lpstr>
      <vt:lpstr>Övriga frågor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P03 Säsongen 2014/2015</dc:title>
  <dc:creator>Ola Jansson</dc:creator>
  <cp:lastModifiedBy>Okänd användare</cp:lastModifiedBy>
  <cp:revision>75</cp:revision>
  <dcterms:created xsi:type="dcterms:W3CDTF">2014-08-29T12:58:41Z</dcterms:created>
  <dcterms:modified xsi:type="dcterms:W3CDTF">2020-09-07T14:18:04Z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tionClass">
    <vt:lpwstr>Intern</vt:lpwstr>
  </property>
  <property fmtid="{D5CDD505-2E9C-101B-9397-08002B2CF9AE}" pid="3" name="RestrictedAccess">
    <vt:lpwstr/>
  </property>
</Properties>
</file>