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57" r:id="rId4"/>
    <p:sldId id="283" r:id="rId5"/>
    <p:sldId id="259" r:id="rId6"/>
    <p:sldId id="279" r:id="rId7"/>
    <p:sldId id="268" r:id="rId8"/>
    <p:sldId id="278" r:id="rId9"/>
    <p:sldId id="280" r:id="rId10"/>
    <p:sldId id="281" r:id="rId11"/>
    <p:sldId id="282" r:id="rId12"/>
    <p:sldId id="277" r:id="rId13"/>
    <p:sldId id="262" r:id="rId14"/>
    <p:sldId id="272" r:id="rId15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5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2025-08-18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377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2025-08-18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1330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2025-08-18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3540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2025-08-18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564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2025-08-18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772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2025-08-18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5699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2025-08-18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0357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2025-08-18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5006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2025-08-18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0171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2025-08-18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7430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2025-08-18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104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E7BE4-8B09-9340-9F2D-9C4FBE7BE875}" type="datetimeFigureOut">
              <a:rPr lang="sv-SE" smtClean="0"/>
              <a:t>2025-08-18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8596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kargardsbollen.se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-48559"/>
            <a:ext cx="7772400" cy="1470025"/>
          </a:xfrm>
        </p:spPr>
        <p:txBody>
          <a:bodyPr/>
          <a:lstStyle/>
          <a:p>
            <a:br>
              <a:rPr lang="sv-SE" u="sng" dirty="0"/>
            </a:br>
            <a:r>
              <a:rPr lang="sv-SE" u="sng" dirty="0"/>
              <a:t>Föräldramöte 20250815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1633692"/>
            <a:ext cx="6400800" cy="4642786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•"/>
            </a:pPr>
            <a:endParaRPr lang="sv-SE" dirty="0"/>
          </a:p>
          <a:p>
            <a:endParaRPr lang="sv-SE" dirty="0"/>
          </a:p>
          <a:p>
            <a:endParaRPr lang="sv-SE" dirty="0"/>
          </a:p>
          <a:p>
            <a:pPr marL="457200" indent="-457200">
              <a:buFontTx/>
              <a:buChar char="•"/>
            </a:pPr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D505274-041D-48F2-A656-8F8D00275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B9A6023-D7AB-A877-68DA-855A78F33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109788"/>
            <a:ext cx="6400800" cy="26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095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-48559"/>
            <a:ext cx="7772400" cy="1470025"/>
          </a:xfrm>
        </p:spPr>
        <p:txBody>
          <a:bodyPr/>
          <a:lstStyle/>
          <a:p>
            <a:r>
              <a:rPr lang="sv-SE" u="sng" dirty="0"/>
              <a:t> Säsongen 2025-2026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1474287"/>
            <a:ext cx="6400800" cy="4642786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•"/>
            </a:pPr>
            <a:r>
              <a:rPr lang="sv-SE" dirty="0"/>
              <a:t>Ledarstab</a:t>
            </a:r>
          </a:p>
          <a:p>
            <a:pPr marL="457200" indent="-457200">
              <a:buFontTx/>
              <a:buChar char="•"/>
            </a:pPr>
            <a:r>
              <a:rPr lang="sv-SE" dirty="0"/>
              <a:t>Seriespel</a:t>
            </a:r>
          </a:p>
          <a:p>
            <a:pPr marL="457200" indent="-457200">
              <a:buFontTx/>
              <a:buChar char="•"/>
            </a:pPr>
            <a:r>
              <a:rPr lang="sv-SE" dirty="0"/>
              <a:t>Träning</a:t>
            </a:r>
          </a:p>
          <a:p>
            <a:pPr marL="457200" indent="-457200">
              <a:buFontTx/>
              <a:buChar char="•"/>
            </a:pPr>
            <a:r>
              <a:rPr lang="sv-SE" dirty="0"/>
              <a:t>Cuper</a:t>
            </a:r>
          </a:p>
          <a:p>
            <a:pPr marL="457200" indent="-457200">
              <a:buFontTx/>
              <a:buChar char="•"/>
            </a:pPr>
            <a:r>
              <a:rPr lang="sv-SE" dirty="0"/>
              <a:t>Föräldrasupport</a:t>
            </a:r>
          </a:p>
          <a:p>
            <a:pPr marL="457200" indent="-457200">
              <a:buFontTx/>
              <a:buChar char="•"/>
            </a:pPr>
            <a:r>
              <a:rPr lang="sv-SE" dirty="0"/>
              <a:t>Övrigt</a:t>
            </a:r>
          </a:p>
          <a:p>
            <a:pPr marL="457200" indent="-457200">
              <a:buFontTx/>
              <a:buChar char="•"/>
            </a:pPr>
            <a:endParaRPr lang="sv-SE" dirty="0"/>
          </a:p>
          <a:p>
            <a:pPr marL="457200" indent="-457200">
              <a:buFontTx/>
              <a:buChar char="•"/>
            </a:pPr>
            <a:endParaRPr lang="sv-SE" dirty="0"/>
          </a:p>
          <a:p>
            <a:pPr marL="457200" indent="-457200">
              <a:buFontTx/>
              <a:buChar char="•"/>
            </a:pPr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08A69B2-FF43-4028-BFBB-84FEFE1E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421751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-48559"/>
            <a:ext cx="7772400" cy="1470025"/>
          </a:xfrm>
        </p:spPr>
        <p:txBody>
          <a:bodyPr/>
          <a:lstStyle/>
          <a:p>
            <a:r>
              <a:rPr lang="sv-SE" u="sng" dirty="0"/>
              <a:t>Ledarstab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1645389"/>
            <a:ext cx="6400800" cy="4642786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•"/>
            </a:pPr>
            <a:r>
              <a:rPr lang="sv-SE" dirty="0"/>
              <a:t>Josefin</a:t>
            </a:r>
          </a:p>
          <a:p>
            <a:pPr marL="457200" indent="-457200">
              <a:buFontTx/>
              <a:buChar char="•"/>
            </a:pPr>
            <a:r>
              <a:rPr lang="sv-SE" dirty="0"/>
              <a:t>Hanna</a:t>
            </a:r>
          </a:p>
          <a:p>
            <a:pPr marL="457200" indent="-457200">
              <a:buFontTx/>
              <a:buChar char="•"/>
            </a:pPr>
            <a:r>
              <a:rPr lang="sv-SE" dirty="0"/>
              <a:t>Peter</a:t>
            </a:r>
          </a:p>
          <a:p>
            <a:pPr marL="457200" indent="-457200">
              <a:buFontTx/>
              <a:buChar char="•"/>
            </a:pPr>
            <a:r>
              <a:rPr lang="sv-SE" dirty="0"/>
              <a:t>Emma</a:t>
            </a:r>
          </a:p>
          <a:p>
            <a:pPr marL="457200" indent="-457200">
              <a:buFontTx/>
              <a:buChar char="•"/>
            </a:pPr>
            <a:endParaRPr lang="sv-SE" dirty="0"/>
          </a:p>
          <a:p>
            <a:r>
              <a:rPr lang="sv-SE" dirty="0"/>
              <a:t>Reserver; Emma M, Robban, Anders</a:t>
            </a:r>
          </a:p>
          <a:p>
            <a:endParaRPr lang="sv-SE" dirty="0"/>
          </a:p>
          <a:p>
            <a:pPr marL="457200" indent="-457200">
              <a:buFontTx/>
              <a:buChar char="•"/>
            </a:pPr>
            <a:endParaRPr lang="sv-SE" dirty="0"/>
          </a:p>
          <a:p>
            <a:pPr marL="457200" indent="-457200">
              <a:buFontTx/>
              <a:buChar char="•"/>
            </a:pPr>
            <a:endParaRPr lang="sv-SE" dirty="0"/>
          </a:p>
          <a:p>
            <a:endParaRPr lang="sv-SE" dirty="0"/>
          </a:p>
        </p:txBody>
      </p:sp>
      <p:sp>
        <p:nvSpPr>
          <p:cNvPr id="6" name="AutoShape 4" descr="DSC_205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B90353A-5755-42FA-8979-148A86DF7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2023845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AA2F83-342B-7D2B-E75E-697475C6A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B2B33C-390E-85DC-7A4F-4947FA2E7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70262"/>
            <a:ext cx="8229600" cy="2755901"/>
          </a:xfrm>
        </p:spPr>
        <p:txBody>
          <a:bodyPr>
            <a:normAutofit fontScale="92500" lnSpcReduction="20000"/>
          </a:bodyPr>
          <a:lstStyle/>
          <a:p>
            <a:r>
              <a:rPr lang="sv-SE" dirty="0"/>
              <a:t>Ny klubb</a:t>
            </a:r>
          </a:p>
          <a:p>
            <a:r>
              <a:rPr lang="sv-SE" dirty="0" err="1"/>
              <a:t>Sportadmin</a:t>
            </a:r>
            <a:endParaRPr lang="sv-SE" dirty="0"/>
          </a:p>
          <a:p>
            <a:r>
              <a:rPr lang="sv-SE" dirty="0"/>
              <a:t>Teams shop, går att beställa kläder nu</a:t>
            </a:r>
          </a:p>
          <a:p>
            <a:r>
              <a:rPr lang="sv-SE" dirty="0"/>
              <a:t>Gräsroten, anmäl klubben till Svenska spel</a:t>
            </a:r>
          </a:p>
          <a:p>
            <a:r>
              <a:rPr lang="sv-SE" dirty="0"/>
              <a:t>Lagsponsring, 8000kr/tryck på shorts, 4000kr till laget, plats för 4 </a:t>
            </a:r>
            <a:r>
              <a:rPr lang="sv-SE" dirty="0" err="1"/>
              <a:t>st</a:t>
            </a:r>
            <a:endParaRPr lang="sv-S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FC9476A-0E12-DB1E-E111-B188FDC52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371" y="274638"/>
            <a:ext cx="6400800" cy="26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420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-48559"/>
            <a:ext cx="7772400" cy="1470025"/>
          </a:xfrm>
        </p:spPr>
        <p:txBody>
          <a:bodyPr/>
          <a:lstStyle/>
          <a:p>
            <a:r>
              <a:rPr lang="sv-SE" u="sng" dirty="0"/>
              <a:t>Träning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327794" y="1708887"/>
            <a:ext cx="8458199" cy="4642786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•"/>
            </a:pPr>
            <a:r>
              <a:rPr lang="sv-SE" dirty="0"/>
              <a:t>Truppens storlek 18st – alltid plats för fler</a:t>
            </a:r>
          </a:p>
          <a:p>
            <a:pPr marL="457200" indent="-457200">
              <a:buFontTx/>
              <a:buChar char="•"/>
            </a:pPr>
            <a:endParaRPr lang="sv-SE" dirty="0"/>
          </a:p>
          <a:p>
            <a:r>
              <a:rPr lang="sv-SE" dirty="0"/>
              <a:t>Tisdagar, Berga </a:t>
            </a:r>
            <a:r>
              <a:rPr lang="sv-SE" dirty="0" err="1"/>
              <a:t>utelöp</a:t>
            </a:r>
            <a:r>
              <a:rPr lang="sv-SE" dirty="0"/>
              <a:t> 30min sedan 1h inomhus, fokus anfall</a:t>
            </a:r>
          </a:p>
          <a:p>
            <a:r>
              <a:rPr lang="sv-SE" dirty="0"/>
              <a:t>Onsdagar, Berga, </a:t>
            </a:r>
            <a:r>
              <a:rPr lang="sv-SE" dirty="0" err="1"/>
              <a:t>fys</a:t>
            </a:r>
            <a:r>
              <a:rPr lang="sv-SE" dirty="0"/>
              <a:t> inne och fokus försvar</a:t>
            </a:r>
          </a:p>
          <a:p>
            <a:r>
              <a:rPr lang="sv-SE" dirty="0"/>
              <a:t>Fredagar, </a:t>
            </a:r>
            <a:r>
              <a:rPr lang="sv-SE" dirty="0" err="1"/>
              <a:t>Eslövshallen</a:t>
            </a:r>
            <a:r>
              <a:rPr lang="sv-SE" dirty="0"/>
              <a:t> B, individuell teknik och mycket spel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1FD7F42-E6FE-4137-B6A3-88A6C1D5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122318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4ECEC6-E002-0169-ADBD-5091F9085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1E0BE0-B083-F4AF-23EA-407C8C49A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Ha rätt utrustning, sporttopp och sportstrumpor</a:t>
            </a:r>
          </a:p>
          <a:p>
            <a:r>
              <a:rPr lang="sv-SE" dirty="0"/>
              <a:t>Klar när träningen börjar</a:t>
            </a:r>
          </a:p>
          <a:p>
            <a:r>
              <a:rPr lang="sv-SE" dirty="0"/>
              <a:t>Gemensam dusch på tisdagar och efter alla matcher</a:t>
            </a:r>
          </a:p>
          <a:p>
            <a:r>
              <a:rPr lang="sv-SE" dirty="0"/>
              <a:t>Sömn, mat, skolan. Bättre att lära tjejerna planera än hoppa över träning för panik-plugga sista dagen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49777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-48559"/>
            <a:ext cx="7772400" cy="1470025"/>
          </a:xfrm>
        </p:spPr>
        <p:txBody>
          <a:bodyPr/>
          <a:lstStyle/>
          <a:p>
            <a:r>
              <a:rPr lang="sv-SE" u="sng" dirty="0"/>
              <a:t>Träning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EA71FAD-CCB5-4CFE-BFFC-5E0CB734F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  <p:sp>
        <p:nvSpPr>
          <p:cNvPr id="7" name="Underrubrik 6">
            <a:extLst>
              <a:ext uri="{FF2B5EF4-FFF2-40B4-BE49-F238E27FC236}">
                <a16:creationId xmlns:a16="http://schemas.microsoft.com/office/drawing/2014/main" id="{C9370193-B172-EB24-F85B-0A86904C49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421466"/>
            <a:ext cx="6400800" cy="4217334"/>
          </a:xfrm>
        </p:spPr>
        <p:txBody>
          <a:bodyPr>
            <a:normAutofit fontScale="92500" lnSpcReduction="10000"/>
          </a:bodyPr>
          <a:lstStyle/>
          <a:p>
            <a:r>
              <a:rPr lang="sv-SE" dirty="0"/>
              <a:t>Med äldre, vi kommer ha samarbete och erbjuda träning med F14 precis som tidigare</a:t>
            </a:r>
          </a:p>
          <a:p>
            <a:endParaRPr lang="sv-SE" dirty="0"/>
          </a:p>
          <a:p>
            <a:r>
              <a:rPr lang="sv-SE" dirty="0"/>
              <a:t>Med yngre, på fredagar får vi besök av F12.</a:t>
            </a:r>
          </a:p>
          <a:p>
            <a:endParaRPr lang="sv-SE" dirty="0"/>
          </a:p>
          <a:p>
            <a:r>
              <a:rPr lang="sv-SE" dirty="0"/>
              <a:t>Ramar och exakt upplägg tar vi efter Pre </a:t>
            </a:r>
            <a:r>
              <a:rPr lang="sv-SE" dirty="0" err="1"/>
              <a:t>Season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74168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3767EF-803B-745E-719F-A23313256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Spel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104B12-707C-1718-4029-2F66E756E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Offensivt försvar 3-2-1</a:t>
            </a:r>
          </a:p>
          <a:p>
            <a:r>
              <a:rPr lang="sv-SE" dirty="0"/>
              <a:t>Rotera på positioner, men mer efter önskemål</a:t>
            </a:r>
          </a:p>
          <a:p>
            <a:r>
              <a:rPr lang="sv-SE" dirty="0"/>
              <a:t>Snabbt spel med mycket kontringar</a:t>
            </a:r>
          </a:p>
          <a:p>
            <a:r>
              <a:rPr lang="sv-SE" dirty="0"/>
              <a:t>Anfall där alla tar ansvar och är delaktiga</a:t>
            </a:r>
          </a:p>
          <a:p>
            <a:r>
              <a:rPr lang="sv-SE" dirty="0"/>
              <a:t>Lite övergångar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45990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DD3749-1CD1-9A9A-D491-F80094421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Seriespel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83CEF04-D3F4-42FD-CA58-51E16251A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Två lag, Nivå 1 och Nivå 2 nordost</a:t>
            </a:r>
          </a:p>
          <a:p>
            <a:r>
              <a:rPr lang="sv-SE" dirty="0"/>
              <a:t>Kommer behöva hjälp av F12</a:t>
            </a:r>
          </a:p>
          <a:p>
            <a:r>
              <a:rPr lang="sv-SE" dirty="0"/>
              <a:t>Svara på kallelser i tid</a:t>
            </a:r>
          </a:p>
          <a:p>
            <a:r>
              <a:rPr lang="sv-SE" dirty="0"/>
              <a:t>Hur gör vi med långa bortamatcher?</a:t>
            </a:r>
          </a:p>
          <a:p>
            <a:pPr marL="0" indent="0">
              <a:buNone/>
            </a:pPr>
            <a:r>
              <a:rPr lang="sv-SE" dirty="0"/>
              <a:t>När spelschemat är klart går vi ut med när alla långa bortamatcher är så vi kan göra plan på tåg, buss, låna klubbens bil eller föräldrar kör.</a:t>
            </a:r>
          </a:p>
        </p:txBody>
      </p:sp>
    </p:spTree>
    <p:extLst>
      <p:ext uri="{BB962C8B-B14F-4D97-AF65-F5344CB8AC3E}">
        <p14:creationId xmlns:p14="http://schemas.microsoft.com/office/powerpoint/2010/main" val="175471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192E8D-A73A-6C35-6823-5558ECDE6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Turneringar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36EE0D-E643-EBDB-844D-84E6C4E9D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Per </a:t>
            </a:r>
            <a:r>
              <a:rPr lang="sv-SE" dirty="0" err="1"/>
              <a:t>Season</a:t>
            </a:r>
            <a:r>
              <a:rPr lang="sv-SE" dirty="0"/>
              <a:t> </a:t>
            </a:r>
            <a:r>
              <a:rPr lang="sv-SE" sz="1600" dirty="0"/>
              <a:t>planering löper på för fullt, schema för er föräldrar kommer inom kort, alla kommer få 2pass eller 1nattpass, laget tjänar mycket pengar, vi spelar 5-6 matcher och äter ihop. Sover hemma.</a:t>
            </a:r>
          </a:p>
          <a:p>
            <a:r>
              <a:rPr lang="sv-SE" dirty="0"/>
              <a:t>Höstlovet. </a:t>
            </a:r>
            <a:r>
              <a:rPr lang="sv-SE" sz="1600" dirty="0"/>
              <a:t>Kallelse kommer för intressekoll. Karlskrona 1-2/11 </a:t>
            </a:r>
            <a:r>
              <a:rPr lang="sv-SE" sz="1600" dirty="0">
                <a:hlinkClick r:id="rId2"/>
              </a:rPr>
              <a:t>Skärgårdsbollen Karlskrona</a:t>
            </a:r>
            <a:r>
              <a:rPr lang="sv-SE" sz="1600" dirty="0"/>
              <a:t> 1550kr i anmälan/lag, 1150kr/spelare deltagarkorten inkluderas mat, förläggning, cup-t-shirt samt tillträde till Halloween-disco på lördagskvällen. Kostnad för transport tillkommer. </a:t>
            </a:r>
          </a:p>
          <a:p>
            <a:r>
              <a:rPr lang="sv-SE" dirty="0"/>
              <a:t>Lundaspelen </a:t>
            </a:r>
            <a:r>
              <a:rPr lang="sv-SE" sz="1600" dirty="0"/>
              <a:t>2500kr i anmälan/lag</a:t>
            </a:r>
          </a:p>
          <a:p>
            <a:r>
              <a:rPr lang="sv-SE" dirty="0" err="1"/>
              <a:t>Ulzburg</a:t>
            </a:r>
            <a:r>
              <a:rPr lang="sv-SE" dirty="0"/>
              <a:t> </a:t>
            </a:r>
            <a:r>
              <a:rPr lang="sv-SE" sz="1600" dirty="0"/>
              <a:t>Kristihimmelsfärds helgen, 4dagar. 220euro i anmälan och 95euro i gästkort, men det tillkommer mat och resa. Vi får återkomma under hösten med exakta kostnader. </a:t>
            </a:r>
          </a:p>
          <a:p>
            <a:r>
              <a:rPr lang="sv-SE" dirty="0"/>
              <a:t>Åhus </a:t>
            </a:r>
            <a:r>
              <a:rPr lang="sv-SE" sz="1600" dirty="0"/>
              <a:t>ca 4200kr i anmälan/lag</a:t>
            </a:r>
          </a:p>
        </p:txBody>
      </p:sp>
    </p:spTree>
    <p:extLst>
      <p:ext uri="{BB962C8B-B14F-4D97-AF65-F5344CB8AC3E}">
        <p14:creationId xmlns:p14="http://schemas.microsoft.com/office/powerpoint/2010/main" val="822428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788682-AD4A-F4FC-BE59-5F8B46F03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Sociala </a:t>
            </a:r>
            <a:r>
              <a:rPr lang="sv-SE" dirty="0" err="1"/>
              <a:t>aktiviter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3DE824-1889-B99E-1744-0A65A6B83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Vad kommer ni ihåg av er fritidsaktiviteter?</a:t>
            </a:r>
          </a:p>
          <a:p>
            <a:r>
              <a:rPr lang="sv-SE" dirty="0"/>
              <a:t>Social aktiviteter, helgen 19-21/9 gör vi något med laget. Kommer planering snart.</a:t>
            </a:r>
          </a:p>
          <a:p>
            <a:r>
              <a:rPr lang="sv-SE" dirty="0"/>
              <a:t>20/9 </a:t>
            </a:r>
            <a:r>
              <a:rPr lang="sv-SE" dirty="0" err="1"/>
              <a:t>HandbollNU</a:t>
            </a:r>
            <a:r>
              <a:rPr lang="sv-SE" dirty="0"/>
              <a:t> / Eslöv Pride</a:t>
            </a:r>
          </a:p>
          <a:p>
            <a:r>
              <a:rPr lang="sv-SE" dirty="0"/>
              <a:t>Städa Sverige 4-5/10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84689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uppträder jag som förälder</a:t>
            </a:r>
          </a:p>
        </p:txBody>
      </p:sp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Domare och motspelare är ej våra fiender. Utan dem kan vi inte tävla.</a:t>
            </a:r>
          </a:p>
          <a:p>
            <a:r>
              <a:rPr lang="sv-SE" dirty="0"/>
              <a:t>Kontakta ledare om du tycker något är fel.</a:t>
            </a:r>
          </a:p>
          <a:p>
            <a:endParaRPr lang="sv-SE" dirty="0"/>
          </a:p>
          <a:p>
            <a:r>
              <a:rPr lang="sv-SE" dirty="0"/>
              <a:t>Låt tränarna sköta det handbollsmässiga.</a:t>
            </a:r>
          </a:p>
          <a:p>
            <a:r>
              <a:rPr lang="sv-SE" dirty="0"/>
              <a:t>Peppa alltid barnen.</a:t>
            </a:r>
          </a:p>
          <a:p>
            <a:r>
              <a:rPr lang="sv-SE" dirty="0"/>
              <a:t>Ta på dig de stora positiva glasögonen när du är förälder på läktaren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986" y="4686950"/>
            <a:ext cx="1720943" cy="1473070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06"/>
          <a:stretch/>
        </p:blipFill>
        <p:spPr>
          <a:xfrm>
            <a:off x="6386418" y="2149456"/>
            <a:ext cx="1451297" cy="1321443"/>
          </a:xfrm>
          <a:prstGeom prst="rect">
            <a:avLst/>
          </a:prstGeom>
        </p:spPr>
      </p:pic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E42DCD0-D507-454E-8DD9-773D03C5B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3414168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-48559"/>
            <a:ext cx="7772400" cy="1470025"/>
          </a:xfrm>
        </p:spPr>
        <p:txBody>
          <a:bodyPr/>
          <a:lstStyle/>
          <a:p>
            <a:r>
              <a:rPr lang="sv-SE" u="sng" dirty="0"/>
              <a:t>Föräldrasupport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772583" y="1772385"/>
            <a:ext cx="7514167" cy="4642786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•"/>
            </a:pPr>
            <a:r>
              <a:rPr lang="sv-SE" sz="2400" dirty="0"/>
              <a:t>2 </a:t>
            </a:r>
            <a:r>
              <a:rPr lang="sv-SE" sz="2400" dirty="0" err="1"/>
              <a:t>st</a:t>
            </a:r>
            <a:r>
              <a:rPr lang="sv-SE" sz="2400" dirty="0"/>
              <a:t> föräldrarepresentanter, </a:t>
            </a:r>
            <a:r>
              <a:rPr lang="sv-SE" sz="2400" dirty="0" err="1"/>
              <a:t>Carro</a:t>
            </a:r>
            <a:r>
              <a:rPr lang="sv-SE" sz="2400" dirty="0"/>
              <a:t> och Marie</a:t>
            </a:r>
          </a:p>
          <a:p>
            <a:pPr marL="457200" indent="-457200">
              <a:buFontTx/>
              <a:buChar char="•"/>
            </a:pPr>
            <a:r>
              <a:rPr lang="sv-SE" sz="2400" dirty="0"/>
              <a:t>6 </a:t>
            </a:r>
            <a:r>
              <a:rPr lang="sv-SE" sz="2400" dirty="0" err="1"/>
              <a:t>st</a:t>
            </a:r>
            <a:r>
              <a:rPr lang="sv-SE" sz="2400" dirty="0"/>
              <a:t> matchfunktionärer Emma, Christian, Henrik B, Henrik R, Armen – hade varit bra med en till!</a:t>
            </a:r>
          </a:p>
          <a:p>
            <a:pPr marL="457200" indent="-457200">
              <a:buFontTx/>
              <a:buChar char="•"/>
            </a:pPr>
            <a:r>
              <a:rPr lang="sv-SE" sz="2400" dirty="0"/>
              <a:t>Lagkonto ansvarig, Marie</a:t>
            </a:r>
          </a:p>
          <a:p>
            <a:pPr marL="457200" indent="-457200">
              <a:buFontTx/>
              <a:buChar char="•"/>
            </a:pPr>
            <a:r>
              <a:rPr lang="sv-SE" sz="2400" dirty="0"/>
              <a:t>Kioskansvarig, Eva </a:t>
            </a:r>
          </a:p>
          <a:p>
            <a:pPr marL="457200" indent="-457200">
              <a:buFontTx/>
              <a:buChar char="•"/>
            </a:pPr>
            <a:r>
              <a:rPr lang="sv-SE" sz="2400" dirty="0"/>
              <a:t>Marknadsansvarig, ingen tillsatt. Behöver ha frivillig!!</a:t>
            </a:r>
          </a:p>
          <a:p>
            <a:pPr marL="457200" indent="-457200">
              <a:buFontTx/>
              <a:buChar char="•"/>
            </a:pPr>
            <a:r>
              <a:rPr lang="sv-SE" sz="2400" dirty="0"/>
              <a:t>Försäljnings aktiviteter från klubben, Bingo och WP korv vad vi vet. </a:t>
            </a:r>
          </a:p>
          <a:p>
            <a:pPr marL="457200" indent="-457200">
              <a:buFontTx/>
              <a:buChar char="•"/>
            </a:pPr>
            <a:r>
              <a:rPr lang="sv-SE" sz="2400" dirty="0"/>
              <a:t>Utprovning av träningskläder görs på </a:t>
            </a:r>
            <a:r>
              <a:rPr lang="sv-SE" sz="2400" dirty="0" err="1"/>
              <a:t>intersport</a:t>
            </a:r>
            <a:r>
              <a:rPr lang="sv-SE" sz="2400" dirty="0"/>
              <a:t> Eslöv</a:t>
            </a:r>
          </a:p>
          <a:p>
            <a:pPr marL="457200" indent="-457200">
              <a:buFontTx/>
              <a:buChar char="•"/>
            </a:pPr>
            <a:r>
              <a:rPr lang="sv-SE" sz="2400" dirty="0"/>
              <a:t>Fotografering, tid ännu ej bokat</a:t>
            </a:r>
          </a:p>
          <a:p>
            <a:pPr marL="457200" indent="-457200">
              <a:buFontTx/>
              <a:buChar char="•"/>
            </a:pPr>
            <a:endParaRPr lang="sv-SE" sz="2400" dirty="0"/>
          </a:p>
          <a:p>
            <a:pPr marL="457200" indent="-457200">
              <a:buFontTx/>
              <a:buChar char="•"/>
            </a:pPr>
            <a:endParaRPr lang="sv-SE" sz="2400" dirty="0"/>
          </a:p>
          <a:p>
            <a:pPr marL="457200" indent="-457200">
              <a:buFontTx/>
              <a:buChar char="•"/>
            </a:pPr>
            <a:endParaRPr lang="sv-SE" sz="2400" dirty="0"/>
          </a:p>
          <a:p>
            <a:pPr marL="457200" indent="-457200">
              <a:buFontTx/>
              <a:buChar char="•"/>
            </a:pPr>
            <a:endParaRPr lang="sv-SE" sz="1800" dirty="0"/>
          </a:p>
          <a:p>
            <a:pPr marL="457200" indent="-457200">
              <a:buFontTx/>
              <a:buChar char="•"/>
            </a:pPr>
            <a:endParaRPr lang="sv-SE" sz="2400" dirty="0"/>
          </a:p>
          <a:p>
            <a:pPr marL="457200" indent="-457200">
              <a:buFontTx/>
              <a:buChar char="•"/>
            </a:pPr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8A67C9B-F10E-4093-B162-F60FC6C6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2563281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Övriga frågor</a:t>
            </a:r>
          </a:p>
        </p:txBody>
      </p:sp>
      <p:pic>
        <p:nvPicPr>
          <p:cNvPr id="4" name="Platshållare för innehåll 3" descr="Frågetecken Gratis Stock Bild - Public Domain Pictures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91382B3-E456-4C9D-B7C5-D30943A1A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1877954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29321</TotalTime>
  <Words>547</Words>
  <Application>Microsoft Office PowerPoint</Application>
  <PresentationFormat>Bildspel på skärmen (4:3)</PresentationFormat>
  <Paragraphs>95</Paragraphs>
  <Slides>14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Office-tema</vt:lpstr>
      <vt:lpstr> Föräldramöte 20250815</vt:lpstr>
      <vt:lpstr> Säsongen 2025-2026</vt:lpstr>
      <vt:lpstr>Ledarstab</vt:lpstr>
      <vt:lpstr>PowerPoint-presentation</vt:lpstr>
      <vt:lpstr>Träning</vt:lpstr>
      <vt:lpstr>Träning </vt:lpstr>
      <vt:lpstr>Träning</vt:lpstr>
      <vt:lpstr>Spel</vt:lpstr>
      <vt:lpstr>Seriespel</vt:lpstr>
      <vt:lpstr>Turneringar</vt:lpstr>
      <vt:lpstr>Sociala aktiviter</vt:lpstr>
      <vt:lpstr>Hur uppträder jag som förälder</vt:lpstr>
      <vt:lpstr>Föräldrasupport</vt:lpstr>
      <vt:lpstr>Övriga frågor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P03 Säsongen 2014/2015</dc:title>
  <dc:creator>Ola Jansson</dc:creator>
  <cp:lastModifiedBy>Emma Hansson</cp:lastModifiedBy>
  <cp:revision>77</cp:revision>
  <dcterms:created xsi:type="dcterms:W3CDTF">2014-08-29T12:58:41Z</dcterms:created>
  <dcterms:modified xsi:type="dcterms:W3CDTF">2025-08-18T11:46:48Z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tionClass">
    <vt:lpwstr>Intern</vt:lpwstr>
  </property>
  <property fmtid="{D5CDD505-2E9C-101B-9397-08002B2CF9AE}" pid="3" name="RestrictedAccess">
    <vt:lpwstr/>
  </property>
</Properties>
</file>