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0" r:id="rId4"/>
    <p:sldId id="261" r:id="rId5"/>
    <p:sldId id="262" r:id="rId6"/>
    <p:sldId id="263" r:id="rId7"/>
    <p:sldId id="258" r:id="rId8"/>
    <p:sldId id="259" r:id="rId9"/>
    <p:sldId id="264" r:id="rId10"/>
    <p:sldId id="265" r:id="rId11"/>
  </p:sldIdLst>
  <p:sldSz cx="12192000" cy="6858000"/>
  <p:notesSz cx="6858000" cy="9144000"/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20" d="100"/>
          <a:sy n="120" d="100"/>
        </p:scale>
        <p:origin x="120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3B341D-ED4A-4B41-AEE1-93ADC74F1CA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6549444-5ED6-4C46-B3C1-8F3B0726EA0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sv-S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535249-E7AE-488E-8572-59F28047BF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F9DD2F-C577-43EE-A87A-CBDAB6C9401D}" type="datetimeFigureOut">
              <a:rPr lang="sv-SE" smtClean="0"/>
              <a:t>2024-02-14</a:t>
            </a:fld>
            <a:endParaRPr lang="sv-S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3538F93-EDB0-4DDF-BD68-7138449DEB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8DB285D-2771-4CEF-9CC1-8266CC0217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2D08D1-A96D-4AA4-A7BB-F173997C4FB7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9638420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69B846-20E3-4232-B704-6E29529896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D30FAB4-63AD-485C-BE28-CC510C63EFE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1D8A922-4C4C-4271-AF42-1BD81092B4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F9DD2F-C577-43EE-A87A-CBDAB6C9401D}" type="datetimeFigureOut">
              <a:rPr lang="sv-SE" smtClean="0"/>
              <a:t>2024-02-14</a:t>
            </a:fld>
            <a:endParaRPr lang="sv-S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D7321BD-2A72-483E-9146-FE9B1BDF5E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7ADBE8D-4262-4DE1-B87E-118C77872B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2D08D1-A96D-4AA4-A7BB-F173997C4FB7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7199571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9D5891-EBD9-4FB1-BFC6-0D2A63D46E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E6930D0-954A-4798-9423-53A6E3A36E0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810F246-B7CC-458A-8FF3-F84C6624E8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F9DD2F-C577-43EE-A87A-CBDAB6C9401D}" type="datetimeFigureOut">
              <a:rPr lang="sv-SE" smtClean="0"/>
              <a:t>2024-02-14</a:t>
            </a:fld>
            <a:endParaRPr lang="sv-S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6955185-994D-4833-BE51-4377C96DDA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4C8DB5-8381-4986-9218-A322461ECE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2D08D1-A96D-4AA4-A7BB-F173997C4FB7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2730997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87EC9F-5EAA-43D5-A66A-12612AE575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25357B9-7909-407F-AF9D-E4A005DB0D8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72999F8-ED27-494C-834D-E83016E5600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C136EAF-CC8B-435E-91B8-4C0C43DABD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F9DD2F-C577-43EE-A87A-CBDAB6C9401D}" type="datetimeFigureOut">
              <a:rPr lang="sv-SE" smtClean="0"/>
              <a:t>2024-02-14</a:t>
            </a:fld>
            <a:endParaRPr lang="sv-S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814D50C-A70B-4DB7-AA45-EE4E6A9A62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627F2FD-25E9-4AFC-A942-F714F5B02F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2D08D1-A96D-4AA4-A7BB-F173997C4FB7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5407510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DC869C-AFA4-43B8-A639-2FDE561313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8777BA2-8D52-4F17-A878-D22339126D4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FE61233-40A2-4818-BC96-A52A51E020E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E8A8C90-7CD6-41D2-A94D-DFF4D4D6452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4A83A72-7428-4A4A-81BA-B2956A44760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4F14DC1-CB81-425C-AB0E-4118BA660A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F9DD2F-C577-43EE-A87A-CBDAB6C9401D}" type="datetimeFigureOut">
              <a:rPr lang="sv-SE" smtClean="0"/>
              <a:t>2024-02-14</a:t>
            </a:fld>
            <a:endParaRPr lang="sv-SE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C98D624-3EDC-491F-9F35-5E51A5D3A4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54BE35D-C787-4EF9-AB9B-0EFF8940AD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2D08D1-A96D-4AA4-A7BB-F173997C4FB7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7528490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6C58C3-4D2C-463C-A053-781A90BFC0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473307F-0EF8-42C8-B2C3-B8DE9799CA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F9DD2F-C577-43EE-A87A-CBDAB6C9401D}" type="datetimeFigureOut">
              <a:rPr lang="sv-SE" smtClean="0"/>
              <a:t>2024-02-14</a:t>
            </a:fld>
            <a:endParaRPr lang="sv-SE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7CE2E3D-06CB-4520-97E8-25088F4AD8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050CEDF-C51E-4DE6-8417-4EB2CC614D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2D08D1-A96D-4AA4-A7BB-F173997C4FB7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8405419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D25617E-F291-47AA-AC0D-90AFB0059A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F9DD2F-C577-43EE-A87A-CBDAB6C9401D}" type="datetimeFigureOut">
              <a:rPr lang="sv-SE" smtClean="0"/>
              <a:t>2024-02-14</a:t>
            </a:fld>
            <a:endParaRPr lang="sv-SE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E732FDE-5A0E-4FAC-A017-2CD8F84295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6A059B5-459B-4B60-ABC2-4CBBECFAAD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2D08D1-A96D-4AA4-A7BB-F173997C4FB7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9781042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1F9170-8794-4F67-81BE-0AA554FE1A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86AB614-D018-437F-AA79-9ED4B8CDA9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17C5786-1D01-4CBB-9DB8-DB31CBD8D6A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1701247-DBFC-4447-8E1A-D85B0CC846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F9DD2F-C577-43EE-A87A-CBDAB6C9401D}" type="datetimeFigureOut">
              <a:rPr lang="sv-SE" smtClean="0"/>
              <a:t>2024-02-14</a:t>
            </a:fld>
            <a:endParaRPr lang="sv-S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B103B2A-221D-41D4-8982-C2BD251689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02D38FB-679F-46A5-930F-27D35479D1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2D08D1-A96D-4AA4-A7BB-F173997C4FB7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5120654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CC3D38-2789-4AF5-8C81-3C6F32E80B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1884EB8-8F06-46EF-8D6C-7C3EB866A10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v-S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90279ED-68EE-4775-8F97-2B9AA6770E1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5DA4F17-57AD-4329-81BA-4B2CC2A862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F9DD2F-C577-43EE-A87A-CBDAB6C9401D}" type="datetimeFigureOut">
              <a:rPr lang="sv-SE" smtClean="0"/>
              <a:t>2024-02-14</a:t>
            </a:fld>
            <a:endParaRPr lang="sv-S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DB2AB62-D724-4AAE-B511-550BC63C2E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199C8C0-6554-4DB8-9D85-B6D73A7903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2D08D1-A96D-4AA4-A7BB-F173997C4FB7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3968677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B114E0-5655-4457-AB0E-5402A4E5F4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559D931-204A-4992-8EF5-E59EA0ED147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212D253-5A2A-4ECE-98B7-97A250624B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F9DD2F-C577-43EE-A87A-CBDAB6C9401D}" type="datetimeFigureOut">
              <a:rPr lang="sv-SE" smtClean="0"/>
              <a:t>2024-02-14</a:t>
            </a:fld>
            <a:endParaRPr lang="sv-S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255C472-5509-43F3-88C1-CCAE357EF6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25505CB-467E-4788-A3B8-3EA67267BC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2D08D1-A96D-4AA4-A7BB-F173997C4FB7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7902769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D4113DE-4892-434C-A45B-28DD5261C6A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C33AE94-E632-4C14-BAF6-AFF7436D4E8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63D156F-4BC7-4A22-9F6C-BFF85E66DD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F9DD2F-C577-43EE-A87A-CBDAB6C9401D}" type="datetimeFigureOut">
              <a:rPr lang="sv-SE" smtClean="0"/>
              <a:t>2024-02-14</a:t>
            </a:fld>
            <a:endParaRPr lang="sv-S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E0E3B75-6601-48E4-B19A-362C128BF3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E5940F2-61A7-4617-AB26-8AA2CA45D0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2D08D1-A96D-4AA4-A7BB-F173997C4FB7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3577175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B395F7C-1EB4-4E37-BDD6-C25F0E76CF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161F1FC-C328-4E71-B53E-4E42195E6FA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9551AA3-4FBF-4195-B4BD-79396FDCFE5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F9DD2F-C577-43EE-A87A-CBDAB6C9401D}" type="datetimeFigureOut">
              <a:rPr lang="sv-SE" smtClean="0"/>
              <a:t>2024-02-14</a:t>
            </a:fld>
            <a:endParaRPr lang="sv-S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1250DF-78C8-42FA-9917-1F31D2B058C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v-S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E766BC4-00C8-4DF6-B36F-31B75A02B47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2D08D1-A96D-4AA4-A7BB-F173997C4FB7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0869290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93F4DC-BC07-4577-9000-A9454D29090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sv-SE"/>
              <a:t>Föräldramöte 12/2 2024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F4A0993-894C-4FA7-83BC-291C37B7B67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sv-SE"/>
              <a:t>Eslövs IK F10 (2013)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1BDEB28-04FA-40A5-865E-FE3655A2BCC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04423" y="120015"/>
            <a:ext cx="1782128" cy="25199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70431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4FE2D0-3ABD-456B-B7D8-AB157C6A46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Agenda 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DDFBE2E-9254-48F7-A2CA-8E87D32FED1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v-SE"/>
              <a:t>Ny ledare – Lucas Stenberg </a:t>
            </a:r>
          </a:p>
          <a:p>
            <a:r>
              <a:rPr lang="sv-SE"/>
              <a:t>Säsongen</a:t>
            </a:r>
          </a:p>
          <a:p>
            <a:r>
              <a:rPr lang="sv-SE"/>
              <a:t>Träningar</a:t>
            </a:r>
          </a:p>
          <a:p>
            <a:r>
              <a:rPr lang="sv-SE"/>
              <a:t>Matcher</a:t>
            </a:r>
          </a:p>
          <a:p>
            <a:r>
              <a:rPr lang="sv-SE"/>
              <a:t>Cuper</a:t>
            </a:r>
          </a:p>
          <a:p>
            <a:r>
              <a:rPr lang="sv-SE"/>
              <a:t>Övrigt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0B79B4A-0C93-4C29-BAAE-5AD20AE2840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59353" y="188595"/>
            <a:ext cx="1759268" cy="24876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500779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E54DF0-8802-494B-AA1A-6931186DE6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Välkommen Lucas!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428061-38B4-4232-940C-12C97C687A8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v-SE"/>
              <a:t>Lucas Stenberg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DEB50F2-28AB-4584-AEE6-6D61CBAC4BC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59353" y="188595"/>
            <a:ext cx="1759268" cy="248762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63FE89E0-7032-494A-AF61-03B343903ED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81301" y="1690688"/>
            <a:ext cx="2757760" cy="410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031179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C8B5F6-7D67-4B49-9D12-EF5AFFC981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Säsongen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F85ABBA-A181-4D63-AE6B-7030417BEE5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sv-SE" sz="1800"/>
              <a:t>Sista matchen 18/3 (7 matcher kvar!!!) </a:t>
            </a:r>
          </a:p>
          <a:p>
            <a:r>
              <a:rPr lang="sv-SE" sz="1800"/>
              <a:t>Träningsuppehåll 19-31/3.</a:t>
            </a:r>
          </a:p>
          <a:p>
            <a:r>
              <a:rPr lang="sv-SE" sz="1800"/>
              <a:t>Träning inför Bohus Cup 1/4 – 1/5</a:t>
            </a:r>
          </a:p>
          <a:p>
            <a:pPr lvl="1"/>
            <a:r>
              <a:rPr lang="sv-SE" sz="1800"/>
              <a:t>3-3 försvar (6 man på plan) / spel med 6 man</a:t>
            </a:r>
          </a:p>
          <a:p>
            <a:pPr lvl="1"/>
            <a:r>
              <a:rPr lang="sv-SE" sz="1800"/>
              <a:t>Träningsmatcher – kontakt med Ankaret &amp; Lugi</a:t>
            </a:r>
          </a:p>
          <a:p>
            <a:pPr lvl="1"/>
            <a:r>
              <a:rPr lang="sv-SE" sz="1800"/>
              <a:t>(Frivilligt att delta vid träning för de som inte skall spela cup)</a:t>
            </a:r>
          </a:p>
          <a:p>
            <a:r>
              <a:rPr lang="sv-SE" sz="1800"/>
              <a:t>Bohus Cup 3-5 maj</a:t>
            </a:r>
          </a:p>
          <a:p>
            <a:r>
              <a:rPr lang="sv-SE" sz="1800"/>
              <a:t>Träningsuppehåll 6-31/5</a:t>
            </a:r>
          </a:p>
          <a:p>
            <a:r>
              <a:rPr lang="sv-SE" sz="1800"/>
              <a:t>Beachhandboll träning startar första veckan i juni och pågår fram till Åhus beach 13-14 juli.</a:t>
            </a:r>
          </a:p>
          <a:p>
            <a:pPr lvl="1"/>
            <a:r>
              <a:rPr lang="sv-SE" sz="1400"/>
              <a:t>Träningstid får vi i slutet på maj</a:t>
            </a:r>
          </a:p>
          <a:p>
            <a:pPr lvl="1"/>
            <a:r>
              <a:rPr lang="sv-SE" sz="1400"/>
              <a:t>1 pass/vecka – ca 90min – 30min uppvärmning på gräs/60min på plan (mks spel och spelövningar)</a:t>
            </a:r>
          </a:p>
          <a:p>
            <a:r>
              <a:rPr lang="sv-SE" sz="1800"/>
              <a:t>Sommarlov 15/7- månadskiftet aug/sept.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8DE4EBB-4F2A-4A28-B185-8F9AD81B579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59353" y="188595"/>
            <a:ext cx="1759268" cy="24876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70356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9FA6B7-12BA-419B-B25E-DEE75417DB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Träning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8A3869-7E39-40E2-82C9-31DAF09C988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sv-SE" sz="1800"/>
              <a:t>22 spelare i truppen (4 provtränat – 2 är kvar, KUL!) Lagom storlek!</a:t>
            </a:r>
          </a:p>
          <a:p>
            <a:r>
              <a:rPr lang="sv-SE" sz="1800"/>
              <a:t>Fokus på lag/samhörighet, indidviduell teknik, delvis spelförståelse</a:t>
            </a:r>
          </a:p>
          <a:p>
            <a:pPr lvl="1"/>
            <a:r>
              <a:rPr lang="sv-SE" sz="1800"/>
              <a:t>Höja nivå – har gett effekt på matcher (Ambition (mål) Ystad HF / Ljunghusen)</a:t>
            </a:r>
          </a:p>
          <a:p>
            <a:pPr lvl="1"/>
            <a:r>
              <a:rPr lang="sv-SE" sz="1800"/>
              <a:t>Tävlingsmomentet! Er hjälp!</a:t>
            </a:r>
          </a:p>
          <a:p>
            <a:r>
              <a:rPr lang="sv-SE" sz="1800"/>
              <a:t>Uppsatt hår / inga örhänge / korta naglar / sportglasögon</a:t>
            </a:r>
          </a:p>
          <a:p>
            <a:r>
              <a:rPr lang="sv-SE" sz="1800"/>
              <a:t>Kom MÄTTA! Till träningen, märks stor skillnad i energinivå</a:t>
            </a:r>
          </a:p>
          <a:p>
            <a:r>
              <a:rPr lang="sv-SE" sz="1800"/>
              <a:t>Shorts – lära sig att INTE trilla på knäna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DE0CF1A-C6FF-4E14-803D-2DA4BB40EC3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59353" y="188595"/>
            <a:ext cx="1759268" cy="24876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561525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DEE9FD-A60C-4E7C-BDE3-EFC5C5834E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Matcher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0C45A0-B5F2-4BEA-85CE-4E3534D24A1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sv-SE" sz="1800"/>
              <a:t>Kom MÄTT till match – ingen frukost/lunch = ingen bra energi!</a:t>
            </a:r>
          </a:p>
          <a:p>
            <a:r>
              <a:rPr lang="sv-SE" sz="1800"/>
              <a:t>7 matcher kvar!</a:t>
            </a:r>
          </a:p>
          <a:p>
            <a:r>
              <a:rPr lang="sv-SE" sz="1800"/>
              <a:t>Vid dubbelmöte spelar en del båda matcherna / träningsnärvaro -  prestera på träningen</a:t>
            </a:r>
          </a:p>
          <a:p>
            <a:endParaRPr lang="sv-SE" sz="180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C6F35F4-03D6-498B-A1F8-FE99F093984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59353" y="188595"/>
            <a:ext cx="1759268" cy="24876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121774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1E1875-F2EC-49AC-B495-0F10F23177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Bohus Cup 3-5/5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52E4DD-1228-4EE9-B9F3-3E1F6715442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sv-SE" sz="1600"/>
              <a:t>Kostnader</a:t>
            </a:r>
          </a:p>
          <a:p>
            <a:pPr lvl="1"/>
            <a:r>
              <a:rPr lang="sv-SE" sz="1600"/>
              <a:t>Gästkort 1350kr (Middag frekväll, frukost/lunch/middag lör, frukost/lunch sön. </a:t>
            </a:r>
          </a:p>
          <a:p>
            <a:pPr lvl="1"/>
            <a:r>
              <a:rPr lang="sv-SE" sz="1600"/>
              <a:t>Fickpeng 300kr </a:t>
            </a:r>
          </a:p>
          <a:p>
            <a:pPr lvl="1"/>
            <a:r>
              <a:rPr lang="sv-SE" sz="1600"/>
              <a:t>Liseberg 395kr (Dialog m föräldrar?)</a:t>
            </a:r>
          </a:p>
          <a:p>
            <a:r>
              <a:rPr lang="sv-SE" sz="1600"/>
              <a:t>Schema</a:t>
            </a:r>
          </a:p>
          <a:p>
            <a:pPr lvl="1"/>
            <a:r>
              <a:rPr lang="sv-SE" sz="1600"/>
              <a:t>Avresa m buss 12.00 fredag – be om ledig från skola (samåker m övriga lag från EIK samt EHF).</a:t>
            </a:r>
          </a:p>
          <a:p>
            <a:pPr lvl="1"/>
            <a:r>
              <a:rPr lang="sv-SE" sz="1600"/>
              <a:t>Hemresa m buss – beror på slutspel för övriga lag (Finaler slut 20.00 söndag)</a:t>
            </a:r>
          </a:p>
          <a:p>
            <a:pPr lvl="1"/>
            <a:r>
              <a:rPr lang="sv-SE" sz="1600"/>
              <a:t>Matcher - 1 fre kväll / 3 lör / 1 sön</a:t>
            </a:r>
          </a:p>
          <a:p>
            <a:r>
              <a:rPr lang="sv-SE" sz="1600"/>
              <a:t>Förhållningsregler</a:t>
            </a:r>
          </a:p>
          <a:p>
            <a:pPr lvl="1"/>
            <a:r>
              <a:rPr lang="sv-SE" sz="1600"/>
              <a:t>Inga mobiler – vi skall hänga som lag inte framför mobiler. Vi är 4 ledare / vid behov av kontakt har vi mobiler.</a:t>
            </a:r>
          </a:p>
          <a:p>
            <a:pPr lvl="1"/>
            <a:r>
              <a:rPr lang="sv-SE" sz="1600"/>
              <a:t>Ordning och reda</a:t>
            </a:r>
          </a:p>
          <a:p>
            <a:r>
              <a:rPr lang="sv-SE" sz="1600"/>
              <a:t>Praktikaliteter</a:t>
            </a:r>
          </a:p>
          <a:p>
            <a:pPr lvl="1"/>
            <a:r>
              <a:rPr lang="sv-SE" sz="1600"/>
              <a:t>Hårdförläggning </a:t>
            </a:r>
          </a:p>
          <a:p>
            <a:pPr lvl="2"/>
            <a:r>
              <a:rPr lang="sv-SE" sz="1600"/>
              <a:t>Luftmadrass/sovsäck/täcke-kudde OBS! tjejerna skall själv klara av att hantera sin packning. (Max 70cm)</a:t>
            </a:r>
          </a:p>
          <a:p>
            <a:pPr lvl="2"/>
            <a:r>
              <a:rPr lang="sv-SE" sz="1600"/>
              <a:t>4 ledare / 4 grupper med 4-5 spelare </a:t>
            </a:r>
          </a:p>
          <a:p>
            <a:endParaRPr lang="sv-SE" sz="1600"/>
          </a:p>
          <a:p>
            <a:pPr lvl="1"/>
            <a:endParaRPr lang="sv-SE" sz="1600"/>
          </a:p>
          <a:p>
            <a:pPr marL="457200" lvl="1" indent="0">
              <a:buNone/>
            </a:pPr>
            <a:r>
              <a:rPr lang="sv-SE" sz="1600"/>
              <a:t> </a:t>
            </a:r>
          </a:p>
          <a:p>
            <a:pPr marL="1371600" lvl="3" indent="0">
              <a:buNone/>
            </a:pPr>
            <a:endParaRPr lang="sv-SE" sz="1600"/>
          </a:p>
          <a:p>
            <a:pPr marL="914400" lvl="2" indent="0">
              <a:buNone/>
            </a:pPr>
            <a:endParaRPr lang="sv-SE" sz="1600"/>
          </a:p>
          <a:p>
            <a:pPr lvl="2"/>
            <a:endParaRPr lang="sv-SE" sz="160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25D9CB5-1431-4BAC-8987-91FD03D65F9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59353" y="188595"/>
            <a:ext cx="1759268" cy="24876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976896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D72174-5593-4845-8E62-78ED047E83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Åhus Beach 13-14/7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173DAA-DAA4-4FD4-AFDE-37375E9D265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sv-SE" sz="1800"/>
              <a:t>2590kr / Lag</a:t>
            </a:r>
          </a:p>
          <a:p>
            <a:pPr lvl="1"/>
            <a:r>
              <a:rPr lang="sv-SE" sz="1800"/>
              <a:t>Ca 6 matcher/ dag, 1x10min</a:t>
            </a:r>
          </a:p>
          <a:p>
            <a:pPr lvl="1"/>
            <a:r>
              <a:rPr lang="sv-SE" sz="1800"/>
              <a:t>8 spelare + 2 ledare</a:t>
            </a:r>
          </a:p>
          <a:p>
            <a:pPr lvl="1"/>
            <a:r>
              <a:rPr lang="sv-SE" sz="1800"/>
              <a:t>Kostnad står spelare som deltar för själv </a:t>
            </a:r>
          </a:p>
          <a:p>
            <a:pPr lvl="2"/>
            <a:r>
              <a:rPr lang="sv-SE" sz="1400"/>
              <a:t>(om vi är 8 i ett lag blir det 325kr/spelare + del i lagtält, ca. 400kr/spelare)</a:t>
            </a:r>
          </a:p>
          <a:p>
            <a:pPr lvl="1"/>
            <a:r>
              <a:rPr lang="sv-SE" sz="1800"/>
              <a:t>Övriga kostnader – </a:t>
            </a:r>
          </a:p>
          <a:p>
            <a:pPr lvl="2"/>
            <a:r>
              <a:rPr lang="sv-SE" sz="1800"/>
              <a:t>resa tor</a:t>
            </a:r>
          </a:p>
          <a:p>
            <a:pPr lvl="2"/>
            <a:r>
              <a:rPr lang="sv-SE" sz="1800"/>
              <a:t>MAT - matsäck med, LÅÅÅÅNGA dagar </a:t>
            </a:r>
          </a:p>
          <a:p>
            <a:pPr lvl="1"/>
            <a:r>
              <a:rPr lang="sv-SE" sz="1800"/>
              <a:t>Lagtält </a:t>
            </a:r>
          </a:p>
          <a:p>
            <a:pPr lvl="2"/>
            <a:r>
              <a:rPr lang="sv-SE" sz="1800"/>
              <a:t>Tillsammans med EHF och övriga EIK-lag, </a:t>
            </a:r>
          </a:p>
          <a:p>
            <a:pPr lvl="2"/>
            <a:r>
              <a:rPr lang="sv-SE" sz="1800"/>
              <a:t>Delas på antal deltagande lag</a:t>
            </a:r>
          </a:p>
          <a:p>
            <a:pPr lvl="2"/>
            <a:r>
              <a:rPr lang="sv-SE" sz="1800"/>
              <a:t>HÅLL ORDNING</a:t>
            </a:r>
          </a:p>
          <a:p>
            <a:pPr lvl="2"/>
            <a:r>
              <a:rPr lang="sv-SE" sz="1800"/>
              <a:t>Inte för föräldrar! DVS man kan inte gå dit och lämna sin grejer där, slå upp brassestolar utanför osv utan tält är endast för lagen.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2C887FC-4214-4416-8E1A-7A34D2B1421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59353" y="188595"/>
            <a:ext cx="1759268" cy="24876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478702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5A7E22-1747-4AD3-AD23-59B7FE3DBD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Föräldrarepr.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8DB5AAF-B61A-440A-A111-E5F190E9073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v-SE"/>
              <a:t>Kioskvecka v 10</a:t>
            </a:r>
          </a:p>
          <a:p>
            <a:r>
              <a:rPr lang="sv-SE"/>
              <a:t>Försäljning - sportlotten</a:t>
            </a:r>
          </a:p>
          <a:p>
            <a:r>
              <a:rPr lang="sv-SE"/>
              <a:t>Ny deltagare Daniel, Välkommen! </a:t>
            </a:r>
          </a:p>
          <a:p>
            <a:r>
              <a:rPr lang="sv-SE"/>
              <a:t>Lagkonto</a:t>
            </a:r>
          </a:p>
          <a:p>
            <a:pPr lvl="1"/>
            <a:r>
              <a:rPr lang="sv-SE"/>
              <a:t>Vi beslutar att kassan ses som gemensam – alla bidrar efter sin förmåga och alla använder. </a:t>
            </a:r>
          </a:p>
          <a:p>
            <a:pPr lvl="1"/>
            <a:r>
              <a:rPr lang="sv-SE" sz="2000"/>
              <a:t>Vid cuper likt Åhus Beach finns möjlighet för de som deltar att tjäna ihop en extra summa som då går till de tjejer som deltar i cupen. T ex New body försäljning – pengarna som kommer in i kassan blir då öronmärkta för de som deltar i cupen och går till att betala anmälningsavgift till cupen.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52A7CC6-27DB-4964-A446-1FAEE5CF43C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59353" y="188595"/>
            <a:ext cx="1759268" cy="24876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253295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7B7818-4100-44A1-9537-0699A54798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Övrigt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B1EA7FD-154D-4405-AB1A-F4EA4096ECE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v-SE"/>
              <a:t>Kontakt med ledare</a:t>
            </a:r>
          </a:p>
          <a:p>
            <a:pPr lvl="1"/>
            <a:r>
              <a:rPr lang="sv-SE"/>
              <a:t>Svarar på mejl/messenger/meddelande ONSDAG och TORSDAG.</a:t>
            </a:r>
          </a:p>
          <a:p>
            <a:pPr lvl="1"/>
            <a:r>
              <a:rPr lang="sv-SE"/>
              <a:t>Är det ngt akut, ring.</a:t>
            </a:r>
          </a:p>
          <a:p>
            <a:pPr lvl="1"/>
            <a:endParaRPr lang="sv-SE"/>
          </a:p>
          <a:p>
            <a:r>
              <a:rPr lang="sv-SE"/>
              <a:t>Diskuterar om träningsläger/social läger mars/april</a:t>
            </a:r>
          </a:p>
          <a:p>
            <a:pPr lvl="1"/>
            <a:r>
              <a:rPr lang="sv-SE"/>
              <a:t>Mer info hoppas vi ha efter sportlovet – </a:t>
            </a:r>
          </a:p>
          <a:p>
            <a:r>
              <a:rPr lang="sv-SE"/>
              <a:t>Träningsmatcher / mini turnering </a:t>
            </a:r>
          </a:p>
          <a:p>
            <a:pPr lvl="1"/>
            <a:r>
              <a:rPr lang="sv-SE"/>
              <a:t>Inför Bohus cup (har haft samtal med Lugi och Ankaret)</a:t>
            </a:r>
          </a:p>
          <a:p>
            <a:pPr lvl="1"/>
            <a:r>
              <a:rPr lang="sv-SE"/>
              <a:t>Egen kiosk med försäljning för att få in lite extra i kassan till Bohus cup.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C4F2F60-A515-4C4E-8CFD-4EC4B6D2037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59353" y="188595"/>
            <a:ext cx="1759268" cy="24876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051449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94</TotalTime>
  <Words>656</Words>
  <Application>Microsoft Office PowerPoint</Application>
  <PresentationFormat>Widescreen</PresentationFormat>
  <Paragraphs>87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4" baseType="lpstr">
      <vt:lpstr>Arial</vt:lpstr>
      <vt:lpstr>Calibri</vt:lpstr>
      <vt:lpstr>Calibri Light</vt:lpstr>
      <vt:lpstr>Office Theme</vt:lpstr>
      <vt:lpstr>Föräldramöte 12/2 2024</vt:lpstr>
      <vt:lpstr>Agenda  </vt:lpstr>
      <vt:lpstr>Välkommen Lucas!</vt:lpstr>
      <vt:lpstr>Säsongen </vt:lpstr>
      <vt:lpstr>Träning </vt:lpstr>
      <vt:lpstr>Matcher </vt:lpstr>
      <vt:lpstr>Bohus Cup 3-5/5</vt:lpstr>
      <vt:lpstr>Åhus Beach 13-14/7</vt:lpstr>
      <vt:lpstr>Föräldrarepr.</vt:lpstr>
      <vt:lpstr>Övrigt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Föräldramöte 12/2 2024</dc:title>
  <dc:creator>Hansson Johanna</dc:creator>
  <cp:lastModifiedBy>Hansson Johanna</cp:lastModifiedBy>
  <cp:revision>12</cp:revision>
  <dcterms:created xsi:type="dcterms:W3CDTF">2024-02-12T15:35:07Z</dcterms:created>
  <dcterms:modified xsi:type="dcterms:W3CDTF">2024-02-14T11:47:54Z</dcterms:modified>
</cp:coreProperties>
</file>