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64" r:id="rId6"/>
    <p:sldId id="261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>
        <p:scale>
          <a:sx n="75" d="100"/>
          <a:sy n="75" d="100"/>
        </p:scale>
        <p:origin x="1836" y="9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862BF-D42A-972E-FD27-A653249E2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D767A5-ABF5-A6A8-70A2-E7848710B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31D60-29C3-7C06-903D-4012FBA2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102FE-1C34-A2CE-08FC-B14675F5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410A6-DBCB-A9A8-D4CD-06A54642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759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A650-9BA3-54EF-8FE3-667A6967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CE886-9E16-30E1-B2F9-CA12B0DA2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8DA1E-F2A4-1983-4864-7698F4EE2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FAFFA-652D-D41A-585F-E4BC5DED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8364E-495C-0249-5259-76CAB2898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49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9DE0-AA6E-93A4-7344-3A9625CD0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F9E01-67C3-A9DB-84FD-A0B1DDE7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6B1C8-0686-CA24-83C0-ECF61435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897FD-58A0-77F9-4FEA-654E7EE8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309B9-6D70-B559-C087-0DC7AC42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04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1271-D2ED-E276-8D0D-51D84504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74933-4E89-FE8F-5ACF-83F5388AD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9C480-E7C2-B881-9BB7-402FF7EFA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830AB-4907-8E36-4D9E-CEEBA83D8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113B2B-8CDC-7E49-8A02-D122DD281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2785A-4331-06CB-728D-A3AB6CDB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39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6FD4-2A45-0742-6EF1-B3BB6EA6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FE9B0-0520-9661-1E5C-158036D26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AFD9B5-1161-852A-E9AC-3232622C4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DEDC3-6B85-382A-0B40-06485A628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948C83-D336-31DF-60CE-B9BF488B95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1C72C5-DA98-8526-B02F-2DD2C6112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1D33F3-31FF-DD41-3D5D-CEABF09B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123FB6-1409-F8EB-6851-BE30D6E1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18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F96B-EA13-B331-E78D-E5582B7F9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A48BF1-583F-AF16-15F0-F4843459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46FCA-9B7D-41F7-6163-3D1ED6219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86886-F4A0-A27B-28EA-E18CE5DC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13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B47276-308D-9FD8-9DFB-73C007C03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7B6B8E-0067-1262-EE75-87C135624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BC0D1-5672-78C9-E082-4D970FD5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42AEA-DFD3-E067-66AB-0A5C7682CAB1}"/>
              </a:ext>
            </a:extLst>
          </p:cNvPr>
          <p:cNvSpPr/>
          <p:nvPr userDrawn="1"/>
        </p:nvSpPr>
        <p:spPr>
          <a:xfrm>
            <a:off x="190500" y="165100"/>
            <a:ext cx="11811000" cy="6492438"/>
          </a:xfrm>
          <a:prstGeom prst="rect">
            <a:avLst/>
          </a:prstGeom>
          <a:solidFill>
            <a:schemeClr val="bg2"/>
          </a:solidFill>
          <a:ln w="76200">
            <a:solidFill>
              <a:srgbClr val="00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0139D5-12EA-0103-40BD-1B73D54B0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392" r="9420"/>
          <a:stretch/>
        </p:blipFill>
        <p:spPr>
          <a:xfrm>
            <a:off x="10528300" y="311150"/>
            <a:ext cx="12827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2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60E6-248D-D1D8-B3C0-CAC7620D3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5FACD-60A4-CA11-0EA4-E803AF0CE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FF86F-B023-B59D-21FC-19D60DD99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5B805-8ED8-3DE6-4BF5-8400AD07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6FF6B-E061-107E-C3BD-2FB102AC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77DB7-D3F9-B4AD-7647-34B89E65A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67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5085-2307-833A-B43E-812790FF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687725-78DB-45C2-B243-5D117AC49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D4BD9-8008-7A72-7958-525C7BD6E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8CBA4-8A6D-8BAA-1922-DAE739C8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CFD67-ED8F-F71E-9962-CCCC9E85D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BE940-E0E2-DF28-93AC-4E36CA945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3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159C-4547-1E2A-4497-34BC9ABD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75AF6-9653-4A28-56D9-11EA7D6BF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31565-0F70-B3AD-4254-B1F6DCBBC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641E9-7659-15AA-9229-A6AD33A01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D9644-21A0-F4C2-79ED-7531A7664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951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82EBA-E3CB-6C7A-AC14-631849165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B42AF7-B84D-203E-A6BF-15EE37C8D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3D973-5CBF-9CD7-DF36-DE56188F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FB2BB-2B3B-F50C-F0F5-C8FB18755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E6879-A0DC-7A4D-04CE-F3B64BAD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288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A0ECD-410B-3F97-F349-85949C349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63568-0F09-395E-EABB-3503F0860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755D2-BDBA-33C6-48BA-E4E2550C9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14B24-8508-4367-A645-37DBFC7BF93D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26B5F-183C-87D2-A8E1-8DB66F13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EC8D5-FB01-A575-5E43-6AFD49BFB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5AD5-2065-4FD3-95A1-0CD7CD2B35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27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web.torns@gmail.com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eb.torns@gmail.com" TargetMode="External"/><Relationship Id="rId2" Type="http://schemas.openxmlformats.org/officeDocument/2006/relationships/hyperlink" Target="https://www.torns.org/sida/?ID=250437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orns.org/sida/?ID=2504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469908-40F0-48EB-8B29-996548C1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572615-402F-5B32-2E7F-E83F18ABF97F}"/>
              </a:ext>
            </a:extLst>
          </p:cNvPr>
          <p:cNvSpPr/>
          <p:nvPr/>
        </p:nvSpPr>
        <p:spPr>
          <a:xfrm>
            <a:off x="0" y="3632200"/>
            <a:ext cx="12420600" cy="322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355C66-A387-10D9-5B18-325187FFB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072041"/>
            <a:ext cx="10515600" cy="1286087"/>
          </a:xfrm>
          <a:noFill/>
        </p:spPr>
        <p:txBody>
          <a:bodyPr anchor="ctr"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v-SE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Ridhus- &amp; anläggningsregler </a:t>
            </a:r>
            <a:endParaRPr lang="en-GB" sz="4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F43A5-5700-8824-082E-32EC714E8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71899"/>
            <a:ext cx="10515600" cy="557186"/>
          </a:xfrm>
          <a:noFill/>
        </p:spPr>
        <p:txBody>
          <a:bodyPr>
            <a:normAutofit/>
          </a:bodyPr>
          <a:lstStyle/>
          <a:p>
            <a:r>
              <a:rPr lang="sv-S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Senast uppdaterade mars 2025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656EA6-882B-820A-8F5A-F0A9F02A41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48" b="-1"/>
          <a:stretch/>
        </p:blipFill>
        <p:spPr>
          <a:xfrm>
            <a:off x="20" y="1"/>
            <a:ext cx="12191979" cy="390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0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23BEBF-291A-2417-E80D-13335A1A16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0" y="-368301"/>
            <a:ext cx="12344400" cy="822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A42D34-D67F-32A4-05BD-B2082D83817B}"/>
              </a:ext>
            </a:extLst>
          </p:cNvPr>
          <p:cNvSpPr/>
          <p:nvPr/>
        </p:nvSpPr>
        <p:spPr>
          <a:xfrm>
            <a:off x="-554804" y="-563253"/>
            <a:ext cx="13204004" cy="8703953"/>
          </a:xfrm>
          <a:prstGeom prst="rect">
            <a:avLst/>
          </a:prstGeom>
          <a:solidFill>
            <a:srgbClr val="FFFFFF">
              <a:alpha val="5882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1372729" y="2067661"/>
            <a:ext cx="9446541" cy="3662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Varför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behövs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regler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2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anläggningen</a:t>
            </a:r>
            <a:r>
              <a:rPr lang="en-GB" sz="32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en-GB" sz="2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Sunt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förnuft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räcker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långt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men för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skapa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trygg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säker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miljö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behöver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vissa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regler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oss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våra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anläggningar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såväl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 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galoppspår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Det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viktigt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alla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nyttjar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anläggning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föregår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gott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exempel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bemöter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varandra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vänligt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om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osäkerhet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kring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anläggningsregler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skulle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uppstå</a:t>
            </a:r>
            <a:r>
              <a:rPr lang="en-GB" sz="24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22619-C018-6F5D-73D7-8EB98599E96F}"/>
              </a:ext>
            </a:extLst>
          </p:cNvPr>
          <p:cNvSpPr/>
          <p:nvPr/>
        </p:nvSpPr>
        <p:spPr>
          <a:xfrm>
            <a:off x="253999" y="279401"/>
            <a:ext cx="11645901" cy="6286500"/>
          </a:xfrm>
          <a:prstGeom prst="rect">
            <a:avLst/>
          </a:prstGeom>
          <a:noFill/>
          <a:ln w="76200">
            <a:solidFill>
              <a:srgbClr val="00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1207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849710" y="853064"/>
            <a:ext cx="9804308" cy="5804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Hur rider jag </a:t>
            </a: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säkert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u="sng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tillåter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8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Stora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tillåter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12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all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hjälm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bäras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det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tillåtet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hörlur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öronsnäcka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detta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ingår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krävs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kommunikation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övrigt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hörlurar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användas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telefonsamtal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göras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Kommunicera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övriga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innan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du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går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Upp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avstigning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liksom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påtagning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utrustning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innanför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spåret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aktivitet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skritt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innanför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spåret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Håll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höger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vid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möte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b="1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fyrkantsspåret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företräde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volten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Halt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görs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innanför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spåret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Håll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avstånd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Visa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hänsyn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anpassa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rösten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måtta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Uppsuttna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förtur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framför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leder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sin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möjligt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bör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ej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promeneras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aktivitet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galoppspåret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var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uppmärksam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visa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hänsyn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människor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sig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finns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längs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spåret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framför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du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passerar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sjukhagarna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GB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79A6AE-668F-5B23-860C-F9A9CE7E16BA}"/>
              </a:ext>
            </a:extLst>
          </p:cNvPr>
          <p:cNvSpPr/>
          <p:nvPr/>
        </p:nvSpPr>
        <p:spPr>
          <a:xfrm>
            <a:off x="190500" y="165100"/>
            <a:ext cx="11811000" cy="6492438"/>
          </a:xfrm>
          <a:prstGeom prst="rect">
            <a:avLst/>
          </a:prstGeom>
          <a:noFill/>
          <a:ln w="76200">
            <a:solidFill>
              <a:srgbClr val="00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7328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832932" y="1381571"/>
            <a:ext cx="9804308" cy="4223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Tänk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24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Knacka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hör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efter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ok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komma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öppnar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dörrarna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måste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varsamma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underlagen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b="1" u="sng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förlänga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livslängden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ridhusbotten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I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tillägg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hästar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vara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lösa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b="1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Om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behöver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släppa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kan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det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göras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lilla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OBS! </a:t>
            </a:r>
            <a:r>
              <a:rPr lang="en-GB" sz="1600" u="sng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Ingen mat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Följ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medlemsgruppen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Facebook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tillfälliga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instruktioner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personalen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sist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paddocken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 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släck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lamporna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energi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möjligt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undvik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lampor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dagtid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Stäng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portar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vid in/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utgång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Skritta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inför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möjligaste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utomhus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detta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gäller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framför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 18-20. 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hand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halt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görs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endast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utomhus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Lilla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 18-20.  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83834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849710" y="802730"/>
            <a:ext cx="9804308" cy="5867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jag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vill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hoppa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företräde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måndagar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onsdagar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 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20.00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lördagar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söndagar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 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16.30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Undvik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Övrig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egen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enligt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överenskommelse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övriga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bommar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avsedda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användas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Plocka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hinder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bommar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tagit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omedelbart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efter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ungdomar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hopptränar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skall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vuxen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/18+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närvara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Barn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ungdomar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18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bära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du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hopptränar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själv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bör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du se 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någon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närhet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assistera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om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olycka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skulle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 jag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vill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longera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tömköra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en-GB" sz="18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ridande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respektive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utföras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enligt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överenskommelse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de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ryttare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önskar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tillträde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företräde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tisdagar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 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20.15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Undvik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r>
              <a:rPr lang="en-GB" sz="1600" b="1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</a:t>
            </a:r>
            <a:r>
              <a:rPr lang="en-GB" sz="1600" b="1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två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ekipage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denna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longera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hänvisas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4522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933600" y="1037622"/>
            <a:ext cx="9446541" cy="4914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stängt</a:t>
            </a:r>
            <a:r>
              <a:rPr lang="en-GB" sz="1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endParaRPr lang="en-GB" sz="1800" b="1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Styrelsen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Torns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kommittéer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TRU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ridskolan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rätt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stängt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Maila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webmaster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u="sng" dirty="0">
                <a:solidFill>
                  <a:srgbClr val="004499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webbadmin@torns.org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Bokningsförfrågningar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härutöver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skall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godkännas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UK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styrelsen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(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Skicka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bokningsförfrågan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 </a:t>
            </a:r>
            <a:r>
              <a:rPr lang="en-GB" sz="1600" u="sng" dirty="0">
                <a:solidFill>
                  <a:srgbClr val="004499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webbadmin@torns.org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stängt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gemensamma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tidsbestämda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aktiviteter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öppet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anmälningssystem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senast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förväg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u="sng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allmän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varje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vardagskväll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 17.00,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undantaget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hoppträningen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torsdagar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halva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halva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bokat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resterande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öppen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allmän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En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tydlig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markering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visa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gränsen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stängt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öppet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7919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E0A8B7-A728-B53C-DB12-453C7F7716B7}"/>
              </a:ext>
            </a:extLst>
          </p:cNvPr>
          <p:cNvSpPr txBox="1"/>
          <p:nvPr/>
        </p:nvSpPr>
        <p:spPr>
          <a:xfrm>
            <a:off x="933600" y="1037622"/>
            <a:ext cx="9446541" cy="3998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öppet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/ </a:t>
            </a: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Privatträning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mån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plats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ridhuskalendern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våra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kräver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u="sng" dirty="0" err="1">
                <a:solidFill>
                  <a:srgbClr val="004499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anläggningskort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(1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kort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häst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anmälas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avanmälas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 </a:t>
            </a:r>
            <a:r>
              <a:rPr lang="en-GB" sz="1600" u="sng" dirty="0">
                <a:solidFill>
                  <a:srgbClr val="004499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webbadmin@torns.org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tränarens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namn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ska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anges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framgår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u="sng" dirty="0" err="1">
                <a:solidFill>
                  <a:srgbClr val="004499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ridhuskalendern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pågår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får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 max 6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timmar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vecka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perioden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oktober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till 30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april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hoppträning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tömkörning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för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bokas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under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tider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då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dessa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aktiviteter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företräde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(se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anläggningsregler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 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Privatträning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obehindrat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och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utan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anmälan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det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är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ridhuskalendern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Lovfria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kl 06.00-16.00, 21.30-24.00 (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året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runt)</a:t>
            </a:r>
            <a:endParaRPr lang="en-GB" sz="1600" dirty="0">
              <a:effectLst/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</a:pP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Lördagar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06.00-10.00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19.00-24.00</a:t>
            </a:r>
            <a:endParaRPr lang="en-GB" sz="1600" dirty="0">
              <a:effectLst/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1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Mellanridhuset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●"/>
            </a:pP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Max 2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tränare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Rönnströmska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ridhuset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1600" dirty="0" err="1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samtidigt</a:t>
            </a:r>
            <a:r>
              <a:rPr lang="en-GB" sz="1600" dirty="0">
                <a:solidFill>
                  <a:srgbClr val="333333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1600" dirty="0"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9918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954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Noto Sans Symbols</vt:lpstr>
      <vt:lpstr>Arial</vt:lpstr>
      <vt:lpstr>Calibri</vt:lpstr>
      <vt:lpstr>Calibri Light</vt:lpstr>
      <vt:lpstr>Courier New</vt:lpstr>
      <vt:lpstr>Roboto</vt:lpstr>
      <vt:lpstr>Office Theme</vt:lpstr>
      <vt:lpstr>Ridhus- &amp; anläggningsregler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Ridhus- &amp; anläggningsregler </dc:title>
  <dc:creator>Carmen Ekedahl, Louise[she/her]</dc:creator>
  <cp:lastModifiedBy>Carmen Ekedahl, Louise[she/her]</cp:lastModifiedBy>
  <cp:revision>1</cp:revision>
  <dcterms:created xsi:type="dcterms:W3CDTF">2025-03-14T10:18:16Z</dcterms:created>
  <dcterms:modified xsi:type="dcterms:W3CDTF">2025-03-14T10:58:55Z</dcterms:modified>
</cp:coreProperties>
</file>