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83" d="100"/>
          <a:sy n="83" d="100"/>
        </p:scale>
        <p:origin x="435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6CCAF3-F423-49B0-9C47-9EE3B6B8FF0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2A04ABA2-ED71-4335-9EBC-2033ABFB4AC9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sv-SE" dirty="0">
              <a:latin typeface="Amasis MT Pro Black" panose="02040A04050005020304" pitchFamily="18" charset="0"/>
            </a:rPr>
            <a:t>USM/Cuper</a:t>
          </a:r>
        </a:p>
      </dgm:t>
    </dgm:pt>
    <dgm:pt modelId="{83EC2D01-5184-44E4-AF35-DE0D3F6BFB65}" type="parTrans" cxnId="{86127B55-4238-442C-A4D2-23BE898E6AC0}">
      <dgm:prSet/>
      <dgm:spPr/>
      <dgm:t>
        <a:bodyPr/>
        <a:lstStyle/>
        <a:p>
          <a:endParaRPr lang="sv-SE"/>
        </a:p>
      </dgm:t>
    </dgm:pt>
    <dgm:pt modelId="{9AE2D83C-3346-4880-8431-209350F4ECC8}" type="sibTrans" cxnId="{86127B55-4238-442C-A4D2-23BE898E6AC0}">
      <dgm:prSet/>
      <dgm:spPr/>
      <dgm:t>
        <a:bodyPr/>
        <a:lstStyle/>
        <a:p>
          <a:endParaRPr lang="sv-SE"/>
        </a:p>
      </dgm:t>
    </dgm:pt>
    <dgm:pt modelId="{6567AB9C-5FB6-40C5-9E07-94A777C5B816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sv-SE" dirty="0">
              <a:latin typeface="Amasis MT Pro Black" panose="02040A04050005020304" pitchFamily="18" charset="0"/>
            </a:rPr>
            <a:t>Träningstider</a:t>
          </a:r>
        </a:p>
      </dgm:t>
    </dgm:pt>
    <dgm:pt modelId="{74CF6352-EE10-4398-8C54-7C4E54ABDD2C}" type="parTrans" cxnId="{880B66C2-90F5-4E6E-85FC-70F2B2DB9C86}">
      <dgm:prSet/>
      <dgm:spPr/>
      <dgm:t>
        <a:bodyPr/>
        <a:lstStyle/>
        <a:p>
          <a:endParaRPr lang="sv-SE"/>
        </a:p>
      </dgm:t>
    </dgm:pt>
    <dgm:pt modelId="{7B901D8B-B02B-4B33-A74B-EE2AC93401B7}" type="sibTrans" cxnId="{880B66C2-90F5-4E6E-85FC-70F2B2DB9C86}">
      <dgm:prSet/>
      <dgm:spPr/>
      <dgm:t>
        <a:bodyPr/>
        <a:lstStyle/>
        <a:p>
          <a:endParaRPr lang="sv-SE"/>
        </a:p>
      </dgm:t>
    </dgm:pt>
    <dgm:pt modelId="{BDA39E7C-0036-4C7B-9C60-01AEE02C9C81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sv-SE" dirty="0">
              <a:latin typeface="Amasis MT Pro Black" panose="02040A04050005020304" pitchFamily="18" charset="0"/>
            </a:rPr>
            <a:t>Vita tråden</a:t>
          </a:r>
        </a:p>
      </dgm:t>
    </dgm:pt>
    <dgm:pt modelId="{979F441F-8DDB-4871-9B42-D8A285B5A7FD}" type="parTrans" cxnId="{0BB9214C-E972-43B7-B6FB-8965266E75DD}">
      <dgm:prSet/>
      <dgm:spPr/>
      <dgm:t>
        <a:bodyPr/>
        <a:lstStyle/>
        <a:p>
          <a:endParaRPr lang="sv-SE"/>
        </a:p>
      </dgm:t>
    </dgm:pt>
    <dgm:pt modelId="{51873FC4-BE5B-470C-AFCF-978C2E1074DC}" type="sibTrans" cxnId="{0BB9214C-E972-43B7-B6FB-8965266E75DD}">
      <dgm:prSet/>
      <dgm:spPr/>
      <dgm:t>
        <a:bodyPr/>
        <a:lstStyle/>
        <a:p>
          <a:endParaRPr lang="sv-SE"/>
        </a:p>
      </dgm:t>
    </dgm:pt>
    <dgm:pt modelId="{A2828C33-6EAC-4756-B18F-D3158BE0EBE1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sv-SE" dirty="0">
              <a:latin typeface="Amasis MT Pro Black" panose="02040A04050005020304" pitchFamily="18" charset="0"/>
            </a:rPr>
            <a:t>Gripar till laget</a:t>
          </a:r>
        </a:p>
      </dgm:t>
    </dgm:pt>
    <dgm:pt modelId="{911023D4-E580-4FA8-A2FD-1A2A5BDD9482}" type="parTrans" cxnId="{739E94BD-99DC-4FF2-ACDB-A5A3104BDB9E}">
      <dgm:prSet/>
      <dgm:spPr/>
      <dgm:t>
        <a:bodyPr/>
        <a:lstStyle/>
        <a:p>
          <a:endParaRPr lang="sv-SE"/>
        </a:p>
      </dgm:t>
    </dgm:pt>
    <dgm:pt modelId="{5498913A-BAA5-4D56-A68F-74D38A9139E8}" type="sibTrans" cxnId="{739E94BD-99DC-4FF2-ACDB-A5A3104BDB9E}">
      <dgm:prSet/>
      <dgm:spPr/>
      <dgm:t>
        <a:bodyPr/>
        <a:lstStyle/>
        <a:p>
          <a:endParaRPr lang="sv-SE"/>
        </a:p>
      </dgm:t>
    </dgm:pt>
    <dgm:pt modelId="{501CD7C9-19D5-4039-B544-581EACDC8697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sv-SE" dirty="0">
              <a:latin typeface="Amasis MT Pro Black" panose="02040A04050005020304" pitchFamily="18" charset="0"/>
            </a:rPr>
            <a:t>Funktionär &amp; domarutbildning</a:t>
          </a:r>
        </a:p>
      </dgm:t>
    </dgm:pt>
    <dgm:pt modelId="{A0341A7D-2CF7-4B45-9B99-A85B9DDA7BC0}" type="parTrans" cxnId="{267A66DA-FBD2-4306-8B71-1921967D8414}">
      <dgm:prSet/>
      <dgm:spPr/>
      <dgm:t>
        <a:bodyPr/>
        <a:lstStyle/>
        <a:p>
          <a:endParaRPr lang="sv-SE"/>
        </a:p>
      </dgm:t>
    </dgm:pt>
    <dgm:pt modelId="{C9436154-C726-4703-9834-091D657F1462}" type="sibTrans" cxnId="{267A66DA-FBD2-4306-8B71-1921967D8414}">
      <dgm:prSet/>
      <dgm:spPr/>
      <dgm:t>
        <a:bodyPr/>
        <a:lstStyle/>
        <a:p>
          <a:endParaRPr lang="sv-SE"/>
        </a:p>
      </dgm:t>
    </dgm:pt>
    <dgm:pt modelId="{B3E7D2BB-2243-42BD-8531-186690E73AFA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sv-SE" dirty="0">
              <a:latin typeface="Amasis MT Pro Black" panose="02040A04050005020304" pitchFamily="18" charset="0"/>
            </a:rPr>
            <a:t>Klädprovardag (Maj)</a:t>
          </a:r>
        </a:p>
      </dgm:t>
    </dgm:pt>
    <dgm:pt modelId="{0D708464-C358-4D16-883C-6D68B18D12E2}" type="parTrans" cxnId="{A22E9406-23B5-4495-9563-63BE2EA00322}">
      <dgm:prSet/>
      <dgm:spPr/>
    </dgm:pt>
    <dgm:pt modelId="{9BF002E1-64A5-4787-ADF9-F4AB134BD4C2}" type="sibTrans" cxnId="{A22E9406-23B5-4495-9563-63BE2EA00322}">
      <dgm:prSet/>
      <dgm:spPr/>
    </dgm:pt>
    <dgm:pt modelId="{AA930C6C-E517-4FD8-9C53-715332073C62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sv-SE" dirty="0">
              <a:latin typeface="Amasis MT Pro Black" panose="02040A04050005020304" pitchFamily="18" charset="0"/>
            </a:rPr>
            <a:t>Fotografering (Oktober)</a:t>
          </a:r>
        </a:p>
      </dgm:t>
    </dgm:pt>
    <dgm:pt modelId="{2DBD2F80-520D-43AD-94D2-16561114D854}" type="parTrans" cxnId="{CA85D2D0-6E23-4557-802D-79B0B833CC4C}">
      <dgm:prSet/>
      <dgm:spPr/>
    </dgm:pt>
    <dgm:pt modelId="{0B932E8E-077E-4D8B-992B-4D1658C65C11}" type="sibTrans" cxnId="{CA85D2D0-6E23-4557-802D-79B0B833CC4C}">
      <dgm:prSet/>
      <dgm:spPr/>
    </dgm:pt>
    <dgm:pt modelId="{3F77CC4B-4713-4A3A-95EF-9C10E1879F9F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sv-SE" dirty="0">
              <a:latin typeface="Amasis MT Pro Black" panose="02040A04050005020304" pitchFamily="18" charset="0"/>
            </a:rPr>
            <a:t>Föreningsdag</a:t>
          </a:r>
        </a:p>
      </dgm:t>
    </dgm:pt>
    <dgm:pt modelId="{3A356B99-081D-4273-8E61-A3F1D0332B02}" type="parTrans" cxnId="{AA06A6CC-BDC5-4526-B59D-A93C9E7B8932}">
      <dgm:prSet/>
      <dgm:spPr/>
    </dgm:pt>
    <dgm:pt modelId="{49C1CAE7-2ED1-46B3-A131-0937D6B51DCA}" type="sibTrans" cxnId="{AA06A6CC-BDC5-4526-B59D-A93C9E7B8932}">
      <dgm:prSet/>
      <dgm:spPr/>
    </dgm:pt>
    <dgm:pt modelId="{5F42667E-3437-4F48-BB85-1A5E8FAC3788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sv-SE" dirty="0">
              <a:latin typeface="Amasis MT Pro Black" panose="02040A04050005020304" pitchFamily="18" charset="0"/>
            </a:rPr>
            <a:t>Liten mot eliten</a:t>
          </a:r>
        </a:p>
      </dgm:t>
    </dgm:pt>
    <dgm:pt modelId="{AA593713-3112-4FDF-AC91-08B88D95620F}" type="parTrans" cxnId="{37444C9E-4B6F-497B-8BE0-64FCDBD0B69F}">
      <dgm:prSet/>
      <dgm:spPr/>
    </dgm:pt>
    <dgm:pt modelId="{4E23DB47-35E0-4B65-B6CD-922BA68799E7}" type="sibTrans" cxnId="{37444C9E-4B6F-497B-8BE0-64FCDBD0B69F}">
      <dgm:prSet/>
      <dgm:spPr/>
    </dgm:pt>
    <dgm:pt modelId="{A5D9A86A-547E-4A6D-8218-68F5DB88665A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sv-SE" dirty="0">
              <a:latin typeface="Amasis MT Pro Black" panose="02040A04050005020304" pitchFamily="18" charset="0"/>
            </a:rPr>
            <a:t>Lagåtagande/lagkassa</a:t>
          </a:r>
        </a:p>
      </dgm:t>
    </dgm:pt>
    <dgm:pt modelId="{BA10A0DF-B419-4480-A928-BB2399EEB57C}" type="parTrans" cxnId="{8CE52548-15C5-4EE8-8763-DAF04D53FEB1}">
      <dgm:prSet/>
      <dgm:spPr/>
    </dgm:pt>
    <dgm:pt modelId="{767A56AD-CE65-4548-A553-3A5C07D3C7C6}" type="sibTrans" cxnId="{8CE52548-15C5-4EE8-8763-DAF04D53FEB1}">
      <dgm:prSet/>
      <dgm:spPr/>
    </dgm:pt>
    <dgm:pt modelId="{7AB8F669-F049-43A0-A6FD-F6997ABF2F6F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sv-SE" dirty="0">
              <a:latin typeface="Amasis MT Pro Black" panose="02040A04050005020304" pitchFamily="18" charset="0"/>
            </a:rPr>
            <a:t>Trygghetsrådet</a:t>
          </a:r>
        </a:p>
      </dgm:t>
    </dgm:pt>
    <dgm:pt modelId="{9B5DD77E-D33D-45BB-B1B8-3E6E325B32A2}" type="parTrans" cxnId="{6D7F29FF-010B-44F2-B969-3BE543C1D2CC}">
      <dgm:prSet/>
      <dgm:spPr/>
    </dgm:pt>
    <dgm:pt modelId="{D16CAA84-DFFA-4A46-B135-4C3E970857F7}" type="sibTrans" cxnId="{6D7F29FF-010B-44F2-B969-3BE543C1D2CC}">
      <dgm:prSet/>
      <dgm:spPr/>
    </dgm:pt>
    <dgm:pt modelId="{7833A758-F211-486C-9217-F318AD42EA37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sv-SE" dirty="0">
              <a:latin typeface="Amasis MT Pro Black" panose="02040A04050005020304" pitchFamily="18" charset="0"/>
            </a:rPr>
            <a:t>Träning material och kläder</a:t>
          </a:r>
        </a:p>
      </dgm:t>
    </dgm:pt>
    <dgm:pt modelId="{8423A319-4E22-44EB-A2D9-A8712D7B77F8}" type="parTrans" cxnId="{6861707D-FAED-486E-BDE4-EEC5FDAF7635}">
      <dgm:prSet/>
      <dgm:spPr/>
    </dgm:pt>
    <dgm:pt modelId="{311491D2-2FAE-41A9-A7BF-57404B9C695C}" type="sibTrans" cxnId="{6861707D-FAED-486E-BDE4-EEC5FDAF7635}">
      <dgm:prSet/>
      <dgm:spPr/>
    </dgm:pt>
    <dgm:pt modelId="{F24102EC-3819-4113-B204-373B74E90BA2}" type="pres">
      <dgm:prSet presAssocID="{7F6CCAF3-F423-49B0-9C47-9EE3B6B8FF0C}" presName="diagram" presStyleCnt="0">
        <dgm:presLayoutVars>
          <dgm:dir/>
          <dgm:resizeHandles val="exact"/>
        </dgm:presLayoutVars>
      </dgm:prSet>
      <dgm:spPr/>
    </dgm:pt>
    <dgm:pt modelId="{67C4D523-C722-4011-B1A6-2745F576B139}" type="pres">
      <dgm:prSet presAssocID="{2A04ABA2-ED71-4335-9EBC-2033ABFB4AC9}" presName="node" presStyleLbl="node1" presStyleIdx="0" presStyleCnt="12">
        <dgm:presLayoutVars>
          <dgm:bulletEnabled val="1"/>
        </dgm:presLayoutVars>
      </dgm:prSet>
      <dgm:spPr/>
    </dgm:pt>
    <dgm:pt modelId="{EF5856A4-ACF7-4BDF-8E2C-2CBADB03F8B2}" type="pres">
      <dgm:prSet presAssocID="{9AE2D83C-3346-4880-8431-209350F4ECC8}" presName="sibTrans" presStyleCnt="0"/>
      <dgm:spPr/>
    </dgm:pt>
    <dgm:pt modelId="{896B41AC-5929-4E78-B6D9-D28E401A2524}" type="pres">
      <dgm:prSet presAssocID="{6567AB9C-5FB6-40C5-9E07-94A777C5B816}" presName="node" presStyleLbl="node1" presStyleIdx="1" presStyleCnt="12">
        <dgm:presLayoutVars>
          <dgm:bulletEnabled val="1"/>
        </dgm:presLayoutVars>
      </dgm:prSet>
      <dgm:spPr/>
    </dgm:pt>
    <dgm:pt modelId="{4490910C-46E7-432F-8134-E45F895CC779}" type="pres">
      <dgm:prSet presAssocID="{7B901D8B-B02B-4B33-A74B-EE2AC93401B7}" presName="sibTrans" presStyleCnt="0"/>
      <dgm:spPr/>
    </dgm:pt>
    <dgm:pt modelId="{6C2726EA-2DF6-459D-8C62-BAEEB0B848AC}" type="pres">
      <dgm:prSet presAssocID="{BDA39E7C-0036-4C7B-9C60-01AEE02C9C81}" presName="node" presStyleLbl="node1" presStyleIdx="2" presStyleCnt="12">
        <dgm:presLayoutVars>
          <dgm:bulletEnabled val="1"/>
        </dgm:presLayoutVars>
      </dgm:prSet>
      <dgm:spPr/>
    </dgm:pt>
    <dgm:pt modelId="{62667174-0CAB-4441-827B-F5B5F78A7663}" type="pres">
      <dgm:prSet presAssocID="{51873FC4-BE5B-470C-AFCF-978C2E1074DC}" presName="sibTrans" presStyleCnt="0"/>
      <dgm:spPr/>
    </dgm:pt>
    <dgm:pt modelId="{0C65A945-0FFD-4FDC-A222-67C8F94C6B80}" type="pres">
      <dgm:prSet presAssocID="{A2828C33-6EAC-4756-B18F-D3158BE0EBE1}" presName="node" presStyleLbl="node1" presStyleIdx="3" presStyleCnt="12">
        <dgm:presLayoutVars>
          <dgm:bulletEnabled val="1"/>
        </dgm:presLayoutVars>
      </dgm:prSet>
      <dgm:spPr/>
    </dgm:pt>
    <dgm:pt modelId="{9650299E-F2AE-42E4-8997-3BEF3FD9189C}" type="pres">
      <dgm:prSet presAssocID="{5498913A-BAA5-4D56-A68F-74D38A9139E8}" presName="sibTrans" presStyleCnt="0"/>
      <dgm:spPr/>
    </dgm:pt>
    <dgm:pt modelId="{C669A9CA-6AE1-49AF-970E-D93DDC30FD3F}" type="pres">
      <dgm:prSet presAssocID="{501CD7C9-19D5-4039-B544-581EACDC8697}" presName="node" presStyleLbl="node1" presStyleIdx="4" presStyleCnt="12">
        <dgm:presLayoutVars>
          <dgm:bulletEnabled val="1"/>
        </dgm:presLayoutVars>
      </dgm:prSet>
      <dgm:spPr/>
    </dgm:pt>
    <dgm:pt modelId="{C074CF76-8BAD-4892-8541-EB1292C3F691}" type="pres">
      <dgm:prSet presAssocID="{C9436154-C726-4703-9834-091D657F1462}" presName="sibTrans" presStyleCnt="0"/>
      <dgm:spPr/>
    </dgm:pt>
    <dgm:pt modelId="{0CF5CDFA-A233-400C-A894-6B5A25826C71}" type="pres">
      <dgm:prSet presAssocID="{B3E7D2BB-2243-42BD-8531-186690E73AFA}" presName="node" presStyleLbl="node1" presStyleIdx="5" presStyleCnt="12">
        <dgm:presLayoutVars>
          <dgm:bulletEnabled val="1"/>
        </dgm:presLayoutVars>
      </dgm:prSet>
      <dgm:spPr/>
    </dgm:pt>
    <dgm:pt modelId="{FBFAC760-32C7-4E31-A419-FBE6E43F8E2D}" type="pres">
      <dgm:prSet presAssocID="{9BF002E1-64A5-4787-ADF9-F4AB134BD4C2}" presName="sibTrans" presStyleCnt="0"/>
      <dgm:spPr/>
    </dgm:pt>
    <dgm:pt modelId="{A1CFB8AA-0B09-4FB9-A420-EC8585140CBC}" type="pres">
      <dgm:prSet presAssocID="{AA930C6C-E517-4FD8-9C53-715332073C62}" presName="node" presStyleLbl="node1" presStyleIdx="6" presStyleCnt="12">
        <dgm:presLayoutVars>
          <dgm:bulletEnabled val="1"/>
        </dgm:presLayoutVars>
      </dgm:prSet>
      <dgm:spPr/>
    </dgm:pt>
    <dgm:pt modelId="{4A8F9F60-2C17-4AF7-A3C4-961CBF7111FC}" type="pres">
      <dgm:prSet presAssocID="{0B932E8E-077E-4D8B-992B-4D1658C65C11}" presName="sibTrans" presStyleCnt="0"/>
      <dgm:spPr/>
    </dgm:pt>
    <dgm:pt modelId="{56FEEE26-19FE-4815-9CB3-7BCF03C391B1}" type="pres">
      <dgm:prSet presAssocID="{3F77CC4B-4713-4A3A-95EF-9C10E1879F9F}" presName="node" presStyleLbl="node1" presStyleIdx="7" presStyleCnt="12">
        <dgm:presLayoutVars>
          <dgm:bulletEnabled val="1"/>
        </dgm:presLayoutVars>
      </dgm:prSet>
      <dgm:spPr/>
    </dgm:pt>
    <dgm:pt modelId="{EB186867-5201-4176-AF3F-FADEEABFC618}" type="pres">
      <dgm:prSet presAssocID="{49C1CAE7-2ED1-46B3-A131-0937D6B51DCA}" presName="sibTrans" presStyleCnt="0"/>
      <dgm:spPr/>
    </dgm:pt>
    <dgm:pt modelId="{E7AF94FF-7931-456B-96A5-141D7546F8CD}" type="pres">
      <dgm:prSet presAssocID="{5F42667E-3437-4F48-BB85-1A5E8FAC3788}" presName="node" presStyleLbl="node1" presStyleIdx="8" presStyleCnt="12">
        <dgm:presLayoutVars>
          <dgm:bulletEnabled val="1"/>
        </dgm:presLayoutVars>
      </dgm:prSet>
      <dgm:spPr/>
    </dgm:pt>
    <dgm:pt modelId="{9480B06C-9444-4475-B3B0-E422F1583B2B}" type="pres">
      <dgm:prSet presAssocID="{4E23DB47-35E0-4B65-B6CD-922BA68799E7}" presName="sibTrans" presStyleCnt="0"/>
      <dgm:spPr/>
    </dgm:pt>
    <dgm:pt modelId="{C0C8E6F7-3E2B-406F-8679-A1C41B9CA51F}" type="pres">
      <dgm:prSet presAssocID="{A5D9A86A-547E-4A6D-8218-68F5DB88665A}" presName="node" presStyleLbl="node1" presStyleIdx="9" presStyleCnt="12">
        <dgm:presLayoutVars>
          <dgm:bulletEnabled val="1"/>
        </dgm:presLayoutVars>
      </dgm:prSet>
      <dgm:spPr/>
    </dgm:pt>
    <dgm:pt modelId="{FABE9CE3-9CE0-4BEB-A4FE-AEF17A7B700D}" type="pres">
      <dgm:prSet presAssocID="{767A56AD-CE65-4548-A553-3A5C07D3C7C6}" presName="sibTrans" presStyleCnt="0"/>
      <dgm:spPr/>
    </dgm:pt>
    <dgm:pt modelId="{EF656C20-5899-44A7-8287-FC20DCA26734}" type="pres">
      <dgm:prSet presAssocID="{7AB8F669-F049-43A0-A6FD-F6997ABF2F6F}" presName="node" presStyleLbl="node1" presStyleIdx="10" presStyleCnt="12">
        <dgm:presLayoutVars>
          <dgm:bulletEnabled val="1"/>
        </dgm:presLayoutVars>
      </dgm:prSet>
      <dgm:spPr/>
    </dgm:pt>
    <dgm:pt modelId="{59966E48-A0B8-49D9-8984-2962A6D439D7}" type="pres">
      <dgm:prSet presAssocID="{D16CAA84-DFFA-4A46-B135-4C3E970857F7}" presName="sibTrans" presStyleCnt="0"/>
      <dgm:spPr/>
    </dgm:pt>
    <dgm:pt modelId="{5DA3A1F6-91F9-44AB-B481-956FEB063E9B}" type="pres">
      <dgm:prSet presAssocID="{7833A758-F211-486C-9217-F318AD42EA37}" presName="node" presStyleLbl="node1" presStyleIdx="11" presStyleCnt="12">
        <dgm:presLayoutVars>
          <dgm:bulletEnabled val="1"/>
        </dgm:presLayoutVars>
      </dgm:prSet>
      <dgm:spPr/>
    </dgm:pt>
  </dgm:ptLst>
  <dgm:cxnLst>
    <dgm:cxn modelId="{45FDE603-C13A-4F24-B246-C9D2ED78E355}" type="presOf" srcId="{6567AB9C-5FB6-40C5-9E07-94A777C5B816}" destId="{896B41AC-5929-4E78-B6D9-D28E401A2524}" srcOrd="0" destOrd="0" presId="urn:microsoft.com/office/officeart/2005/8/layout/default"/>
    <dgm:cxn modelId="{A22E9406-23B5-4495-9563-63BE2EA00322}" srcId="{7F6CCAF3-F423-49B0-9C47-9EE3B6B8FF0C}" destId="{B3E7D2BB-2243-42BD-8531-186690E73AFA}" srcOrd="5" destOrd="0" parTransId="{0D708464-C358-4D16-883C-6D68B18D12E2}" sibTransId="{9BF002E1-64A5-4787-ADF9-F4AB134BD4C2}"/>
    <dgm:cxn modelId="{6E958417-6E3A-498C-A952-16E2B2C8C682}" type="presOf" srcId="{A5D9A86A-547E-4A6D-8218-68F5DB88665A}" destId="{C0C8E6F7-3E2B-406F-8679-A1C41B9CA51F}" srcOrd="0" destOrd="0" presId="urn:microsoft.com/office/officeart/2005/8/layout/default"/>
    <dgm:cxn modelId="{456FDF27-1138-430E-9323-A09BE56AD274}" type="presOf" srcId="{501CD7C9-19D5-4039-B544-581EACDC8697}" destId="{C669A9CA-6AE1-49AF-970E-D93DDC30FD3F}" srcOrd="0" destOrd="0" presId="urn:microsoft.com/office/officeart/2005/8/layout/default"/>
    <dgm:cxn modelId="{0A61F362-087E-49B9-A345-A830E9022BC4}" type="presOf" srcId="{7F6CCAF3-F423-49B0-9C47-9EE3B6B8FF0C}" destId="{F24102EC-3819-4113-B204-373B74E90BA2}" srcOrd="0" destOrd="0" presId="urn:microsoft.com/office/officeart/2005/8/layout/default"/>
    <dgm:cxn modelId="{8CE52548-15C5-4EE8-8763-DAF04D53FEB1}" srcId="{7F6CCAF3-F423-49B0-9C47-9EE3B6B8FF0C}" destId="{A5D9A86A-547E-4A6D-8218-68F5DB88665A}" srcOrd="9" destOrd="0" parTransId="{BA10A0DF-B419-4480-A928-BB2399EEB57C}" sibTransId="{767A56AD-CE65-4548-A553-3A5C07D3C7C6}"/>
    <dgm:cxn modelId="{0BB9214C-E972-43B7-B6FB-8965266E75DD}" srcId="{7F6CCAF3-F423-49B0-9C47-9EE3B6B8FF0C}" destId="{BDA39E7C-0036-4C7B-9C60-01AEE02C9C81}" srcOrd="2" destOrd="0" parTransId="{979F441F-8DDB-4871-9B42-D8A285B5A7FD}" sibTransId="{51873FC4-BE5B-470C-AFCF-978C2E1074DC}"/>
    <dgm:cxn modelId="{86127B55-4238-442C-A4D2-23BE898E6AC0}" srcId="{7F6CCAF3-F423-49B0-9C47-9EE3B6B8FF0C}" destId="{2A04ABA2-ED71-4335-9EBC-2033ABFB4AC9}" srcOrd="0" destOrd="0" parTransId="{83EC2D01-5184-44E4-AF35-DE0D3F6BFB65}" sibTransId="{9AE2D83C-3346-4880-8431-209350F4ECC8}"/>
    <dgm:cxn modelId="{F268C279-5FE4-4F0E-801A-C58F00A442B2}" type="presOf" srcId="{7AB8F669-F049-43A0-A6FD-F6997ABF2F6F}" destId="{EF656C20-5899-44A7-8287-FC20DCA26734}" srcOrd="0" destOrd="0" presId="urn:microsoft.com/office/officeart/2005/8/layout/default"/>
    <dgm:cxn modelId="{6861707D-FAED-486E-BDE4-EEC5FDAF7635}" srcId="{7F6CCAF3-F423-49B0-9C47-9EE3B6B8FF0C}" destId="{7833A758-F211-486C-9217-F318AD42EA37}" srcOrd="11" destOrd="0" parTransId="{8423A319-4E22-44EB-A2D9-A8712D7B77F8}" sibTransId="{311491D2-2FAE-41A9-A7BF-57404B9C695C}"/>
    <dgm:cxn modelId="{63E80C8F-1526-4147-8C8C-9E65D38CD02B}" type="presOf" srcId="{3F77CC4B-4713-4A3A-95EF-9C10E1879F9F}" destId="{56FEEE26-19FE-4815-9CB3-7BCF03C391B1}" srcOrd="0" destOrd="0" presId="urn:microsoft.com/office/officeart/2005/8/layout/default"/>
    <dgm:cxn modelId="{37444C9E-4B6F-497B-8BE0-64FCDBD0B69F}" srcId="{7F6CCAF3-F423-49B0-9C47-9EE3B6B8FF0C}" destId="{5F42667E-3437-4F48-BB85-1A5E8FAC3788}" srcOrd="8" destOrd="0" parTransId="{AA593713-3112-4FDF-AC91-08B88D95620F}" sibTransId="{4E23DB47-35E0-4B65-B6CD-922BA68799E7}"/>
    <dgm:cxn modelId="{739E94BD-99DC-4FF2-ACDB-A5A3104BDB9E}" srcId="{7F6CCAF3-F423-49B0-9C47-9EE3B6B8FF0C}" destId="{A2828C33-6EAC-4756-B18F-D3158BE0EBE1}" srcOrd="3" destOrd="0" parTransId="{911023D4-E580-4FA8-A2FD-1A2A5BDD9482}" sibTransId="{5498913A-BAA5-4D56-A68F-74D38A9139E8}"/>
    <dgm:cxn modelId="{3908C9BF-9890-4A03-9F9B-12CCFEDD45D8}" type="presOf" srcId="{2A04ABA2-ED71-4335-9EBC-2033ABFB4AC9}" destId="{67C4D523-C722-4011-B1A6-2745F576B139}" srcOrd="0" destOrd="0" presId="urn:microsoft.com/office/officeart/2005/8/layout/default"/>
    <dgm:cxn modelId="{880B66C2-90F5-4E6E-85FC-70F2B2DB9C86}" srcId="{7F6CCAF3-F423-49B0-9C47-9EE3B6B8FF0C}" destId="{6567AB9C-5FB6-40C5-9E07-94A777C5B816}" srcOrd="1" destOrd="0" parTransId="{74CF6352-EE10-4398-8C54-7C4E54ABDD2C}" sibTransId="{7B901D8B-B02B-4B33-A74B-EE2AC93401B7}"/>
    <dgm:cxn modelId="{AA06A6CC-BDC5-4526-B59D-A93C9E7B8932}" srcId="{7F6CCAF3-F423-49B0-9C47-9EE3B6B8FF0C}" destId="{3F77CC4B-4713-4A3A-95EF-9C10E1879F9F}" srcOrd="7" destOrd="0" parTransId="{3A356B99-081D-4273-8E61-A3F1D0332B02}" sibTransId="{49C1CAE7-2ED1-46B3-A131-0937D6B51DCA}"/>
    <dgm:cxn modelId="{CA85D2D0-6E23-4557-802D-79B0B833CC4C}" srcId="{7F6CCAF3-F423-49B0-9C47-9EE3B6B8FF0C}" destId="{AA930C6C-E517-4FD8-9C53-715332073C62}" srcOrd="6" destOrd="0" parTransId="{2DBD2F80-520D-43AD-94D2-16561114D854}" sibTransId="{0B932E8E-077E-4D8B-992B-4D1658C65C11}"/>
    <dgm:cxn modelId="{C29AA6D2-F689-4776-A081-C0395382B324}" type="presOf" srcId="{B3E7D2BB-2243-42BD-8531-186690E73AFA}" destId="{0CF5CDFA-A233-400C-A894-6B5A25826C71}" srcOrd="0" destOrd="0" presId="urn:microsoft.com/office/officeart/2005/8/layout/default"/>
    <dgm:cxn modelId="{B8B6DFD5-1547-4DCF-8CD9-08EAD73E02EE}" type="presOf" srcId="{5F42667E-3437-4F48-BB85-1A5E8FAC3788}" destId="{E7AF94FF-7931-456B-96A5-141D7546F8CD}" srcOrd="0" destOrd="0" presId="urn:microsoft.com/office/officeart/2005/8/layout/default"/>
    <dgm:cxn modelId="{20CEE5D6-5A7B-4C37-9A35-3C9296A9C3C2}" type="presOf" srcId="{BDA39E7C-0036-4C7B-9C60-01AEE02C9C81}" destId="{6C2726EA-2DF6-459D-8C62-BAEEB0B848AC}" srcOrd="0" destOrd="0" presId="urn:microsoft.com/office/officeart/2005/8/layout/default"/>
    <dgm:cxn modelId="{D361BCD8-B275-4DD0-ADF0-2B06B1950A6C}" type="presOf" srcId="{7833A758-F211-486C-9217-F318AD42EA37}" destId="{5DA3A1F6-91F9-44AB-B481-956FEB063E9B}" srcOrd="0" destOrd="0" presId="urn:microsoft.com/office/officeart/2005/8/layout/default"/>
    <dgm:cxn modelId="{267A66DA-FBD2-4306-8B71-1921967D8414}" srcId="{7F6CCAF3-F423-49B0-9C47-9EE3B6B8FF0C}" destId="{501CD7C9-19D5-4039-B544-581EACDC8697}" srcOrd="4" destOrd="0" parTransId="{A0341A7D-2CF7-4B45-9B99-A85B9DDA7BC0}" sibTransId="{C9436154-C726-4703-9834-091D657F1462}"/>
    <dgm:cxn modelId="{CA3D9FDF-3C30-4B62-8A11-B424D8EF72E9}" type="presOf" srcId="{A2828C33-6EAC-4756-B18F-D3158BE0EBE1}" destId="{0C65A945-0FFD-4FDC-A222-67C8F94C6B80}" srcOrd="0" destOrd="0" presId="urn:microsoft.com/office/officeart/2005/8/layout/default"/>
    <dgm:cxn modelId="{53D884ED-5228-4C71-ADCE-42962376C78F}" type="presOf" srcId="{AA930C6C-E517-4FD8-9C53-715332073C62}" destId="{A1CFB8AA-0B09-4FB9-A420-EC8585140CBC}" srcOrd="0" destOrd="0" presId="urn:microsoft.com/office/officeart/2005/8/layout/default"/>
    <dgm:cxn modelId="{6D7F29FF-010B-44F2-B969-3BE543C1D2CC}" srcId="{7F6CCAF3-F423-49B0-9C47-9EE3B6B8FF0C}" destId="{7AB8F669-F049-43A0-A6FD-F6997ABF2F6F}" srcOrd="10" destOrd="0" parTransId="{9B5DD77E-D33D-45BB-B1B8-3E6E325B32A2}" sibTransId="{D16CAA84-DFFA-4A46-B135-4C3E970857F7}"/>
    <dgm:cxn modelId="{180D9A54-517C-4D7F-B22C-1B7A6ACA3D96}" type="presParOf" srcId="{F24102EC-3819-4113-B204-373B74E90BA2}" destId="{67C4D523-C722-4011-B1A6-2745F576B139}" srcOrd="0" destOrd="0" presId="urn:microsoft.com/office/officeart/2005/8/layout/default"/>
    <dgm:cxn modelId="{9CCD24CB-058A-4CD5-8DE0-74EF596517F9}" type="presParOf" srcId="{F24102EC-3819-4113-B204-373B74E90BA2}" destId="{EF5856A4-ACF7-4BDF-8E2C-2CBADB03F8B2}" srcOrd="1" destOrd="0" presId="urn:microsoft.com/office/officeart/2005/8/layout/default"/>
    <dgm:cxn modelId="{4EFD455E-02F8-4E91-A1BB-F8FECBC01E36}" type="presParOf" srcId="{F24102EC-3819-4113-B204-373B74E90BA2}" destId="{896B41AC-5929-4E78-B6D9-D28E401A2524}" srcOrd="2" destOrd="0" presId="urn:microsoft.com/office/officeart/2005/8/layout/default"/>
    <dgm:cxn modelId="{8CF144A6-8588-47E2-82F6-C27FB54C23FC}" type="presParOf" srcId="{F24102EC-3819-4113-B204-373B74E90BA2}" destId="{4490910C-46E7-432F-8134-E45F895CC779}" srcOrd="3" destOrd="0" presId="urn:microsoft.com/office/officeart/2005/8/layout/default"/>
    <dgm:cxn modelId="{C47154BB-B263-4174-AC69-5764425B3CBA}" type="presParOf" srcId="{F24102EC-3819-4113-B204-373B74E90BA2}" destId="{6C2726EA-2DF6-459D-8C62-BAEEB0B848AC}" srcOrd="4" destOrd="0" presId="urn:microsoft.com/office/officeart/2005/8/layout/default"/>
    <dgm:cxn modelId="{29399740-7B7B-4EA9-AC93-458CA3C7ABE5}" type="presParOf" srcId="{F24102EC-3819-4113-B204-373B74E90BA2}" destId="{62667174-0CAB-4441-827B-F5B5F78A7663}" srcOrd="5" destOrd="0" presId="urn:microsoft.com/office/officeart/2005/8/layout/default"/>
    <dgm:cxn modelId="{5F0BAB7C-C245-405C-BC0F-3C52C49CBEE0}" type="presParOf" srcId="{F24102EC-3819-4113-B204-373B74E90BA2}" destId="{0C65A945-0FFD-4FDC-A222-67C8F94C6B80}" srcOrd="6" destOrd="0" presId="urn:microsoft.com/office/officeart/2005/8/layout/default"/>
    <dgm:cxn modelId="{41C54F2E-AA68-44BE-B8D2-7958CA5D0ED1}" type="presParOf" srcId="{F24102EC-3819-4113-B204-373B74E90BA2}" destId="{9650299E-F2AE-42E4-8997-3BEF3FD9189C}" srcOrd="7" destOrd="0" presId="urn:microsoft.com/office/officeart/2005/8/layout/default"/>
    <dgm:cxn modelId="{D31F5E7B-579D-43DC-A58F-01C730CB33BD}" type="presParOf" srcId="{F24102EC-3819-4113-B204-373B74E90BA2}" destId="{C669A9CA-6AE1-49AF-970E-D93DDC30FD3F}" srcOrd="8" destOrd="0" presId="urn:microsoft.com/office/officeart/2005/8/layout/default"/>
    <dgm:cxn modelId="{AF287A79-1E03-4E72-BE9F-5762FB97CA46}" type="presParOf" srcId="{F24102EC-3819-4113-B204-373B74E90BA2}" destId="{C074CF76-8BAD-4892-8541-EB1292C3F691}" srcOrd="9" destOrd="0" presId="urn:microsoft.com/office/officeart/2005/8/layout/default"/>
    <dgm:cxn modelId="{BFC1D384-4D5C-46A4-ABC7-C9A758820845}" type="presParOf" srcId="{F24102EC-3819-4113-B204-373B74E90BA2}" destId="{0CF5CDFA-A233-400C-A894-6B5A25826C71}" srcOrd="10" destOrd="0" presId="urn:microsoft.com/office/officeart/2005/8/layout/default"/>
    <dgm:cxn modelId="{764A6A59-97A0-49A4-9CB5-167AA2B46D35}" type="presParOf" srcId="{F24102EC-3819-4113-B204-373B74E90BA2}" destId="{FBFAC760-32C7-4E31-A419-FBE6E43F8E2D}" srcOrd="11" destOrd="0" presId="urn:microsoft.com/office/officeart/2005/8/layout/default"/>
    <dgm:cxn modelId="{857B2A78-D7BD-4BE3-961F-9DA9B9F1C66A}" type="presParOf" srcId="{F24102EC-3819-4113-B204-373B74E90BA2}" destId="{A1CFB8AA-0B09-4FB9-A420-EC8585140CBC}" srcOrd="12" destOrd="0" presId="urn:microsoft.com/office/officeart/2005/8/layout/default"/>
    <dgm:cxn modelId="{D3C67316-1BF4-4952-8FD5-070BAC6FBAD3}" type="presParOf" srcId="{F24102EC-3819-4113-B204-373B74E90BA2}" destId="{4A8F9F60-2C17-4AF7-A3C4-961CBF7111FC}" srcOrd="13" destOrd="0" presId="urn:microsoft.com/office/officeart/2005/8/layout/default"/>
    <dgm:cxn modelId="{1A784B66-8A54-41B6-BB59-E6D43F36A95B}" type="presParOf" srcId="{F24102EC-3819-4113-B204-373B74E90BA2}" destId="{56FEEE26-19FE-4815-9CB3-7BCF03C391B1}" srcOrd="14" destOrd="0" presId="urn:microsoft.com/office/officeart/2005/8/layout/default"/>
    <dgm:cxn modelId="{93A64543-3BFA-4B41-BD65-EDFAA11306AE}" type="presParOf" srcId="{F24102EC-3819-4113-B204-373B74E90BA2}" destId="{EB186867-5201-4176-AF3F-FADEEABFC618}" srcOrd="15" destOrd="0" presId="urn:microsoft.com/office/officeart/2005/8/layout/default"/>
    <dgm:cxn modelId="{7A85324E-C107-43AB-A27F-B3C72405BBB0}" type="presParOf" srcId="{F24102EC-3819-4113-B204-373B74E90BA2}" destId="{E7AF94FF-7931-456B-96A5-141D7546F8CD}" srcOrd="16" destOrd="0" presId="urn:microsoft.com/office/officeart/2005/8/layout/default"/>
    <dgm:cxn modelId="{2A7335DA-1FD7-4F13-8D49-E223A4D13A1A}" type="presParOf" srcId="{F24102EC-3819-4113-B204-373B74E90BA2}" destId="{9480B06C-9444-4475-B3B0-E422F1583B2B}" srcOrd="17" destOrd="0" presId="urn:microsoft.com/office/officeart/2005/8/layout/default"/>
    <dgm:cxn modelId="{65351B0A-8CBA-4FE2-BEC4-F4823708A5EA}" type="presParOf" srcId="{F24102EC-3819-4113-B204-373B74E90BA2}" destId="{C0C8E6F7-3E2B-406F-8679-A1C41B9CA51F}" srcOrd="18" destOrd="0" presId="urn:microsoft.com/office/officeart/2005/8/layout/default"/>
    <dgm:cxn modelId="{7ADBEF8F-32B9-41AF-A583-03362CFC5EA6}" type="presParOf" srcId="{F24102EC-3819-4113-B204-373B74E90BA2}" destId="{FABE9CE3-9CE0-4BEB-A4FE-AEF17A7B700D}" srcOrd="19" destOrd="0" presId="urn:microsoft.com/office/officeart/2005/8/layout/default"/>
    <dgm:cxn modelId="{34FA7670-9700-4E41-BBC9-4DFD97AD04CB}" type="presParOf" srcId="{F24102EC-3819-4113-B204-373B74E90BA2}" destId="{EF656C20-5899-44A7-8287-FC20DCA26734}" srcOrd="20" destOrd="0" presId="urn:microsoft.com/office/officeart/2005/8/layout/default"/>
    <dgm:cxn modelId="{E07F092A-8E34-48D1-A271-C80808800B11}" type="presParOf" srcId="{F24102EC-3819-4113-B204-373B74E90BA2}" destId="{59966E48-A0B8-49D9-8984-2962A6D439D7}" srcOrd="21" destOrd="0" presId="urn:microsoft.com/office/officeart/2005/8/layout/default"/>
    <dgm:cxn modelId="{FAD78DAD-D0DD-44BA-8871-34CFCC0662DD}" type="presParOf" srcId="{F24102EC-3819-4113-B204-373B74E90BA2}" destId="{5DA3A1F6-91F9-44AB-B481-956FEB063E9B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4D523-C722-4011-B1A6-2745F576B139}">
      <dsp:nvSpPr>
        <dsp:cNvPr id="0" name=""/>
        <dsp:cNvSpPr/>
      </dsp:nvSpPr>
      <dsp:spPr>
        <a:xfrm>
          <a:off x="854075" y="959"/>
          <a:ext cx="2006203" cy="1203721"/>
        </a:xfrm>
        <a:prstGeom prst="rect">
          <a:avLst/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latin typeface="Amasis MT Pro Black" panose="02040A04050005020304" pitchFamily="18" charset="0"/>
            </a:rPr>
            <a:t>USM/Cuper</a:t>
          </a:r>
        </a:p>
      </dsp:txBody>
      <dsp:txXfrm>
        <a:off x="854075" y="959"/>
        <a:ext cx="2006203" cy="1203721"/>
      </dsp:txXfrm>
    </dsp:sp>
    <dsp:sp modelId="{896B41AC-5929-4E78-B6D9-D28E401A2524}">
      <dsp:nvSpPr>
        <dsp:cNvPr id="0" name=""/>
        <dsp:cNvSpPr/>
      </dsp:nvSpPr>
      <dsp:spPr>
        <a:xfrm>
          <a:off x="3060898" y="959"/>
          <a:ext cx="2006203" cy="1203721"/>
        </a:xfrm>
        <a:prstGeom prst="rect">
          <a:avLst/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latin typeface="Amasis MT Pro Black" panose="02040A04050005020304" pitchFamily="18" charset="0"/>
            </a:rPr>
            <a:t>Träningstider</a:t>
          </a:r>
        </a:p>
      </dsp:txBody>
      <dsp:txXfrm>
        <a:off x="3060898" y="959"/>
        <a:ext cx="2006203" cy="1203721"/>
      </dsp:txXfrm>
    </dsp:sp>
    <dsp:sp modelId="{6C2726EA-2DF6-459D-8C62-BAEEB0B848AC}">
      <dsp:nvSpPr>
        <dsp:cNvPr id="0" name=""/>
        <dsp:cNvSpPr/>
      </dsp:nvSpPr>
      <dsp:spPr>
        <a:xfrm>
          <a:off x="5267721" y="959"/>
          <a:ext cx="2006203" cy="1203721"/>
        </a:xfrm>
        <a:prstGeom prst="rect">
          <a:avLst/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latin typeface="Amasis MT Pro Black" panose="02040A04050005020304" pitchFamily="18" charset="0"/>
            </a:rPr>
            <a:t>Vita tråden</a:t>
          </a:r>
        </a:p>
      </dsp:txBody>
      <dsp:txXfrm>
        <a:off x="5267721" y="959"/>
        <a:ext cx="2006203" cy="1203721"/>
      </dsp:txXfrm>
    </dsp:sp>
    <dsp:sp modelId="{0C65A945-0FFD-4FDC-A222-67C8F94C6B80}">
      <dsp:nvSpPr>
        <dsp:cNvPr id="0" name=""/>
        <dsp:cNvSpPr/>
      </dsp:nvSpPr>
      <dsp:spPr>
        <a:xfrm>
          <a:off x="854075" y="1405301"/>
          <a:ext cx="2006203" cy="1203721"/>
        </a:xfrm>
        <a:prstGeom prst="rect">
          <a:avLst/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latin typeface="Amasis MT Pro Black" panose="02040A04050005020304" pitchFamily="18" charset="0"/>
            </a:rPr>
            <a:t>Gripar till laget</a:t>
          </a:r>
        </a:p>
      </dsp:txBody>
      <dsp:txXfrm>
        <a:off x="854075" y="1405301"/>
        <a:ext cx="2006203" cy="1203721"/>
      </dsp:txXfrm>
    </dsp:sp>
    <dsp:sp modelId="{C669A9CA-6AE1-49AF-970E-D93DDC30FD3F}">
      <dsp:nvSpPr>
        <dsp:cNvPr id="0" name=""/>
        <dsp:cNvSpPr/>
      </dsp:nvSpPr>
      <dsp:spPr>
        <a:xfrm>
          <a:off x="3060898" y="1405301"/>
          <a:ext cx="2006203" cy="1203721"/>
        </a:xfrm>
        <a:prstGeom prst="rect">
          <a:avLst/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latin typeface="Amasis MT Pro Black" panose="02040A04050005020304" pitchFamily="18" charset="0"/>
            </a:rPr>
            <a:t>Funktionär &amp; domarutbildning</a:t>
          </a:r>
        </a:p>
      </dsp:txBody>
      <dsp:txXfrm>
        <a:off x="3060898" y="1405301"/>
        <a:ext cx="2006203" cy="1203721"/>
      </dsp:txXfrm>
    </dsp:sp>
    <dsp:sp modelId="{0CF5CDFA-A233-400C-A894-6B5A25826C71}">
      <dsp:nvSpPr>
        <dsp:cNvPr id="0" name=""/>
        <dsp:cNvSpPr/>
      </dsp:nvSpPr>
      <dsp:spPr>
        <a:xfrm>
          <a:off x="5267721" y="1405301"/>
          <a:ext cx="2006203" cy="1203721"/>
        </a:xfrm>
        <a:prstGeom prst="rect">
          <a:avLst/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latin typeface="Amasis MT Pro Black" panose="02040A04050005020304" pitchFamily="18" charset="0"/>
            </a:rPr>
            <a:t>Klädprovardag (Maj)</a:t>
          </a:r>
        </a:p>
      </dsp:txBody>
      <dsp:txXfrm>
        <a:off x="5267721" y="1405301"/>
        <a:ext cx="2006203" cy="1203721"/>
      </dsp:txXfrm>
    </dsp:sp>
    <dsp:sp modelId="{A1CFB8AA-0B09-4FB9-A420-EC8585140CBC}">
      <dsp:nvSpPr>
        <dsp:cNvPr id="0" name=""/>
        <dsp:cNvSpPr/>
      </dsp:nvSpPr>
      <dsp:spPr>
        <a:xfrm>
          <a:off x="854075" y="2809643"/>
          <a:ext cx="2006203" cy="1203721"/>
        </a:xfrm>
        <a:prstGeom prst="rect">
          <a:avLst/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latin typeface="Amasis MT Pro Black" panose="02040A04050005020304" pitchFamily="18" charset="0"/>
            </a:rPr>
            <a:t>Fotografering (Oktober)</a:t>
          </a:r>
        </a:p>
      </dsp:txBody>
      <dsp:txXfrm>
        <a:off x="854075" y="2809643"/>
        <a:ext cx="2006203" cy="1203721"/>
      </dsp:txXfrm>
    </dsp:sp>
    <dsp:sp modelId="{56FEEE26-19FE-4815-9CB3-7BCF03C391B1}">
      <dsp:nvSpPr>
        <dsp:cNvPr id="0" name=""/>
        <dsp:cNvSpPr/>
      </dsp:nvSpPr>
      <dsp:spPr>
        <a:xfrm>
          <a:off x="3060898" y="2809643"/>
          <a:ext cx="2006203" cy="1203721"/>
        </a:xfrm>
        <a:prstGeom prst="rect">
          <a:avLst/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latin typeface="Amasis MT Pro Black" panose="02040A04050005020304" pitchFamily="18" charset="0"/>
            </a:rPr>
            <a:t>Föreningsdag</a:t>
          </a:r>
        </a:p>
      </dsp:txBody>
      <dsp:txXfrm>
        <a:off x="3060898" y="2809643"/>
        <a:ext cx="2006203" cy="1203721"/>
      </dsp:txXfrm>
    </dsp:sp>
    <dsp:sp modelId="{E7AF94FF-7931-456B-96A5-141D7546F8CD}">
      <dsp:nvSpPr>
        <dsp:cNvPr id="0" name=""/>
        <dsp:cNvSpPr/>
      </dsp:nvSpPr>
      <dsp:spPr>
        <a:xfrm>
          <a:off x="5267721" y="2809643"/>
          <a:ext cx="2006203" cy="1203721"/>
        </a:xfrm>
        <a:prstGeom prst="rect">
          <a:avLst/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latin typeface="Amasis MT Pro Black" panose="02040A04050005020304" pitchFamily="18" charset="0"/>
            </a:rPr>
            <a:t>Liten mot eliten</a:t>
          </a:r>
        </a:p>
      </dsp:txBody>
      <dsp:txXfrm>
        <a:off x="5267721" y="2809643"/>
        <a:ext cx="2006203" cy="1203721"/>
      </dsp:txXfrm>
    </dsp:sp>
    <dsp:sp modelId="{C0C8E6F7-3E2B-406F-8679-A1C41B9CA51F}">
      <dsp:nvSpPr>
        <dsp:cNvPr id="0" name=""/>
        <dsp:cNvSpPr/>
      </dsp:nvSpPr>
      <dsp:spPr>
        <a:xfrm>
          <a:off x="854075" y="4213985"/>
          <a:ext cx="2006203" cy="1203721"/>
        </a:xfrm>
        <a:prstGeom prst="rect">
          <a:avLst/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latin typeface="Amasis MT Pro Black" panose="02040A04050005020304" pitchFamily="18" charset="0"/>
            </a:rPr>
            <a:t>Lagåtagande/lagkassa</a:t>
          </a:r>
        </a:p>
      </dsp:txBody>
      <dsp:txXfrm>
        <a:off x="854075" y="4213985"/>
        <a:ext cx="2006203" cy="1203721"/>
      </dsp:txXfrm>
    </dsp:sp>
    <dsp:sp modelId="{EF656C20-5899-44A7-8287-FC20DCA26734}">
      <dsp:nvSpPr>
        <dsp:cNvPr id="0" name=""/>
        <dsp:cNvSpPr/>
      </dsp:nvSpPr>
      <dsp:spPr>
        <a:xfrm>
          <a:off x="3060898" y="4213985"/>
          <a:ext cx="2006203" cy="1203721"/>
        </a:xfrm>
        <a:prstGeom prst="rect">
          <a:avLst/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latin typeface="Amasis MT Pro Black" panose="02040A04050005020304" pitchFamily="18" charset="0"/>
            </a:rPr>
            <a:t>Trygghetsrådet</a:t>
          </a:r>
        </a:p>
      </dsp:txBody>
      <dsp:txXfrm>
        <a:off x="3060898" y="4213985"/>
        <a:ext cx="2006203" cy="1203721"/>
      </dsp:txXfrm>
    </dsp:sp>
    <dsp:sp modelId="{5DA3A1F6-91F9-44AB-B481-956FEB063E9B}">
      <dsp:nvSpPr>
        <dsp:cNvPr id="0" name=""/>
        <dsp:cNvSpPr/>
      </dsp:nvSpPr>
      <dsp:spPr>
        <a:xfrm>
          <a:off x="5267721" y="4213985"/>
          <a:ext cx="2006203" cy="1203721"/>
        </a:xfrm>
        <a:prstGeom prst="rect">
          <a:avLst/>
        </a:prstGeom>
        <a:solidFill>
          <a:schemeClr val="tx2">
            <a:lumMod val="75000"/>
            <a:lumOff val="2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300" kern="1200" dirty="0">
              <a:latin typeface="Amasis MT Pro Black" panose="02040A04050005020304" pitchFamily="18" charset="0"/>
            </a:rPr>
            <a:t>Träning material och kläder</a:t>
          </a:r>
        </a:p>
      </dsp:txBody>
      <dsp:txXfrm>
        <a:off x="5267721" y="4213985"/>
        <a:ext cx="2006203" cy="12037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A570E1-9D4B-A713-A81A-469FCFF3F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A9D679C-F0C0-B720-A7B0-71089994AE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2405CDF-FF5C-445B-F2BA-48C7E034E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2312-2081-4281-9C2C-6C7FB6E5F726}" type="datetimeFigureOut">
              <a:rPr lang="sv-SE" smtClean="0"/>
              <a:t>2025-07-08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773A2EA-8EED-A1B2-7B5A-D71BECB7D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B222D2B-EEA1-8EF7-E5EA-07F708A8A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87D0-7FD5-4A6E-860D-68442C865A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1443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882B36-5AC2-36B0-52AA-C99E1A54D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2EF1981-8D02-B15E-5C19-594295C6B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95C0FFE-10AB-1822-9D2F-711696589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2312-2081-4281-9C2C-6C7FB6E5F726}" type="datetimeFigureOut">
              <a:rPr lang="sv-SE" smtClean="0"/>
              <a:t>2025-07-08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F92974B-7977-F308-8EEB-70BB19538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20B6A32-75F5-E0FD-E68D-0C2A966E9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87D0-7FD5-4A6E-860D-68442C865A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3675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3FF545-B5D7-FD7E-962F-7EE3F3480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A33E6E1-9953-8FD5-337D-50C136C5F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56A7063-5FF2-0D4E-A7DA-E1A99C3FA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2312-2081-4281-9C2C-6C7FB6E5F726}" type="datetimeFigureOut">
              <a:rPr lang="sv-SE" smtClean="0"/>
              <a:t>2025-07-08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1E4D4E5-4634-5742-3672-9F95AD155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2D96C01-D184-546E-86FB-9BBAB457A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87D0-7FD5-4A6E-860D-68442C865A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3151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A22A8D-337C-5FEB-3184-974C7155A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8D8B635-057D-8632-7DA2-8AF875B9A6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822A2A3-CDD3-BB6E-E647-2C7ACF058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29F02BC-B427-BE75-3000-C17237680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2312-2081-4281-9C2C-6C7FB6E5F726}" type="datetimeFigureOut">
              <a:rPr lang="sv-SE" smtClean="0"/>
              <a:t>2025-07-08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4515E32-D892-9C49-67A5-C0715D50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5F445A7-CA67-49DC-8DBB-9F796E5E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87D0-7FD5-4A6E-860D-68442C865A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105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0B8B22-1FE7-47B4-5F77-67FA140C6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38D9D99-E9A3-0A04-0016-9FBB4B25ED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982F0B1-D9AC-1F00-CF88-783D0E5DA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C33F410-53C2-B6BA-B6F0-47AEE4D04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2E4949C-3E43-B642-EC47-8390E8F6A1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892428F-2F94-1F66-3D87-3A80A1D1E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2312-2081-4281-9C2C-6C7FB6E5F726}" type="datetimeFigureOut">
              <a:rPr lang="sv-SE" smtClean="0"/>
              <a:t>2025-07-08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12A7B35-200C-B895-D82B-CD0420E5B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6D239C8-7B88-717F-A881-5A62A2540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87D0-7FD5-4A6E-860D-68442C865A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1885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44E783-059A-AAB5-C003-A1D9E550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7AA5EC4-E38E-5BD3-8DCB-D80A8008F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2312-2081-4281-9C2C-6C7FB6E5F726}" type="datetimeFigureOut">
              <a:rPr lang="sv-SE" smtClean="0"/>
              <a:t>2025-07-08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3FE36EF-1598-08AB-9CC1-C14458D1B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20F295D-AAF7-27DD-3A1D-15583B69F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87D0-7FD5-4A6E-860D-68442C865A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9393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8272893-8F85-CFCE-B2AD-21C63DE1C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2312-2081-4281-9C2C-6C7FB6E5F726}" type="datetimeFigureOut">
              <a:rPr lang="sv-SE" smtClean="0"/>
              <a:t>2025-07-08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31E5B8B-6C40-0083-D3B4-FE9311569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C4C9CB5-E5A2-DB18-555E-B6A19A70F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87D0-7FD5-4A6E-860D-68442C865A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8852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6E1E44-30F3-B1B9-F50F-0566138E0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7C1AF1D-31C7-27D5-3802-E52796F9A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BF9A3E7-8A19-3FD7-2F22-4E1F53B7B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57F454B-77E6-EB68-A716-8390F3862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2312-2081-4281-9C2C-6C7FB6E5F726}" type="datetimeFigureOut">
              <a:rPr lang="sv-SE" smtClean="0"/>
              <a:t>2025-07-08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769F855-2287-98E4-E665-02BDFBA1E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DBA7841-BD4B-184E-90C1-DFC09F3D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87D0-7FD5-4A6E-860D-68442C865A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5542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8002627-9119-8D50-3406-A9F258A1E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E51F6A0-2BFA-F5EA-B070-36E404CB6B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0242AFB-8BD7-0709-E22A-98DF2DC5FB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6C63FF4-FFCB-296C-4FA8-9185D1F7B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2312-2081-4281-9C2C-6C7FB6E5F726}" type="datetimeFigureOut">
              <a:rPr lang="sv-SE" smtClean="0"/>
              <a:t>2025-07-08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460CE97-FA1D-D3C7-B043-421CC7878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AC3A25-EFC4-56FB-5EB6-5E7C6E6BE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87D0-7FD5-4A6E-860D-68442C865A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1010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D50792-3977-17C8-5DD0-5C392BD48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D653D3E-74BE-2072-FA58-C050C4BA4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7A672D0-1BD6-A4FF-E42D-2A948BEBF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2312-2081-4281-9C2C-6C7FB6E5F726}" type="datetimeFigureOut">
              <a:rPr lang="sv-SE" smtClean="0"/>
              <a:t>2025-07-08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FEB1849-A366-2370-30A2-A30A2DDC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847F575-96B7-305C-7834-B72454CD2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87D0-7FD5-4A6E-860D-68442C865A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8264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FB9E196-DD3C-26C7-3EA6-AE41BBB69A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5C21995-54C8-F123-B42C-114493370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1E70AF8-027D-49D8-CDA5-DE2ABC903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2312-2081-4281-9C2C-6C7FB6E5F726}" type="datetimeFigureOut">
              <a:rPr lang="sv-SE" smtClean="0"/>
              <a:t>2025-07-08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6D462A0-963A-4498-039A-CF0D53867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8BEB58D-E2D6-7039-D844-A0D15E3D8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387D0-7FD5-4A6E-860D-68442C865A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8012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111D512-B7FC-1042-D99F-AA7ACC57E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5D4E885-041C-CBD5-9599-848BE6748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88F9049-C03A-F0A9-6EE7-12CBA3B284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DE2312-2081-4281-9C2C-6C7FB6E5F726}" type="datetimeFigureOut">
              <a:rPr lang="sv-SE" smtClean="0"/>
              <a:t>2025-07-08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61C05F9-2225-03B5-6EF2-8B1F6CE592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85E42F-A7D1-82C1-B439-2CEFFAC7D8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6387D0-7FD5-4A6E-860D-68442C865A0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889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2130D-9EC0-4527-0294-237D67F46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E1EA96-EE1B-51A1-04EF-0D47A58EA0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B19A1A-AE24-4882-75A9-C3C47EA00A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024CB41-256F-D295-9317-124B0F21B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E0735FA4-B783-52AC-7F39-A4977734F8D2}"/>
              </a:ext>
            </a:extLst>
          </p:cNvPr>
          <p:cNvSpPr txBox="1"/>
          <p:nvPr/>
        </p:nvSpPr>
        <p:spPr>
          <a:xfrm>
            <a:off x="1733550" y="2001838"/>
            <a:ext cx="84899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Ystads IF</a:t>
            </a:r>
          </a:p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Föräldramöte </a:t>
            </a:r>
            <a:r>
              <a:rPr lang="sv-SE" sz="4000" dirty="0">
                <a:solidFill>
                  <a:schemeClr val="bg1"/>
                </a:solidFill>
                <a:latin typeface="Amasis MT Pro Black" panose="02040A04050005020304" pitchFamily="18" charset="0"/>
              </a:rPr>
              <a:t>F/P XX</a:t>
            </a:r>
          </a:p>
        </p:txBody>
      </p:sp>
    </p:spTree>
    <p:extLst>
      <p:ext uri="{BB962C8B-B14F-4D97-AF65-F5344CB8AC3E}">
        <p14:creationId xmlns:p14="http://schemas.microsoft.com/office/powerpoint/2010/main" val="164754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2130D-9EC0-4527-0294-237D67F46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E1EA96-EE1B-51A1-04EF-0D47A58EA0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B19A1A-AE24-4882-75A9-C3C47EA00A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024CB41-256F-D295-9317-124B0F21B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68C1062-ED83-77F5-D06E-4376B9194C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301695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084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2130D-9EC0-4527-0294-237D67F46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E1EA96-EE1B-51A1-04EF-0D47A58EA0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B19A1A-AE24-4882-75A9-C3C47EA00A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024CB41-256F-D295-9317-124B0F21B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E0735FA4-B783-52AC-7F39-A4977734F8D2}"/>
              </a:ext>
            </a:extLst>
          </p:cNvPr>
          <p:cNvSpPr txBox="1"/>
          <p:nvPr/>
        </p:nvSpPr>
        <p:spPr>
          <a:xfrm>
            <a:off x="1733550" y="2001838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Träningstider</a:t>
            </a:r>
            <a:endParaRPr lang="sv-SE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2394F25-23C3-F36B-AAF2-629C3C51337D}"/>
              </a:ext>
            </a:extLst>
          </p:cNvPr>
          <p:cNvSpPr txBox="1"/>
          <p:nvPr/>
        </p:nvSpPr>
        <p:spPr>
          <a:xfrm>
            <a:off x="2171700" y="3509963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2639601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6DEC7-F7B6-61D2-42BA-B459B6575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1D5BD6-51BE-E6FF-FE6E-A8355620C8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AC24F25-4AC6-83E4-CA98-6E90D592D6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25FEC77-B4AD-E8B8-CD31-A9F33616A7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207182B1-CD93-E0D4-A233-4EABE1ABBFEE}"/>
              </a:ext>
            </a:extLst>
          </p:cNvPr>
          <p:cNvSpPr txBox="1"/>
          <p:nvPr/>
        </p:nvSpPr>
        <p:spPr>
          <a:xfrm>
            <a:off x="1733550" y="2001838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Vita tråden</a:t>
            </a:r>
            <a:endParaRPr lang="sv-SE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167E62A-35CA-1C68-8898-FFE4EB970B90}"/>
              </a:ext>
            </a:extLst>
          </p:cNvPr>
          <p:cNvSpPr txBox="1"/>
          <p:nvPr/>
        </p:nvSpPr>
        <p:spPr>
          <a:xfrm>
            <a:off x="2171700" y="3509963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4154071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DE858-39F9-D567-044F-549FE9D9F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F1420E-8A12-64CB-0B5B-E42B03E89D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8674D6B-0F39-F599-698A-C971745226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09D613B-9DC1-0BA7-7B6D-8F900B4E6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123E24B8-E6BA-693B-8351-DB9E863A21C4}"/>
              </a:ext>
            </a:extLst>
          </p:cNvPr>
          <p:cNvSpPr txBox="1"/>
          <p:nvPr/>
        </p:nvSpPr>
        <p:spPr>
          <a:xfrm>
            <a:off x="1733550" y="2001838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Gripar till laget</a:t>
            </a:r>
            <a:endParaRPr lang="sv-SE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D13BE88-415C-0216-AE25-EB79A41A28D5}"/>
              </a:ext>
            </a:extLst>
          </p:cNvPr>
          <p:cNvSpPr txBox="1"/>
          <p:nvPr/>
        </p:nvSpPr>
        <p:spPr>
          <a:xfrm>
            <a:off x="2171700" y="3509963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2458163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2F5DB-2987-CDF3-E45F-C59754D98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EC6E6E-6C33-E26B-3F3D-588CF15F3E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CE0BC42-9DC0-247E-ED0B-8979039DEA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105D962-2827-497B-CCD1-D40E2591E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4AB3CB6F-8D7A-D627-2164-66A75BFDD12A}"/>
              </a:ext>
            </a:extLst>
          </p:cNvPr>
          <p:cNvSpPr txBox="1"/>
          <p:nvPr/>
        </p:nvSpPr>
        <p:spPr>
          <a:xfrm>
            <a:off x="1733550" y="2001838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USM/Cuper</a:t>
            </a:r>
            <a:endParaRPr lang="sv-SE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F4B320E-CBBA-163A-28C4-47B93985B634}"/>
              </a:ext>
            </a:extLst>
          </p:cNvPr>
          <p:cNvSpPr txBox="1"/>
          <p:nvPr/>
        </p:nvSpPr>
        <p:spPr>
          <a:xfrm>
            <a:off x="2171700" y="3509963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146432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096A0-FBA6-CF89-B066-EC128CB59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C333F0-81D7-3EB6-F0A8-72FC8FC846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C4B66F1-3D56-AC22-7633-B60FF467F8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3177E47-F28B-89D5-BC00-841C85F07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E510FE61-2722-9BB8-22AC-5441A7539E04}"/>
              </a:ext>
            </a:extLst>
          </p:cNvPr>
          <p:cNvSpPr txBox="1"/>
          <p:nvPr/>
        </p:nvSpPr>
        <p:spPr>
          <a:xfrm>
            <a:off x="0" y="2001838"/>
            <a:ext cx="1188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Funktionär/Domarutbildning</a:t>
            </a:r>
            <a:endParaRPr lang="sv-SE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EE1F987-4EDB-4968-2FC0-7F76427F8910}"/>
              </a:ext>
            </a:extLst>
          </p:cNvPr>
          <p:cNvSpPr txBox="1"/>
          <p:nvPr/>
        </p:nvSpPr>
        <p:spPr>
          <a:xfrm>
            <a:off x="2171700" y="3509963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2558717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4E02F-A3E3-9798-9A95-D87E904AE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D97FF4-5652-CFD4-4053-29051842EF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79D2818-CD37-7E8D-F5B1-89ECC9C127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D602C20-3FD3-2257-C0BC-AC2F44A07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A6C105D0-4B77-8110-DDF5-FBA011267812}"/>
              </a:ext>
            </a:extLst>
          </p:cNvPr>
          <p:cNvSpPr txBox="1"/>
          <p:nvPr/>
        </p:nvSpPr>
        <p:spPr>
          <a:xfrm>
            <a:off x="1733550" y="2001838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Klädprovardag</a:t>
            </a:r>
            <a:endParaRPr lang="sv-SE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20CFAE8-1AF1-883A-1B1F-251F48F028B9}"/>
              </a:ext>
            </a:extLst>
          </p:cNvPr>
          <p:cNvSpPr txBox="1"/>
          <p:nvPr/>
        </p:nvSpPr>
        <p:spPr>
          <a:xfrm>
            <a:off x="2171700" y="3509963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2072902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D47AB-E8F0-4B50-E702-6AC2A18C5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27359C-B60A-F447-2AD8-452E7BE165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EC9E5BC-F6F8-942A-5A98-0EDA8C64BF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905322D-D59A-0C46-A467-8922892A6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20D64BA9-5E6F-7285-6562-AE7427C88443}"/>
              </a:ext>
            </a:extLst>
          </p:cNvPr>
          <p:cNvSpPr txBox="1"/>
          <p:nvPr/>
        </p:nvSpPr>
        <p:spPr>
          <a:xfrm>
            <a:off x="1733550" y="2001838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Fotografering</a:t>
            </a:r>
            <a:endParaRPr lang="sv-SE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7043AB7-1DEC-00F7-8D95-EE600E5B28FE}"/>
              </a:ext>
            </a:extLst>
          </p:cNvPr>
          <p:cNvSpPr txBox="1"/>
          <p:nvPr/>
        </p:nvSpPr>
        <p:spPr>
          <a:xfrm>
            <a:off x="2171700" y="3509963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3156517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734DE-6ECA-EAB2-F2ED-3F25F72E3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7D4701-9AD2-76C4-1945-50273407A4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368392B-CA14-CD30-ADE0-8111B205ED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76E36F5-B35F-8568-51DC-28D31271B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C84C88BB-0A7B-E775-F97C-6CE127C3022B}"/>
              </a:ext>
            </a:extLst>
          </p:cNvPr>
          <p:cNvSpPr txBox="1"/>
          <p:nvPr/>
        </p:nvSpPr>
        <p:spPr>
          <a:xfrm>
            <a:off x="1733550" y="2001838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Föreningsdag</a:t>
            </a:r>
            <a:endParaRPr lang="sv-SE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4EEA7778-D162-5B7A-2F7A-A1005E495825}"/>
              </a:ext>
            </a:extLst>
          </p:cNvPr>
          <p:cNvSpPr txBox="1"/>
          <p:nvPr/>
        </p:nvSpPr>
        <p:spPr>
          <a:xfrm>
            <a:off x="2171700" y="3509963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2564567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3F9EB-5BA0-0DC5-8C8B-D8C67EB59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4E2967-A529-2B82-BCBD-8651F96478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1844083-7241-0828-C298-2E150BDB2B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91ED2DD-CF6E-62FF-A3A1-5D081228D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48F09D6A-A9BD-08E3-674F-6670E7BD3F77}"/>
              </a:ext>
            </a:extLst>
          </p:cNvPr>
          <p:cNvSpPr txBox="1"/>
          <p:nvPr/>
        </p:nvSpPr>
        <p:spPr>
          <a:xfrm>
            <a:off x="1733550" y="2001838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Liten mot eliten</a:t>
            </a:r>
            <a:endParaRPr lang="sv-SE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14794D7-D71E-47BA-1166-D2C401B51502}"/>
              </a:ext>
            </a:extLst>
          </p:cNvPr>
          <p:cNvSpPr txBox="1"/>
          <p:nvPr/>
        </p:nvSpPr>
        <p:spPr>
          <a:xfrm>
            <a:off x="2171700" y="3509963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274900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0B8E2-7046-B1F9-EF15-E35990E1B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281B70-3F17-F1D1-8F31-C3E3402CD0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EBBC4E3-0DD0-B34D-F6A9-2CB1FF6B70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9DF46A2-081A-0C5C-E8B4-7C98BC59D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1AFB1514-80EA-F06B-C47A-584132559873}"/>
              </a:ext>
            </a:extLst>
          </p:cNvPr>
          <p:cNvSpPr txBox="1"/>
          <p:nvPr/>
        </p:nvSpPr>
        <p:spPr>
          <a:xfrm>
            <a:off x="1733550" y="2001838"/>
            <a:ext cx="9201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Lagåtagande/lagkassa</a:t>
            </a:r>
            <a:endParaRPr lang="sv-SE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E84810E-144D-EA79-8EB0-D46FF2D8CF0E}"/>
              </a:ext>
            </a:extLst>
          </p:cNvPr>
          <p:cNvSpPr txBox="1"/>
          <p:nvPr/>
        </p:nvSpPr>
        <p:spPr>
          <a:xfrm>
            <a:off x="2171700" y="3509963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434373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9300F-C366-E636-8DA3-910A4A177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C81865-F654-B249-2F82-D7240DD57A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37EFEA9-715B-F33B-3FB2-4FC80D8DE5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3AA9F89-AAC7-C3B8-A116-16328187B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F78D8A4B-1A10-2BFD-37E8-83A52ED720A8}"/>
              </a:ext>
            </a:extLst>
          </p:cNvPr>
          <p:cNvSpPr txBox="1"/>
          <p:nvPr/>
        </p:nvSpPr>
        <p:spPr>
          <a:xfrm>
            <a:off x="1733550" y="2001838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Trygghetsrådet</a:t>
            </a:r>
            <a:endParaRPr lang="sv-SE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BEE7AD2B-07AD-48A3-A159-1FAF34AEC904}"/>
              </a:ext>
            </a:extLst>
          </p:cNvPr>
          <p:cNvSpPr txBox="1"/>
          <p:nvPr/>
        </p:nvSpPr>
        <p:spPr>
          <a:xfrm>
            <a:off x="2171700" y="3509963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4290487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05DD6-D93E-6854-EC3B-56112886F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1F2F3E-D558-C1D6-F4DC-FB057F9039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6B99231-8997-2217-70EC-5F6444AE8A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7D80673-9C80-DDE8-F015-8C4BA0519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F4D3EC1F-C1B3-2278-9F7E-B139A19BD0D7}"/>
              </a:ext>
            </a:extLst>
          </p:cNvPr>
          <p:cNvSpPr txBox="1"/>
          <p:nvPr/>
        </p:nvSpPr>
        <p:spPr>
          <a:xfrm>
            <a:off x="1219200" y="2001838"/>
            <a:ext cx="10217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Träningsmaterial/kläder</a:t>
            </a:r>
            <a:endParaRPr lang="sv-SE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D70BA3D-2B55-B4B4-D4BB-97258076C696}"/>
              </a:ext>
            </a:extLst>
          </p:cNvPr>
          <p:cNvSpPr txBox="1"/>
          <p:nvPr/>
        </p:nvSpPr>
        <p:spPr>
          <a:xfrm>
            <a:off x="2171700" y="3509963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1957922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189EE-8E1A-584F-0B0C-3654A45AF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33491F-2713-4786-F41C-F165A49D14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7FABF07-30CE-0D5A-757E-0AC51B00B6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845E3C3-5FAC-18B1-5861-9EF2809BE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725077F5-0A8F-5387-D3E1-59C66A63FD3C}"/>
              </a:ext>
            </a:extLst>
          </p:cNvPr>
          <p:cNvSpPr txBox="1"/>
          <p:nvPr/>
        </p:nvSpPr>
        <p:spPr>
          <a:xfrm>
            <a:off x="1733550" y="2001838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Övrigt</a:t>
            </a:r>
            <a:endParaRPr lang="sv-SE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04368CF-AF9D-BCED-EBE2-D12B436A874B}"/>
              </a:ext>
            </a:extLst>
          </p:cNvPr>
          <p:cNvSpPr txBox="1"/>
          <p:nvPr/>
        </p:nvSpPr>
        <p:spPr>
          <a:xfrm>
            <a:off x="2171700" y="3509963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2976459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7705D-0047-C647-2B39-8ABBBE3DB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3B36FD-B9A5-B011-E8CD-616488589B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455951B-2B50-ED48-B46E-8E7AC16156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06A4892-86E5-4FA5-D1AC-96B4FEDFC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8A932D33-9A10-2317-3E98-B91E2BB8F0C0}"/>
              </a:ext>
            </a:extLst>
          </p:cNvPr>
          <p:cNvSpPr txBox="1"/>
          <p:nvPr/>
        </p:nvSpPr>
        <p:spPr>
          <a:xfrm>
            <a:off x="1733550" y="2001838"/>
            <a:ext cx="8489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>
                <a:solidFill>
                  <a:schemeClr val="bg1"/>
                </a:solidFill>
                <a:latin typeface="Amasis MT Pro Black" panose="02040A04050005020304" pitchFamily="18" charset="0"/>
              </a:rPr>
              <a:t>Egen info</a:t>
            </a:r>
            <a:endParaRPr lang="sv-SE" sz="40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92011C11-6CD0-8062-3C89-2049456A96D8}"/>
              </a:ext>
            </a:extLst>
          </p:cNvPr>
          <p:cNvSpPr txBox="1"/>
          <p:nvPr/>
        </p:nvSpPr>
        <p:spPr>
          <a:xfrm>
            <a:off x="2171700" y="3509963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  <a:p>
            <a:r>
              <a:rPr lang="sv-SE" dirty="0">
                <a:solidFill>
                  <a:schemeClr val="bg1"/>
                </a:solidFill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238560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109</Words>
  <Application>Microsoft Office PowerPoint</Application>
  <PresentationFormat>Bredbild</PresentationFormat>
  <Paragraphs>70</Paragraphs>
  <Slides>16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1" baseType="lpstr">
      <vt:lpstr>Amasis MT Pro Black</vt:lpstr>
      <vt:lpstr>Aptos</vt:lpstr>
      <vt:lpstr>Aptos Display</vt:lpstr>
      <vt:lpstr>Arial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Tor Blendberg</dc:creator>
  <cp:lastModifiedBy>Michelle Seifert</cp:lastModifiedBy>
  <cp:revision>1</cp:revision>
  <dcterms:created xsi:type="dcterms:W3CDTF">2025-04-29T10:33:36Z</dcterms:created>
  <dcterms:modified xsi:type="dcterms:W3CDTF">2025-07-08T08:54:45Z</dcterms:modified>
</cp:coreProperties>
</file>