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7" r:id="rId5"/>
    <p:sldId id="269" r:id="rId6"/>
    <p:sldId id="268" r:id="rId7"/>
    <p:sldId id="265" r:id="rId8"/>
    <p:sldId id="266" r:id="rId9"/>
    <p:sldId id="259" r:id="rId10"/>
    <p:sldId id="263" r:id="rId11"/>
    <p:sldId id="260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606311-5731-42E5-B356-2A73728CBDB5}" v="38" dt="2025-09-16T13:07:37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s Lexén" userId="e3da930f-5882-4db7-a217-56716cbbfa69" providerId="ADAL" clId="{8A606311-5731-42E5-B356-2A73728CBDB5}"/>
    <pc:docChg chg="undo redo custSel addSld delSld modSld">
      <pc:chgData name="Jonas Lexén" userId="e3da930f-5882-4db7-a217-56716cbbfa69" providerId="ADAL" clId="{8A606311-5731-42E5-B356-2A73728CBDB5}" dt="2025-09-17T10:53:19.847" v="3397" actId="20577"/>
      <pc:docMkLst>
        <pc:docMk/>
      </pc:docMkLst>
      <pc:sldChg chg="modSp mod">
        <pc:chgData name="Jonas Lexén" userId="e3da930f-5882-4db7-a217-56716cbbfa69" providerId="ADAL" clId="{8A606311-5731-42E5-B356-2A73728CBDB5}" dt="2025-09-15T11:32:36.428" v="2848" actId="404"/>
        <pc:sldMkLst>
          <pc:docMk/>
          <pc:sldMk cId="3980107202" sldId="256"/>
        </pc:sldMkLst>
        <pc:spChg chg="mod">
          <ac:chgData name="Jonas Lexén" userId="e3da930f-5882-4db7-a217-56716cbbfa69" providerId="ADAL" clId="{8A606311-5731-42E5-B356-2A73728CBDB5}" dt="2025-09-15T11:32:36.428" v="2848" actId="404"/>
          <ac:spMkLst>
            <pc:docMk/>
            <pc:sldMk cId="3980107202" sldId="256"/>
            <ac:spMk id="2" creationId="{ED3E3762-6A0E-9176-D631-D6983BA472DE}"/>
          </ac:spMkLst>
        </pc:spChg>
      </pc:sldChg>
      <pc:sldChg chg="addSp delSp modSp mod">
        <pc:chgData name="Jonas Lexén" userId="e3da930f-5882-4db7-a217-56716cbbfa69" providerId="ADAL" clId="{8A606311-5731-42E5-B356-2A73728CBDB5}" dt="2025-09-16T13:04:19.440" v="3202" actId="20577"/>
        <pc:sldMkLst>
          <pc:docMk/>
          <pc:sldMk cId="734606092" sldId="257"/>
        </pc:sldMkLst>
        <pc:spChg chg="mod">
          <ac:chgData name="Jonas Lexén" userId="e3da930f-5882-4db7-a217-56716cbbfa69" providerId="ADAL" clId="{8A606311-5731-42E5-B356-2A73728CBDB5}" dt="2025-09-08T18:55:07.693" v="1993" actId="20577"/>
          <ac:spMkLst>
            <pc:docMk/>
            <pc:sldMk cId="734606092" sldId="257"/>
            <ac:spMk id="3" creationId="{E46EA4B6-D742-399C-BF99-A1DA104DE574}"/>
          </ac:spMkLst>
        </pc:spChg>
        <pc:spChg chg="add mod">
          <ac:chgData name="Jonas Lexén" userId="e3da930f-5882-4db7-a217-56716cbbfa69" providerId="ADAL" clId="{8A606311-5731-42E5-B356-2A73728CBDB5}" dt="2025-09-16T13:04:19.440" v="3202" actId="20577"/>
          <ac:spMkLst>
            <pc:docMk/>
            <pc:sldMk cId="734606092" sldId="257"/>
            <ac:spMk id="5" creationId="{1C62E672-3318-4B8E-FF85-4A623A4C5AD3}"/>
          </ac:spMkLst>
        </pc:spChg>
        <pc:picChg chg="mod">
          <ac:chgData name="Jonas Lexén" userId="e3da930f-5882-4db7-a217-56716cbbfa69" providerId="ADAL" clId="{8A606311-5731-42E5-B356-2A73728CBDB5}" dt="2025-09-15T11:30:24.446" v="2847" actId="1076"/>
          <ac:picMkLst>
            <pc:docMk/>
            <pc:sldMk cId="734606092" sldId="257"/>
            <ac:picMk id="4" creationId="{FFADA5C1-53A7-0AFC-5BCF-3DD0EB19E034}"/>
          </ac:picMkLst>
        </pc:picChg>
      </pc:sldChg>
      <pc:sldChg chg="modSp mod">
        <pc:chgData name="Jonas Lexén" userId="e3da930f-5882-4db7-a217-56716cbbfa69" providerId="ADAL" clId="{8A606311-5731-42E5-B356-2A73728CBDB5}" dt="2025-09-15T11:45:16.900" v="2889" actId="14100"/>
        <pc:sldMkLst>
          <pc:docMk/>
          <pc:sldMk cId="1840777386" sldId="258"/>
        </pc:sldMkLst>
        <pc:spChg chg="mod">
          <ac:chgData name="Jonas Lexén" userId="e3da930f-5882-4db7-a217-56716cbbfa69" providerId="ADAL" clId="{8A606311-5731-42E5-B356-2A73728CBDB5}" dt="2025-09-15T11:14:56.374" v="2654" actId="113"/>
          <ac:spMkLst>
            <pc:docMk/>
            <pc:sldMk cId="1840777386" sldId="258"/>
            <ac:spMk id="3" creationId="{A9768466-8186-FDD4-604C-6B0C732B704F}"/>
          </ac:spMkLst>
        </pc:spChg>
        <pc:picChg chg="mod">
          <ac:chgData name="Jonas Lexén" userId="e3da930f-5882-4db7-a217-56716cbbfa69" providerId="ADAL" clId="{8A606311-5731-42E5-B356-2A73728CBDB5}" dt="2025-09-15T11:45:16.900" v="2889" actId="14100"/>
          <ac:picMkLst>
            <pc:docMk/>
            <pc:sldMk cId="1840777386" sldId="258"/>
            <ac:picMk id="4" creationId="{5198FC9A-C218-1571-D082-30F8E8A768E9}"/>
          </ac:picMkLst>
        </pc:picChg>
      </pc:sldChg>
      <pc:sldChg chg="modSp mod">
        <pc:chgData name="Jonas Lexén" userId="e3da930f-5882-4db7-a217-56716cbbfa69" providerId="ADAL" clId="{8A606311-5731-42E5-B356-2A73728CBDB5}" dt="2025-09-15T12:00:00.130" v="2924" actId="1076"/>
        <pc:sldMkLst>
          <pc:docMk/>
          <pc:sldMk cId="1397412108" sldId="259"/>
        </pc:sldMkLst>
        <pc:spChg chg="mod">
          <ac:chgData name="Jonas Lexén" userId="e3da930f-5882-4db7-a217-56716cbbfa69" providerId="ADAL" clId="{8A606311-5731-42E5-B356-2A73728CBDB5}" dt="2025-09-15T11:44:29.941" v="2880" actId="1076"/>
          <ac:spMkLst>
            <pc:docMk/>
            <pc:sldMk cId="1397412108" sldId="259"/>
            <ac:spMk id="2" creationId="{0DB0113A-8294-20B3-4CF1-C7ADFFDFA007}"/>
          </ac:spMkLst>
        </pc:spChg>
        <pc:spChg chg="mod">
          <ac:chgData name="Jonas Lexén" userId="e3da930f-5882-4db7-a217-56716cbbfa69" providerId="ADAL" clId="{8A606311-5731-42E5-B356-2A73728CBDB5}" dt="2025-09-15T12:00:00.130" v="2924" actId="1076"/>
          <ac:spMkLst>
            <pc:docMk/>
            <pc:sldMk cId="1397412108" sldId="259"/>
            <ac:spMk id="3" creationId="{2B9DCDCE-B2FF-0D3D-8454-CFBE20578C1B}"/>
          </ac:spMkLst>
        </pc:spChg>
        <pc:picChg chg="mod">
          <ac:chgData name="Jonas Lexén" userId="e3da930f-5882-4db7-a217-56716cbbfa69" providerId="ADAL" clId="{8A606311-5731-42E5-B356-2A73728CBDB5}" dt="2025-09-15T11:44:52.874" v="2883" actId="14100"/>
          <ac:picMkLst>
            <pc:docMk/>
            <pc:sldMk cId="1397412108" sldId="259"/>
            <ac:picMk id="4" creationId="{E754A52B-E851-59F5-960D-CFF27BD8FEAC}"/>
          </ac:picMkLst>
        </pc:picChg>
      </pc:sldChg>
      <pc:sldChg chg="modSp mod">
        <pc:chgData name="Jonas Lexén" userId="e3da930f-5882-4db7-a217-56716cbbfa69" providerId="ADAL" clId="{8A606311-5731-42E5-B356-2A73728CBDB5}" dt="2025-09-16T13:07:00.100" v="3358" actId="20577"/>
        <pc:sldMkLst>
          <pc:docMk/>
          <pc:sldMk cId="1744416929" sldId="260"/>
        </pc:sldMkLst>
        <pc:spChg chg="mod">
          <ac:chgData name="Jonas Lexén" userId="e3da930f-5882-4db7-a217-56716cbbfa69" providerId="ADAL" clId="{8A606311-5731-42E5-B356-2A73728CBDB5}" dt="2025-09-16T13:07:00.100" v="3358" actId="20577"/>
          <ac:spMkLst>
            <pc:docMk/>
            <pc:sldMk cId="1744416929" sldId="260"/>
            <ac:spMk id="3" creationId="{F99AB909-67CF-C863-ADCC-E5E064CE129F}"/>
          </ac:spMkLst>
        </pc:spChg>
        <pc:picChg chg="mod">
          <ac:chgData name="Jonas Lexén" userId="e3da930f-5882-4db7-a217-56716cbbfa69" providerId="ADAL" clId="{8A606311-5731-42E5-B356-2A73728CBDB5}" dt="2025-09-15T11:45:01.603" v="2885" actId="14100"/>
          <ac:picMkLst>
            <pc:docMk/>
            <pc:sldMk cId="1744416929" sldId="260"/>
            <ac:picMk id="4" creationId="{311074BE-004A-58F5-D248-6D60D3E39F85}"/>
          </ac:picMkLst>
        </pc:picChg>
      </pc:sldChg>
      <pc:sldChg chg="modSp mod">
        <pc:chgData name="Jonas Lexén" userId="e3da930f-5882-4db7-a217-56716cbbfa69" providerId="ADAL" clId="{8A606311-5731-42E5-B356-2A73728CBDB5}" dt="2025-09-04T13:51:57.265" v="1365" actId="20577"/>
        <pc:sldMkLst>
          <pc:docMk/>
          <pc:sldMk cId="54652240" sldId="261"/>
        </pc:sldMkLst>
        <pc:spChg chg="mod">
          <ac:chgData name="Jonas Lexén" userId="e3da930f-5882-4db7-a217-56716cbbfa69" providerId="ADAL" clId="{8A606311-5731-42E5-B356-2A73728CBDB5}" dt="2025-09-04T13:51:57.265" v="1365" actId="20577"/>
          <ac:spMkLst>
            <pc:docMk/>
            <pc:sldMk cId="54652240" sldId="261"/>
            <ac:spMk id="3" creationId="{A2400583-E6FC-8A04-02B9-0F72E82EB3B9}"/>
          </ac:spMkLst>
        </pc:spChg>
      </pc:sldChg>
      <pc:sldChg chg="modSp">
        <pc:chgData name="Jonas Lexén" userId="e3da930f-5882-4db7-a217-56716cbbfa69" providerId="ADAL" clId="{8A606311-5731-42E5-B356-2A73728CBDB5}" dt="2025-09-15T11:45:05.947" v="2886" actId="14100"/>
        <pc:sldMkLst>
          <pc:docMk/>
          <pc:sldMk cId="1478899576" sldId="262"/>
        </pc:sldMkLst>
        <pc:picChg chg="mod">
          <ac:chgData name="Jonas Lexén" userId="e3da930f-5882-4db7-a217-56716cbbfa69" providerId="ADAL" clId="{8A606311-5731-42E5-B356-2A73728CBDB5}" dt="2025-09-15T11:45:05.947" v="2886" actId="14100"/>
          <ac:picMkLst>
            <pc:docMk/>
            <pc:sldMk cId="1478899576" sldId="262"/>
            <ac:picMk id="4" creationId="{86118B38-71F3-1651-90F2-BA2F24EC5CED}"/>
          </ac:picMkLst>
        </pc:picChg>
      </pc:sldChg>
      <pc:sldChg chg="modSp mod">
        <pc:chgData name="Jonas Lexén" userId="e3da930f-5882-4db7-a217-56716cbbfa69" providerId="ADAL" clId="{8A606311-5731-42E5-B356-2A73728CBDB5}" dt="2025-09-17T10:53:19.847" v="3397" actId="20577"/>
        <pc:sldMkLst>
          <pc:docMk/>
          <pc:sldMk cId="2667806908" sldId="263"/>
        </pc:sldMkLst>
        <pc:spChg chg="mod">
          <ac:chgData name="Jonas Lexén" userId="e3da930f-5882-4db7-a217-56716cbbfa69" providerId="ADAL" clId="{8A606311-5731-42E5-B356-2A73728CBDB5}" dt="2025-09-17T10:53:19.847" v="3397" actId="20577"/>
          <ac:spMkLst>
            <pc:docMk/>
            <pc:sldMk cId="2667806908" sldId="263"/>
            <ac:spMk id="3" creationId="{34F5691B-4E41-DFC5-C4B2-CA11CCD36939}"/>
          </ac:spMkLst>
        </pc:spChg>
        <pc:picChg chg="mod">
          <ac:chgData name="Jonas Lexén" userId="e3da930f-5882-4db7-a217-56716cbbfa69" providerId="ADAL" clId="{8A606311-5731-42E5-B356-2A73728CBDB5}" dt="2025-09-15T11:44:57.531" v="2884" actId="14100"/>
          <ac:picMkLst>
            <pc:docMk/>
            <pc:sldMk cId="2667806908" sldId="263"/>
            <ac:picMk id="4" creationId="{669C7471-D1E5-14F0-F293-D93DC24B8FC8}"/>
          </ac:picMkLst>
        </pc:picChg>
      </pc:sldChg>
      <pc:sldChg chg="del">
        <pc:chgData name="Jonas Lexén" userId="e3da930f-5882-4db7-a217-56716cbbfa69" providerId="ADAL" clId="{8A606311-5731-42E5-B356-2A73728CBDB5}" dt="2025-09-04T09:04:04.987" v="592" actId="47"/>
        <pc:sldMkLst>
          <pc:docMk/>
          <pc:sldMk cId="312942451" sldId="264"/>
        </pc:sldMkLst>
      </pc:sldChg>
      <pc:sldChg chg="modSp mod">
        <pc:chgData name="Jonas Lexén" userId="e3da930f-5882-4db7-a217-56716cbbfa69" providerId="ADAL" clId="{8A606311-5731-42E5-B356-2A73728CBDB5}" dt="2025-09-09T05:28:31.911" v="2432" actId="20577"/>
        <pc:sldMkLst>
          <pc:docMk/>
          <pc:sldMk cId="1065183623" sldId="265"/>
        </pc:sldMkLst>
        <pc:spChg chg="mod">
          <ac:chgData name="Jonas Lexén" userId="e3da930f-5882-4db7-a217-56716cbbfa69" providerId="ADAL" clId="{8A606311-5731-42E5-B356-2A73728CBDB5}" dt="2025-09-09T05:28:31.911" v="2432" actId="20577"/>
          <ac:spMkLst>
            <pc:docMk/>
            <pc:sldMk cId="1065183623" sldId="265"/>
            <ac:spMk id="3" creationId="{F0F9BDA4-E44C-86E8-4719-AA816764DD54}"/>
          </ac:spMkLst>
        </pc:spChg>
      </pc:sldChg>
      <pc:sldChg chg="addSp modSp mod">
        <pc:chgData name="Jonas Lexén" userId="e3da930f-5882-4db7-a217-56716cbbfa69" providerId="ADAL" clId="{8A606311-5731-42E5-B356-2A73728CBDB5}" dt="2025-09-16T15:55:58.797" v="3388" actId="20577"/>
        <pc:sldMkLst>
          <pc:docMk/>
          <pc:sldMk cId="730075427" sldId="266"/>
        </pc:sldMkLst>
        <pc:spChg chg="mod">
          <ac:chgData name="Jonas Lexén" userId="e3da930f-5882-4db7-a217-56716cbbfa69" providerId="ADAL" clId="{8A606311-5731-42E5-B356-2A73728CBDB5}" dt="2025-09-04T12:51:15.964" v="1085" actId="14100"/>
          <ac:spMkLst>
            <pc:docMk/>
            <pc:sldMk cId="730075427" sldId="266"/>
            <ac:spMk id="2" creationId="{4F3E08D2-3217-CD41-F8E5-6D9C5992C9BD}"/>
          </ac:spMkLst>
        </pc:spChg>
        <pc:spChg chg="mod">
          <ac:chgData name="Jonas Lexén" userId="e3da930f-5882-4db7-a217-56716cbbfa69" providerId="ADAL" clId="{8A606311-5731-42E5-B356-2A73728CBDB5}" dt="2025-09-16T15:55:58.797" v="3388" actId="20577"/>
          <ac:spMkLst>
            <pc:docMk/>
            <pc:sldMk cId="730075427" sldId="266"/>
            <ac:spMk id="3" creationId="{78875060-C5D4-7EA0-67AA-6FECED03F555}"/>
          </ac:spMkLst>
        </pc:spChg>
        <pc:spChg chg="mod">
          <ac:chgData name="Jonas Lexén" userId="e3da930f-5882-4db7-a217-56716cbbfa69" providerId="ADAL" clId="{8A606311-5731-42E5-B356-2A73728CBDB5}" dt="2025-09-01T07:06:24.856" v="109" actId="1076"/>
          <ac:spMkLst>
            <pc:docMk/>
            <pc:sldMk cId="730075427" sldId="266"/>
            <ac:spMk id="4" creationId="{5A6CB4C9-6B17-1D4E-0782-1B8DE75D10BA}"/>
          </ac:spMkLst>
        </pc:spChg>
        <pc:spChg chg="add mod">
          <ac:chgData name="Jonas Lexén" userId="e3da930f-5882-4db7-a217-56716cbbfa69" providerId="ADAL" clId="{8A606311-5731-42E5-B356-2A73728CBDB5}" dt="2025-09-16T13:13:25.863" v="3377" actId="1076"/>
          <ac:spMkLst>
            <pc:docMk/>
            <pc:sldMk cId="730075427" sldId="266"/>
            <ac:spMk id="8" creationId="{61BF948B-45E5-7C85-AD73-93BA47DE8A3F}"/>
          </ac:spMkLst>
        </pc:spChg>
        <pc:graphicFrameChg chg="mod">
          <ac:chgData name="Jonas Lexén" userId="e3da930f-5882-4db7-a217-56716cbbfa69" providerId="ADAL" clId="{8A606311-5731-42E5-B356-2A73728CBDB5}" dt="2025-09-16T13:07:15.073" v="3359"/>
          <ac:graphicFrameMkLst>
            <pc:docMk/>
            <pc:sldMk cId="730075427" sldId="266"/>
            <ac:graphicFrameMk id="5" creationId="{B60E800B-DD52-9FDF-CEDC-9746EE5086D5}"/>
          </ac:graphicFrameMkLst>
        </pc:graphicFrameChg>
        <pc:graphicFrameChg chg="add mod">
          <ac:chgData name="Jonas Lexén" userId="e3da930f-5882-4db7-a217-56716cbbfa69" providerId="ADAL" clId="{8A606311-5731-42E5-B356-2A73728CBDB5}" dt="2025-09-16T13:07:37.497" v="3360"/>
          <ac:graphicFrameMkLst>
            <pc:docMk/>
            <pc:sldMk cId="730075427" sldId="266"/>
            <ac:graphicFrameMk id="7" creationId="{FE9CD7F8-2E8F-2C09-7515-3454750FEE65}"/>
          </ac:graphicFrameMkLst>
        </pc:graphicFrameChg>
      </pc:sldChg>
      <pc:sldChg chg="modSp new del mod">
        <pc:chgData name="Jonas Lexén" userId="e3da930f-5882-4db7-a217-56716cbbfa69" providerId="ADAL" clId="{8A606311-5731-42E5-B356-2A73728CBDB5}" dt="2025-09-08T18:56:23.449" v="1995" actId="47"/>
        <pc:sldMkLst>
          <pc:docMk/>
          <pc:sldMk cId="3522299449" sldId="267"/>
        </pc:sldMkLst>
      </pc:sldChg>
      <pc:sldChg chg="addSp delSp modSp new mod">
        <pc:chgData name="Jonas Lexén" userId="e3da930f-5882-4db7-a217-56716cbbfa69" providerId="ADAL" clId="{8A606311-5731-42E5-B356-2A73728CBDB5}" dt="2025-09-15T11:53:49.552" v="2922" actId="20577"/>
        <pc:sldMkLst>
          <pc:docMk/>
          <pc:sldMk cId="3117590875" sldId="268"/>
        </pc:sldMkLst>
        <pc:spChg chg="mod">
          <ac:chgData name="Jonas Lexén" userId="e3da930f-5882-4db7-a217-56716cbbfa69" providerId="ADAL" clId="{8A606311-5731-42E5-B356-2A73728CBDB5}" dt="2025-09-15T11:47:23.691" v="2906" actId="1076"/>
          <ac:spMkLst>
            <pc:docMk/>
            <pc:sldMk cId="3117590875" sldId="268"/>
            <ac:spMk id="2" creationId="{DE244CC7-7234-755D-B92E-F9176198195E}"/>
          </ac:spMkLst>
        </pc:spChg>
        <pc:spChg chg="mod">
          <ac:chgData name="Jonas Lexén" userId="e3da930f-5882-4db7-a217-56716cbbfa69" providerId="ADAL" clId="{8A606311-5731-42E5-B356-2A73728CBDB5}" dt="2025-09-15T11:53:49.552" v="2922" actId="20577"/>
          <ac:spMkLst>
            <pc:docMk/>
            <pc:sldMk cId="3117590875" sldId="268"/>
            <ac:spMk id="3" creationId="{F4DEF110-D180-FEAE-C711-58DBF451CAC3}"/>
          </ac:spMkLst>
        </pc:spChg>
        <pc:spChg chg="add mod">
          <ac:chgData name="Jonas Lexén" userId="e3da930f-5882-4db7-a217-56716cbbfa69" providerId="ADAL" clId="{8A606311-5731-42E5-B356-2A73728CBDB5}" dt="2025-09-15T11:45:48.419" v="2901" actId="1076"/>
          <ac:spMkLst>
            <pc:docMk/>
            <pc:sldMk cId="3117590875" sldId="268"/>
            <ac:spMk id="5" creationId="{532A2604-78F5-1412-A989-9E262EAA5F59}"/>
          </ac:spMkLst>
        </pc:spChg>
        <pc:spChg chg="add mod">
          <ac:chgData name="Jonas Lexén" userId="e3da930f-5882-4db7-a217-56716cbbfa69" providerId="ADAL" clId="{8A606311-5731-42E5-B356-2A73728CBDB5}" dt="2025-09-15T11:28:29.735" v="2842" actId="1076"/>
          <ac:spMkLst>
            <pc:docMk/>
            <pc:sldMk cId="3117590875" sldId="268"/>
            <ac:spMk id="7" creationId="{65555BA9-A63A-9F88-F298-1D016EA923C6}"/>
          </ac:spMkLst>
        </pc:spChg>
        <pc:picChg chg="add mod">
          <ac:chgData name="Jonas Lexén" userId="e3da930f-5882-4db7-a217-56716cbbfa69" providerId="ADAL" clId="{8A606311-5731-42E5-B356-2A73728CBDB5}" dt="2025-09-15T11:45:45.912" v="2900" actId="14100"/>
          <ac:picMkLst>
            <pc:docMk/>
            <pc:sldMk cId="3117590875" sldId="268"/>
            <ac:picMk id="6" creationId="{1DA43B83-EBB0-0BF1-D3E6-003FE0159139}"/>
          </ac:picMkLst>
        </pc:picChg>
        <pc:picChg chg="add mod">
          <ac:chgData name="Jonas Lexén" userId="e3da930f-5882-4db7-a217-56716cbbfa69" providerId="ADAL" clId="{8A606311-5731-42E5-B356-2A73728CBDB5}" dt="2025-09-15T11:45:51.397" v="2902" actId="1076"/>
          <ac:picMkLst>
            <pc:docMk/>
            <pc:sldMk cId="3117590875" sldId="268"/>
            <ac:picMk id="8" creationId="{8B8EA325-843B-67F7-385D-A754765B0909}"/>
          </ac:picMkLst>
        </pc:picChg>
        <pc:picChg chg="add mod">
          <ac:chgData name="Jonas Lexén" userId="e3da930f-5882-4db7-a217-56716cbbfa69" providerId="ADAL" clId="{8A606311-5731-42E5-B356-2A73728CBDB5}" dt="2025-09-15T11:46:23.600" v="2903" actId="14100"/>
          <ac:picMkLst>
            <pc:docMk/>
            <pc:sldMk cId="3117590875" sldId="268"/>
            <ac:picMk id="11" creationId="{6AF7B70D-E4A0-11F4-729D-67B6744299E9}"/>
          </ac:picMkLst>
        </pc:picChg>
      </pc:sldChg>
      <pc:sldChg chg="addSp delSp modSp new mod">
        <pc:chgData name="Jonas Lexén" userId="e3da930f-5882-4db7-a217-56716cbbfa69" providerId="ADAL" clId="{8A606311-5731-42E5-B356-2A73728CBDB5}" dt="2025-09-16T08:56:33.872" v="3186" actId="20577"/>
        <pc:sldMkLst>
          <pc:docMk/>
          <pc:sldMk cId="3983442541" sldId="269"/>
        </pc:sldMkLst>
        <pc:spChg chg="mod">
          <ac:chgData name="Jonas Lexén" userId="e3da930f-5882-4db7-a217-56716cbbfa69" providerId="ADAL" clId="{8A606311-5731-42E5-B356-2A73728CBDB5}" dt="2025-09-16T08:55:58.989" v="3100" actId="14100"/>
          <ac:spMkLst>
            <pc:docMk/>
            <pc:sldMk cId="3983442541" sldId="269"/>
            <ac:spMk id="2" creationId="{5E9AFEF0-A49C-4D5F-D8CF-FB5E1BB51D93}"/>
          </ac:spMkLst>
        </pc:spChg>
        <pc:spChg chg="del">
          <ac:chgData name="Jonas Lexén" userId="e3da930f-5882-4db7-a217-56716cbbfa69" providerId="ADAL" clId="{8A606311-5731-42E5-B356-2A73728CBDB5}" dt="2025-09-16T08:54:29.827" v="3057"/>
          <ac:spMkLst>
            <pc:docMk/>
            <pc:sldMk cId="3983442541" sldId="269"/>
            <ac:spMk id="3" creationId="{9C62284B-FDC9-5B2E-8840-F0509979AE02}"/>
          </ac:spMkLst>
        </pc:spChg>
        <pc:spChg chg="add mod">
          <ac:chgData name="Jonas Lexén" userId="e3da930f-5882-4db7-a217-56716cbbfa69" providerId="ADAL" clId="{8A606311-5731-42E5-B356-2A73728CBDB5}" dt="2025-09-16T08:56:33.872" v="3186" actId="20577"/>
          <ac:spMkLst>
            <pc:docMk/>
            <pc:sldMk cId="3983442541" sldId="269"/>
            <ac:spMk id="6" creationId="{44B2A41D-AAB9-4E32-3FA9-EBA1238D942F}"/>
          </ac:spMkLst>
        </pc:spChg>
        <pc:graphicFrameChg chg="add mod modGraphic">
          <ac:chgData name="Jonas Lexén" userId="e3da930f-5882-4db7-a217-56716cbbfa69" providerId="ADAL" clId="{8A606311-5731-42E5-B356-2A73728CBDB5}" dt="2025-09-16T08:55:44.270" v="3080" actId="20577"/>
          <ac:graphicFrameMkLst>
            <pc:docMk/>
            <pc:sldMk cId="3983442541" sldId="269"/>
            <ac:graphicFrameMk id="4" creationId="{97C1C043-F858-F9B1-D568-2D776E35FFA4}"/>
          </ac:graphicFrameMkLst>
        </pc:graphicFrameChg>
        <pc:picChg chg="add del mod">
          <ac:chgData name="Jonas Lexén" userId="e3da930f-5882-4db7-a217-56716cbbfa69" providerId="ADAL" clId="{8A606311-5731-42E5-B356-2A73728CBDB5}" dt="2025-09-16T08:55:08.811" v="3068" actId="478"/>
          <ac:picMkLst>
            <pc:docMk/>
            <pc:sldMk cId="3983442541" sldId="269"/>
            <ac:picMk id="5" creationId="{94A1433B-511F-DD61-6E68-36551F0F48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95A0-CEB9-30CE-2464-5946D679C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680BB-E746-73EF-B75A-759678581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3BD4D-2AE2-FAFB-9E84-D20AC2F93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5B7E7-ABB1-6311-EB5B-3CA7C63A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83FC6-3618-E78A-910E-8DDA3A6D2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1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D33B-590F-AD94-F9AB-E6E3D8E6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DF93C-2D62-2544-310E-8FB17D5B0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4DA87-EC76-32E1-8B7E-95D89DAB2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96ACC-872C-CAB9-4293-DEF066B3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51F3C-1E71-E7F8-106F-7572CC8FE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2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81A3C-1CAE-3D41-F11C-A429CB5B8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BFE0-82A9-9329-15FC-21B142B4A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1ED4-4375-3A92-4526-F29B38932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E7DCE-24F4-C344-E072-1777B347B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B6B21-20EA-F401-189F-446FEB638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0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1018-A67C-4FB0-44B7-164EE842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A0991-03E2-FF3A-9E36-2C8D39C029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59573-5F49-DE09-537C-806184A5B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1FF26-1F8D-6EBB-D1B4-7024C8EE7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D7A81-2ADA-EA16-3AB4-43FB48FA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C93C7-D067-2DBC-A879-7D5E1902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7E5F7-50F3-EB9C-117C-ECF19AE5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07E94-2C34-E039-C357-C65B40F3E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4AA3C-F2C5-508F-EC9A-F2D7BDFBF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CF997B-D5D5-0769-6696-92E550B001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E90EE7-3B4A-78C5-89B0-5E67A66BC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92883-1B3F-CCFC-180F-1EF1A4D6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867795-CC05-8D07-9356-C53AC4DE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1834C-CA65-F6A9-8C75-AFAAFBE6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6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575A-1DEE-3BCC-0F65-482236C78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6E82F9-2641-EB1C-D525-A1CE8ED03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600140-2EFD-3080-AAA9-94A7F51D6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828C30-1716-9BD1-9727-EF8AAE07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4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EA6B6A-484B-F6C0-4024-F1277E6F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98DEE9-0206-4048-DDD5-3DC34D908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26C3B-6510-1516-5D85-B8BC5A2F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D0C24-8403-C830-4D94-D1EB1734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A1B00-43D7-E7F8-A727-5C146127E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DD7C4-43FA-A8FC-9220-8E99E03CE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DFE88-E829-DA33-99F1-9B9E51343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61D78-B4F0-F40E-A5CE-605B3560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4C526-714F-E819-689F-37A3A104E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8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7FFE-EC3F-422F-99B2-9EB0AFD27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3DAB6F-3C51-57ED-B1B3-285E2453F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B7C7-D9FA-1EA4-216A-1B1530D23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BE443-7536-3BED-60EB-ACB4E9E1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C5AB2-C03F-F0E9-C848-063F6592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342F6-63CB-E97B-FF30-5482DFCAA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8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25705-F920-E078-B97B-43BB7C70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868BCD-8624-CB3E-0865-23FB1AB78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25FA8-9165-D919-7E2C-A5AF6F64E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D32FF-D934-AD0A-50A9-AE0A731A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5DCCE-5335-F95D-EBFA-507EAD8B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23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43E62-1B44-D0D6-E7C5-3CA305497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70A2C-0D80-7232-C78A-A32683E71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E0B5D-F408-D05E-480C-61CA260A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7D98-D48A-1ACF-6FDF-E2C581E5B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0F82B-BAED-E369-3F16-1D7744E2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4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3E5AB-BAB9-E6C9-62C3-2DD5A9F11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55825-2335-4D51-2067-A1F40FAF6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3EC57-B810-8B68-2904-359C126B9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784EF-FF93-4EF8-9F59-277AFF508B16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5296C-AA71-5C12-C8D1-D0C614A1D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F04D8-1AAB-C449-B399-4AB265661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57005-87DD-4B89-9010-2CDC073B0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9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sportscampsweden.se/trip/svenljunga-kommun-moga-friti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lubbhuset.com/sv-se/foreningarklubbshop/sando-ibk/?page=1" TargetMode="External"/><Relationship Id="rId2" Type="http://schemas.openxmlformats.org/officeDocument/2006/relationships/hyperlink" Target="https://sandoibk.sportadmin.se/kalender/?ID=23853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3762-6A0E-9176-D631-D6983BA472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47298"/>
            <a:ext cx="9144000" cy="1979113"/>
          </a:xfrm>
        </p:spPr>
        <p:txBody>
          <a:bodyPr/>
          <a:lstStyle/>
          <a:p>
            <a:r>
              <a:rPr lang="sv-SE" dirty="0"/>
              <a:t>Föräldramöte</a:t>
            </a:r>
            <a:br>
              <a:rPr lang="sv-SE" dirty="0"/>
            </a:br>
            <a:r>
              <a:rPr lang="sv-SE" sz="4800" dirty="0"/>
              <a:t>Sandö P14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AC148B-36F2-B402-03F7-7AC2CE880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862" y="549008"/>
            <a:ext cx="14382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10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42123-BC12-5957-1557-D46441C7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Laget och tränare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00583-E6FC-8A04-02B9-0F72E82EB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21 spelare anmälda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Tränare: </a:t>
            </a:r>
          </a:p>
          <a:p>
            <a:pPr marL="0" indent="0">
              <a:buNone/>
            </a:pPr>
            <a:r>
              <a:rPr lang="sv-SE" dirty="0"/>
              <a:t>Marcus Nikola</a:t>
            </a:r>
          </a:p>
          <a:p>
            <a:pPr marL="0" indent="0">
              <a:buNone/>
            </a:pPr>
            <a:r>
              <a:rPr lang="sv-SE" dirty="0"/>
              <a:t>Daniel Klintbäck</a:t>
            </a:r>
          </a:p>
          <a:p>
            <a:pPr marL="0" indent="0">
              <a:buNone/>
            </a:pPr>
            <a:r>
              <a:rPr lang="sv-SE" dirty="0"/>
              <a:t>Henrik Pagoldh</a:t>
            </a:r>
          </a:p>
          <a:p>
            <a:pPr marL="0" indent="0">
              <a:buNone/>
            </a:pPr>
            <a:r>
              <a:rPr lang="sv-SE" dirty="0"/>
              <a:t>Jonas Lexén</a:t>
            </a:r>
          </a:p>
          <a:p>
            <a:pPr marL="0" indent="0">
              <a:buNone/>
            </a:pPr>
            <a:r>
              <a:rPr lang="sv-SE" dirty="0"/>
              <a:t>Pontus Eliasson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5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7953-9D8A-7F30-0F73-0A04A35FB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sv-SE" dirty="0"/>
              <a:t>Träningar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68466-8186-FDD4-604C-6B0C732B7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863" y="1463407"/>
            <a:ext cx="10515600" cy="4773763"/>
          </a:xfrm>
        </p:spPr>
        <p:txBody>
          <a:bodyPr>
            <a:normAutofit lnSpcReduction="10000"/>
          </a:bodyPr>
          <a:lstStyle/>
          <a:p>
            <a:pPr lvl="1"/>
            <a:r>
              <a:rPr lang="sv-SE" sz="1800" dirty="0"/>
              <a:t>Tis 1700-1830 (1815-1830 – snabbhet utanför planen)</a:t>
            </a:r>
          </a:p>
          <a:p>
            <a:pPr lvl="1"/>
            <a:r>
              <a:rPr lang="sv-SE" sz="1800" dirty="0"/>
              <a:t>Lör 1000-1130 (1000-1015 – knäkontroll och uppvärmning utanför planen)</a:t>
            </a:r>
          </a:p>
          <a:p>
            <a:pPr lvl="1"/>
            <a:endParaRPr lang="sv-SE" sz="1800" dirty="0"/>
          </a:p>
          <a:p>
            <a:pPr marL="457200" lvl="1" indent="0">
              <a:buNone/>
            </a:pPr>
            <a:r>
              <a:rPr lang="sv-SE" sz="1800" dirty="0"/>
              <a:t>Kom i tid</a:t>
            </a:r>
          </a:p>
          <a:p>
            <a:pPr marL="457200" lvl="1" indent="0">
              <a:buNone/>
            </a:pPr>
            <a:r>
              <a:rPr lang="sv-SE" sz="1800" dirty="0"/>
              <a:t>Glöm inte vattenflaska</a:t>
            </a:r>
          </a:p>
          <a:p>
            <a:pPr marL="457200" lvl="1" indent="0">
              <a:buNone/>
            </a:pPr>
            <a:r>
              <a:rPr lang="sv-SE" sz="1800" dirty="0"/>
              <a:t>Hjälp gärna till med sargen om det ser ut som det behövs</a:t>
            </a:r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r>
              <a:rPr lang="sv-SE" sz="1800" dirty="0"/>
              <a:t>Vi tränar merparten på stor plan och med stora mål framöver. Killarna fixar det!</a:t>
            </a:r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r>
              <a:rPr lang="sv-SE" sz="1800" b="1" dirty="0"/>
              <a:t>Start denna säsongen: </a:t>
            </a:r>
          </a:p>
          <a:p>
            <a:pPr marL="457200" lvl="1" indent="0">
              <a:buNone/>
            </a:pPr>
            <a:r>
              <a:rPr lang="sv-SE" sz="1800" dirty="0"/>
              <a:t>Rivstart på säsongen. Förvånandsvärt bra teknik efter sommaren. Bra fokus och riktigt go stämning</a:t>
            </a:r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r>
              <a:rPr lang="sv-SE" sz="1800" b="1" dirty="0"/>
              <a:t>Fokusområden</a:t>
            </a:r>
            <a:r>
              <a:rPr lang="sv-SE" sz="1800" dirty="0"/>
              <a:t> kommer att vara månadsvis för att nå dom mer långsiktiga målen</a:t>
            </a:r>
          </a:p>
          <a:p>
            <a:pPr marL="457200" lvl="1" indent="0">
              <a:buNone/>
            </a:pPr>
            <a:r>
              <a:rPr lang="sv-SE" sz="1800" dirty="0"/>
              <a:t>Fokus </a:t>
            </a:r>
            <a:r>
              <a:rPr lang="sv-SE" sz="1800" b="1" dirty="0"/>
              <a:t>september</a:t>
            </a:r>
            <a:r>
              <a:rPr lang="sv-SE" sz="1800" dirty="0"/>
              <a:t>: </a:t>
            </a:r>
          </a:p>
          <a:p>
            <a:pPr marL="457200" lvl="1" indent="0">
              <a:buNone/>
            </a:pPr>
            <a:r>
              <a:rPr lang="sv-SE" sz="1800" dirty="0"/>
              <a:t>	Tisdagar: Passning/skott + snabbhet</a:t>
            </a:r>
          </a:p>
          <a:p>
            <a:pPr marL="457200" lvl="1" indent="0">
              <a:buNone/>
            </a:pPr>
            <a:r>
              <a:rPr lang="sv-SE" sz="1800" dirty="0"/>
              <a:t>	Lördagar: Bollkontroll/Rörelse + knäkontroll</a:t>
            </a:r>
          </a:p>
          <a:p>
            <a:pPr lvl="1"/>
            <a:endParaRPr lang="sv-SE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198FC9A-C218-1571-D082-30F8E8A7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983" y="328079"/>
            <a:ext cx="1097854" cy="139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777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21A0-B74B-A549-89A7-0C84DD45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55" y="55891"/>
            <a:ext cx="10515600" cy="1325563"/>
          </a:xfrm>
        </p:spPr>
        <p:txBody>
          <a:bodyPr/>
          <a:lstStyle/>
          <a:p>
            <a:r>
              <a:rPr lang="sv-SE" dirty="0"/>
              <a:t>Matchspel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EA4B6-D742-399C-BF99-A1DA104DE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09934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sv-SE" sz="3200" b="0" i="0" dirty="0">
                <a:solidFill>
                  <a:srgbClr val="000000"/>
                </a:solidFill>
                <a:effectLst/>
                <a:latin typeface="Assistant" panose="020B0604020202020204" pitchFamily="2" charset="-79"/>
                <a:cs typeface="Assistant" panose="020B0604020202020204" pitchFamily="2" charset="-79"/>
              </a:rPr>
              <a:t>Blå Nivå</a:t>
            </a:r>
          </a:p>
          <a:p>
            <a:pPr algn="l"/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Ålder på spelare som spelar på blå nivå är 9-12 år.</a:t>
            </a:r>
          </a:p>
          <a:p>
            <a:pPr marL="0" indent="0" algn="l">
              <a:buNone/>
            </a:pPr>
            <a:r>
              <a:rPr lang="sv-SE" sz="1700" dirty="0">
                <a:solidFill>
                  <a:srgbClr val="000000"/>
                </a:solidFill>
                <a:cs typeface="Assistant" panose="020B0604020202020204" pitchFamily="2" charset="-79"/>
              </a:rPr>
              <a:t>Årets anmälningar</a:t>
            </a:r>
            <a:endParaRPr lang="sv-SE" sz="1700" b="0" i="0" dirty="0">
              <a:solidFill>
                <a:srgbClr val="000000"/>
              </a:solidFill>
              <a:effectLst/>
              <a:cs typeface="Assistant" panose="020B0604020202020204" pitchFamily="2" charset="-79"/>
            </a:endParaRPr>
          </a:p>
          <a:p>
            <a:pPr algn="l"/>
            <a:r>
              <a:rPr lang="sv-SE" sz="1800" dirty="0">
                <a:solidFill>
                  <a:srgbClr val="000000"/>
                </a:solidFill>
                <a:cs typeface="Assistant" panose="020B0604020202020204" pitchFamily="2" charset="-79"/>
              </a:rPr>
              <a:t>2 lag anmälda i Blå svår</a:t>
            </a:r>
          </a:p>
          <a:p>
            <a:r>
              <a:rPr lang="sv-SE" sz="18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För matchschema se SPORTADMIN</a:t>
            </a:r>
            <a:endParaRPr lang="sv-SE" sz="1200" b="0" i="0" dirty="0">
              <a:solidFill>
                <a:srgbClr val="000000"/>
              </a:solidFill>
              <a:effectLst/>
              <a:cs typeface="Assistant" panose="020B0604020202020204" pitchFamily="2" charset="-79"/>
            </a:endParaRPr>
          </a:p>
          <a:p>
            <a:pPr marL="0" indent="0">
              <a:buNone/>
            </a:pPr>
            <a:b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</a:br>
            <a:r>
              <a:rPr lang="sv-SE" sz="1600" b="1" dirty="0">
                <a:solidFill>
                  <a:srgbClr val="000000"/>
                </a:solidFill>
                <a:cs typeface="Assistant" panose="020B0604020202020204" pitchFamily="2" charset="-79"/>
              </a:rPr>
              <a:t>Matchspel/Sammandrag på Blå nivå </a:t>
            </a:r>
            <a:b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</a:br>
            <a: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  <a:t>Svår - Födda 2013 eller yngre </a:t>
            </a:r>
            <a:b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</a:br>
            <a: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  <a:t>Medel - Födda 2014 eller yngre </a:t>
            </a:r>
            <a:b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</a:br>
            <a:r>
              <a:rPr lang="sv-SE" sz="1600" dirty="0">
                <a:solidFill>
                  <a:srgbClr val="000000"/>
                </a:solidFill>
                <a:cs typeface="Assistant" panose="020B0604020202020204" pitchFamily="2" charset="-79"/>
              </a:rPr>
              <a:t>Lätt - Födda 2015 eller yngre</a:t>
            </a:r>
          </a:p>
          <a:p>
            <a:pPr algn="l"/>
            <a:endParaRPr lang="sv-SE" sz="1700" b="0" i="0" dirty="0">
              <a:solidFill>
                <a:srgbClr val="000000"/>
              </a:solidFill>
              <a:effectLst/>
              <a:cs typeface="Assistant" panose="020B0604020202020204" pitchFamily="2" charset="-79"/>
            </a:endParaRPr>
          </a:p>
          <a:p>
            <a:pPr marL="0" indent="0" algn="l">
              <a:buNone/>
            </a:pPr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Match spelas med 4 utespelare och målvakt.</a:t>
            </a:r>
          </a:p>
          <a:p>
            <a:pPr algn="l"/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Planstorlek 15 meter x 30 meter. Juniormål ska användas (90x120). </a:t>
            </a:r>
          </a:p>
          <a:p>
            <a:pPr algn="l"/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Resultat får </a:t>
            </a:r>
            <a:r>
              <a:rPr lang="sv-SE" sz="1700" b="1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inte</a:t>
            </a:r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 visas i hallen under match eller publiceras på hemsidor/sociala medier.</a:t>
            </a:r>
          </a:p>
          <a:p>
            <a:pPr algn="l"/>
            <a:r>
              <a:rPr lang="sv-SE" sz="1700" b="0" i="0" dirty="0">
                <a:solidFill>
                  <a:srgbClr val="000000"/>
                </a:solidFill>
                <a:effectLst/>
                <a:cs typeface="Assistant" panose="020B0604020202020204" pitchFamily="2" charset="-79"/>
              </a:rPr>
              <a:t>Matchtiden är 3x15 på Blå svår</a:t>
            </a:r>
          </a:p>
          <a:p>
            <a:pPr algn="l"/>
            <a:endParaRPr lang="sv-SE" sz="1600" dirty="0">
              <a:solidFill>
                <a:srgbClr val="000000"/>
              </a:solidFill>
              <a:cs typeface="Assistant" panose="020B0604020202020204" pitchFamily="2" charset="-79"/>
            </a:endParaRPr>
          </a:p>
          <a:p>
            <a:endParaRPr lang="en-US" sz="1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FADA5C1-53A7-0AFC-5BCF-3DD0EB19E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977" y="184015"/>
            <a:ext cx="941736" cy="119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62E672-3318-4B8E-FF85-4A623A4C5AD3}"/>
              </a:ext>
            </a:extLst>
          </p:cNvPr>
          <p:cNvSpPr txBox="1"/>
          <p:nvPr/>
        </p:nvSpPr>
        <p:spPr>
          <a:xfrm>
            <a:off x="5927983" y="1445515"/>
            <a:ext cx="5982347" cy="31085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sz="1600" u="sng" dirty="0"/>
              <a:t>Matcher röd nivå</a:t>
            </a:r>
          </a:p>
          <a:p>
            <a:endParaRPr lang="sv-SE" sz="1600" dirty="0"/>
          </a:p>
          <a:p>
            <a:r>
              <a:rPr lang="sv-SE" sz="1600" dirty="0"/>
              <a:t>Svenska innebandyförbundet erbjuder endast platser i röd nivå året man fyller 12 år. </a:t>
            </a:r>
          </a:p>
          <a:p>
            <a:endParaRPr lang="sv-SE" sz="1600" dirty="0"/>
          </a:p>
          <a:p>
            <a:r>
              <a:rPr lang="sv-SE" sz="1600" dirty="0"/>
              <a:t>- Vi undersöker möjligheter till träningsmatcher under hösten</a:t>
            </a:r>
          </a:p>
          <a:p>
            <a:endParaRPr lang="sv-SE" sz="1600" dirty="0"/>
          </a:p>
          <a:p>
            <a:r>
              <a:rPr lang="sv-SE" sz="1600" dirty="0"/>
              <a:t>- Möjligheter till spel med P13 kommer sannolikt ges under hösten. Vi kommer göra bedömningar och erbjuda detta till vissa spelare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 err="1"/>
              <a:t>Fysisk</a:t>
            </a:r>
            <a:r>
              <a:rPr lang="en-US" sz="1600" dirty="0"/>
              <a:t>/</a:t>
            </a:r>
            <a:r>
              <a:rPr lang="en-US" sz="1600" dirty="0" err="1"/>
              <a:t>psykisk</a:t>
            </a:r>
            <a:r>
              <a:rPr lang="en-US" sz="1600" dirty="0"/>
              <a:t> </a:t>
            </a:r>
            <a:r>
              <a:rPr lang="en-US" sz="1600" dirty="0" err="1"/>
              <a:t>mognad</a:t>
            </a:r>
            <a:r>
              <a:rPr lang="en-US" sz="1600" dirty="0"/>
              <a:t>, </a:t>
            </a:r>
            <a:r>
              <a:rPr lang="en-US" sz="1600" dirty="0" err="1"/>
              <a:t>träningsnärvaro</a:t>
            </a:r>
            <a:r>
              <a:rPr lang="en-US" sz="1600" dirty="0"/>
              <a:t> </a:t>
            </a:r>
            <a:r>
              <a:rPr lang="en-US" sz="1600" dirty="0" err="1"/>
              <a:t>och</a:t>
            </a:r>
            <a:r>
              <a:rPr lang="en-US" sz="1600" dirty="0"/>
              <a:t> </a:t>
            </a:r>
            <a:r>
              <a:rPr lang="en-US" sz="1600" dirty="0" err="1"/>
              <a:t>kunskapsnivå</a:t>
            </a:r>
            <a:r>
              <a:rPr lang="en-US" sz="16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sv-SE" sz="1600" dirty="0"/>
              <a:t>Vi tar även hänsyn till hur man agerar utanför planen och under genomgångar mm. </a:t>
            </a:r>
          </a:p>
        </p:txBody>
      </p:sp>
    </p:spTree>
    <p:extLst>
      <p:ext uri="{BB962C8B-B14F-4D97-AF65-F5344CB8AC3E}">
        <p14:creationId xmlns:p14="http://schemas.microsoft.com/office/powerpoint/2010/main" val="73460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AFEF0-A49C-4D5F-D8CF-FB5E1BB5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900"/>
          </a:xfrm>
        </p:spPr>
        <p:txBody>
          <a:bodyPr/>
          <a:lstStyle/>
          <a:p>
            <a:r>
              <a:rPr lang="sv-SE" dirty="0"/>
              <a:t>Seriematcher 2025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7C1C043-F858-F9B1-D568-2D776E35FF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422030"/>
              </p:ext>
            </p:extLst>
          </p:nvPr>
        </p:nvGraphicFramePr>
        <p:xfrm>
          <a:off x="1060449" y="2172494"/>
          <a:ext cx="9617076" cy="2857500"/>
        </p:xfrm>
        <a:graphic>
          <a:graphicData uri="http://schemas.openxmlformats.org/drawingml/2006/table">
            <a:tbl>
              <a:tblPr/>
              <a:tblGrid>
                <a:gridCol w="2286844">
                  <a:extLst>
                    <a:ext uri="{9D8B030D-6E8A-4147-A177-3AD203B41FA5}">
                      <a16:colId xmlns:a16="http://schemas.microsoft.com/office/drawing/2014/main" val="3151715828"/>
                    </a:ext>
                  </a:extLst>
                </a:gridCol>
                <a:gridCol w="3015407">
                  <a:extLst>
                    <a:ext uri="{9D8B030D-6E8A-4147-A177-3AD203B41FA5}">
                      <a16:colId xmlns:a16="http://schemas.microsoft.com/office/drawing/2014/main" val="2110461480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4194549331"/>
                    </a:ext>
                  </a:extLst>
                </a:gridCol>
                <a:gridCol w="2390775">
                  <a:extLst>
                    <a:ext uri="{9D8B030D-6E8A-4147-A177-3AD203B41FA5}">
                      <a16:colId xmlns:a16="http://schemas.microsoft.com/office/drawing/2014/main" val="1000484726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Gul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Frillesås FF P 14 Grön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2025-10-10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Vallda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Idrottshall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83712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Varla IBK P15 Lila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2025-10-12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Vallda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Idrottshall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8465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Frillesås FF P 14 Grön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Gul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2025-10-18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Frillesåshallen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3656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Viskadalen IBK P/F 12/14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2025-10-19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Horredshallen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767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Warberg IBF P15 Vit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2025-11-09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Vallda Idrottshall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31641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Gul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Viskadalen IBK P/F 12/14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2025-11-09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Vallda Idrottshall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24434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Onsala IBK P 14 Rosa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2025-11-22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Presse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Idrottshall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5254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Varla IBK P 14 Svart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Gul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2025-11-23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Lindälvshallen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142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Varla IBK P 14 Svart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2025-12-07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Vallda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Idrottshall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5198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Onsala IBK P15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IBK P14 Svart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2025-12-13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Rydets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Idrottshall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2363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Warberg IBF P14 Blå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Sandö IBK P14 Gul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2025-12-14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Sparbanken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Wictory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Center,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Stadaxplanen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91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4B2A41D-AAB9-4E32-3FA9-EBA1238D942F}"/>
              </a:ext>
            </a:extLst>
          </p:cNvPr>
          <p:cNvSpPr txBox="1"/>
          <p:nvPr/>
        </p:nvSpPr>
        <p:spPr>
          <a:xfrm>
            <a:off x="7315200" y="5467350"/>
            <a:ext cx="4429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Ändringar kan ske. </a:t>
            </a:r>
          </a:p>
          <a:p>
            <a:r>
              <a:rPr lang="sv-SE" dirty="0"/>
              <a:t>Se Sportadmin för matchschema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4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4CC7-7234-755D-B92E-F9176198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0960"/>
            <a:ext cx="10515600" cy="704191"/>
          </a:xfrm>
        </p:spPr>
        <p:txBody>
          <a:bodyPr/>
          <a:lstStyle/>
          <a:p>
            <a:r>
              <a:rPr lang="sv-SE" dirty="0"/>
              <a:t>Läger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F110-D180-FEAE-C711-58DBF451C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96126"/>
            <a:ext cx="10515600" cy="486574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dirty="0" err="1"/>
              <a:t>När</a:t>
            </a:r>
            <a:r>
              <a:rPr lang="en-US" sz="7200" dirty="0"/>
              <a:t>:  4-5 </a:t>
            </a:r>
            <a:r>
              <a:rPr lang="en-US" sz="7200" dirty="0" err="1"/>
              <a:t>oktober</a:t>
            </a:r>
            <a:r>
              <a:rPr lang="en-US" sz="7200" dirty="0"/>
              <a:t>. </a:t>
            </a:r>
            <a:r>
              <a:rPr lang="en-US" sz="7200" dirty="0" err="1"/>
              <a:t>Avresa</a:t>
            </a:r>
            <a:r>
              <a:rPr lang="en-US" sz="7200" dirty="0"/>
              <a:t> runt 0730</a:t>
            </a:r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r>
              <a:rPr lang="en-US" sz="7200" b="1" dirty="0" err="1"/>
              <a:t>Boende</a:t>
            </a:r>
            <a:r>
              <a:rPr lang="en-US" sz="7200" b="1" dirty="0"/>
              <a:t>: </a:t>
            </a:r>
          </a:p>
          <a:p>
            <a:pPr marL="0" indent="0">
              <a:buNone/>
            </a:pPr>
            <a:r>
              <a:rPr lang="en-US" sz="7200" dirty="0"/>
              <a:t>24 </a:t>
            </a:r>
            <a:r>
              <a:rPr lang="en-US" sz="7200" dirty="0" err="1"/>
              <a:t>sängplatser</a:t>
            </a:r>
            <a:r>
              <a:rPr lang="en-US" sz="7200" dirty="0"/>
              <a:t> – 12 </a:t>
            </a:r>
            <a:r>
              <a:rPr lang="en-US" sz="7200" dirty="0" err="1"/>
              <a:t>våningssängar</a:t>
            </a:r>
            <a:r>
              <a:rPr lang="en-US" sz="7200" dirty="0"/>
              <a:t> med </a:t>
            </a:r>
            <a:r>
              <a:rPr lang="en-US" sz="7200" dirty="0" err="1"/>
              <a:t>täcke</a:t>
            </a:r>
            <a:r>
              <a:rPr lang="en-US" sz="7200" dirty="0"/>
              <a:t> </a:t>
            </a:r>
            <a:r>
              <a:rPr lang="en-US" sz="7200" dirty="0" err="1"/>
              <a:t>och</a:t>
            </a:r>
            <a:r>
              <a:rPr lang="en-US" sz="7200" dirty="0"/>
              <a:t> </a:t>
            </a:r>
            <a:r>
              <a:rPr lang="en-US" sz="7200" dirty="0" err="1"/>
              <a:t>kudde</a:t>
            </a:r>
            <a:endParaRPr lang="en-US" sz="7200" dirty="0"/>
          </a:p>
          <a:p>
            <a:pPr marL="0" indent="0">
              <a:buNone/>
            </a:pPr>
            <a:r>
              <a:rPr lang="en-US" sz="7200" dirty="0"/>
              <a:t>Om vi </a:t>
            </a:r>
            <a:r>
              <a:rPr lang="en-US" sz="7200" dirty="0" err="1"/>
              <a:t>är</a:t>
            </a:r>
            <a:r>
              <a:rPr lang="en-US" sz="7200" dirty="0"/>
              <a:t> </a:t>
            </a:r>
            <a:r>
              <a:rPr lang="en-US" sz="7200" dirty="0" err="1"/>
              <a:t>fler</a:t>
            </a:r>
            <a:r>
              <a:rPr lang="en-US" sz="7200" dirty="0"/>
              <a:t> </a:t>
            </a:r>
            <a:r>
              <a:rPr lang="en-US" sz="7200" dirty="0" err="1"/>
              <a:t>än</a:t>
            </a:r>
            <a:r>
              <a:rPr lang="en-US" sz="7200" dirty="0"/>
              <a:t> </a:t>
            </a:r>
            <a:r>
              <a:rPr lang="en-US" sz="7200" dirty="0" err="1"/>
              <a:t>detta</a:t>
            </a:r>
            <a:r>
              <a:rPr lang="en-US" sz="7200" dirty="0"/>
              <a:t> </a:t>
            </a:r>
            <a:r>
              <a:rPr lang="en-US" sz="7200" dirty="0" err="1"/>
              <a:t>så</a:t>
            </a:r>
            <a:r>
              <a:rPr lang="en-US" sz="7200" dirty="0"/>
              <a:t> </a:t>
            </a:r>
            <a:r>
              <a:rPr lang="en-US" sz="7200" dirty="0" err="1"/>
              <a:t>får</a:t>
            </a:r>
            <a:r>
              <a:rPr lang="en-US" sz="7200" dirty="0"/>
              <a:t> vi ta med </a:t>
            </a:r>
            <a:r>
              <a:rPr lang="en-US" sz="7200" dirty="0" err="1"/>
              <a:t>oss</a:t>
            </a:r>
            <a:r>
              <a:rPr lang="en-US" sz="7200" dirty="0"/>
              <a:t> </a:t>
            </a:r>
            <a:r>
              <a:rPr lang="en-US" sz="7200" dirty="0" err="1"/>
              <a:t>madrasser</a:t>
            </a:r>
            <a:r>
              <a:rPr lang="en-US" sz="7200" dirty="0"/>
              <a:t>, </a:t>
            </a:r>
            <a:r>
              <a:rPr lang="en-US" sz="7200" dirty="0" err="1"/>
              <a:t>täcken</a:t>
            </a:r>
            <a:r>
              <a:rPr lang="en-US" sz="7200" dirty="0"/>
              <a:t> </a:t>
            </a:r>
            <a:r>
              <a:rPr lang="en-US" sz="7200" dirty="0" err="1"/>
              <a:t>och</a:t>
            </a:r>
            <a:r>
              <a:rPr lang="en-US" sz="7200" dirty="0"/>
              <a:t> </a:t>
            </a:r>
            <a:r>
              <a:rPr lang="en-US" sz="7200" dirty="0" err="1"/>
              <a:t>kuddar</a:t>
            </a:r>
            <a:endParaRPr lang="en-US" sz="7200" dirty="0"/>
          </a:p>
          <a:p>
            <a:r>
              <a:rPr lang="en-US" sz="7200" dirty="0"/>
              <a:t>2 h bad </a:t>
            </a:r>
            <a:r>
              <a:rPr lang="en-US" sz="7200" dirty="0" err="1"/>
              <a:t>ingår</a:t>
            </a:r>
            <a:r>
              <a:rPr lang="en-US" sz="7200" dirty="0"/>
              <a:t> – 1800-2000</a:t>
            </a:r>
          </a:p>
          <a:p>
            <a:pPr marL="0" indent="0">
              <a:buNone/>
            </a:pPr>
            <a:r>
              <a:rPr lang="en-US" sz="7200" b="1" dirty="0" err="1"/>
              <a:t>Träningstider</a:t>
            </a:r>
            <a:r>
              <a:rPr lang="en-US" sz="7200" b="1" dirty="0"/>
              <a:t> </a:t>
            </a:r>
          </a:p>
          <a:p>
            <a:r>
              <a:rPr lang="en-US" sz="7200" dirty="0" err="1"/>
              <a:t>Avresa</a:t>
            </a:r>
            <a:r>
              <a:rPr lang="en-US" sz="7200" dirty="0"/>
              <a:t>:  </a:t>
            </a:r>
          </a:p>
          <a:p>
            <a:r>
              <a:rPr lang="en-US" sz="7200" dirty="0" err="1"/>
              <a:t>Lör</a:t>
            </a:r>
            <a:r>
              <a:rPr lang="en-US" sz="7200" dirty="0"/>
              <a:t>: 10-12, 14-16, 20-21</a:t>
            </a:r>
          </a:p>
          <a:p>
            <a:r>
              <a:rPr lang="en-US" sz="7200" dirty="0"/>
              <a:t>Sön: 10-12, 14-16 – Match mot </a:t>
            </a:r>
            <a:r>
              <a:rPr lang="en-US" sz="7200" dirty="0" err="1"/>
              <a:t>Tranemo</a:t>
            </a:r>
            <a:r>
              <a:rPr lang="en-US" sz="7200" dirty="0"/>
              <a:t> P14 under </a:t>
            </a:r>
            <a:r>
              <a:rPr lang="en-US" sz="7200" dirty="0" err="1"/>
              <a:t>ett</a:t>
            </a:r>
            <a:r>
              <a:rPr lang="en-US" sz="7200" dirty="0"/>
              <a:t> av dessa </a:t>
            </a:r>
            <a:r>
              <a:rPr lang="en-US" sz="7200" dirty="0" err="1"/>
              <a:t>tillfällen</a:t>
            </a:r>
            <a:endParaRPr lang="en-US" sz="7200" dirty="0"/>
          </a:p>
          <a:p>
            <a:pPr marL="0" indent="0">
              <a:buNone/>
            </a:pPr>
            <a:r>
              <a:rPr lang="en-US" sz="7200" b="1" dirty="0"/>
              <a:t>Mat</a:t>
            </a:r>
          </a:p>
          <a:p>
            <a:r>
              <a:rPr lang="en-US" sz="7200" dirty="0"/>
              <a:t>    </a:t>
            </a:r>
            <a:r>
              <a:rPr lang="en-US" sz="7200" dirty="0" err="1"/>
              <a:t>Inget</a:t>
            </a:r>
            <a:r>
              <a:rPr lang="en-US" sz="7200" dirty="0"/>
              <a:t> </a:t>
            </a:r>
            <a:r>
              <a:rPr lang="en-US" sz="7200" dirty="0" err="1"/>
              <a:t>kök</a:t>
            </a:r>
            <a:r>
              <a:rPr lang="en-US" sz="7200" dirty="0"/>
              <a:t> </a:t>
            </a:r>
            <a:r>
              <a:rPr lang="en-US" sz="7200" dirty="0" err="1"/>
              <a:t>finns</a:t>
            </a:r>
            <a:r>
              <a:rPr lang="en-US" sz="7200" dirty="0"/>
              <a:t> – </a:t>
            </a:r>
            <a:r>
              <a:rPr lang="en-US" sz="7200" dirty="0" err="1"/>
              <a:t>endast</a:t>
            </a:r>
            <a:r>
              <a:rPr lang="en-US" sz="7200" dirty="0"/>
              <a:t> </a:t>
            </a:r>
            <a:r>
              <a:rPr lang="en-US" sz="7200" dirty="0" err="1"/>
              <a:t>uppvärming</a:t>
            </a:r>
            <a:r>
              <a:rPr lang="en-US" sz="7200" dirty="0"/>
              <a:t> – </a:t>
            </a:r>
            <a:r>
              <a:rPr lang="en-US" sz="7200" dirty="0" err="1"/>
              <a:t>mikro</a:t>
            </a:r>
            <a:r>
              <a:rPr lang="en-US" sz="7200" dirty="0"/>
              <a:t> </a:t>
            </a:r>
            <a:r>
              <a:rPr lang="en-US" sz="7200" dirty="0" err="1"/>
              <a:t>finns</a:t>
            </a:r>
            <a:r>
              <a:rPr lang="en-US" sz="7200" dirty="0"/>
              <a:t> – </a:t>
            </a:r>
            <a:r>
              <a:rPr lang="en-US" sz="7200" dirty="0" err="1"/>
              <a:t>ingen</a:t>
            </a:r>
            <a:r>
              <a:rPr lang="en-US" sz="7200" dirty="0"/>
              <a:t> </a:t>
            </a:r>
            <a:r>
              <a:rPr lang="en-US" sz="7200" dirty="0" err="1"/>
              <a:t>diskmaskin</a:t>
            </a:r>
            <a:endParaRPr lang="en-US" sz="7200" dirty="0"/>
          </a:p>
          <a:p>
            <a:r>
              <a:rPr lang="en-US" sz="7200" dirty="0"/>
              <a:t>    Ta med </a:t>
            </a:r>
            <a:r>
              <a:rPr lang="en-US" sz="7200" dirty="0" err="1"/>
              <a:t>engångsgrejer</a:t>
            </a:r>
            <a:r>
              <a:rPr lang="en-US" sz="7200" dirty="0"/>
              <a:t>.  </a:t>
            </a:r>
            <a:r>
              <a:rPr lang="en-US" sz="7200" dirty="0" err="1"/>
              <a:t>Knivar</a:t>
            </a:r>
            <a:r>
              <a:rPr lang="en-US" sz="7200" dirty="0"/>
              <a:t>/</a:t>
            </a:r>
            <a:r>
              <a:rPr lang="en-US" sz="7200" dirty="0" err="1"/>
              <a:t>Skärbrädor</a:t>
            </a:r>
            <a:r>
              <a:rPr lang="en-US" sz="7200" dirty="0"/>
              <a:t> </a:t>
            </a:r>
            <a:r>
              <a:rPr lang="en-US" sz="7200" dirty="0" err="1"/>
              <a:t>finns</a:t>
            </a:r>
            <a:endParaRPr lang="en-US" sz="7200" dirty="0"/>
          </a:p>
          <a:p>
            <a:r>
              <a:rPr lang="en-US" sz="7200" dirty="0"/>
              <a:t>    </a:t>
            </a:r>
            <a:r>
              <a:rPr lang="en-US" sz="7200" dirty="0" err="1"/>
              <a:t>Grillar</a:t>
            </a:r>
            <a:r>
              <a:rPr lang="en-US" sz="7200" dirty="0"/>
              <a:t> </a:t>
            </a:r>
            <a:r>
              <a:rPr lang="en-US" sz="7200" dirty="0" err="1"/>
              <a:t>finns</a:t>
            </a:r>
            <a:r>
              <a:rPr lang="en-US" sz="7200" dirty="0"/>
              <a:t> </a:t>
            </a:r>
            <a:r>
              <a:rPr lang="en-US" sz="7200" dirty="0" err="1"/>
              <a:t>att</a:t>
            </a:r>
            <a:r>
              <a:rPr lang="en-US" sz="7200" dirty="0"/>
              <a:t> </a:t>
            </a:r>
            <a:r>
              <a:rPr lang="en-US" sz="7200" dirty="0" err="1"/>
              <a:t>låna</a:t>
            </a:r>
            <a:r>
              <a:rPr lang="en-US" sz="7200" dirty="0"/>
              <a:t> – </a:t>
            </a:r>
            <a:r>
              <a:rPr lang="en-US" sz="7200" dirty="0" err="1"/>
              <a:t>kan</a:t>
            </a:r>
            <a:r>
              <a:rPr lang="en-US" sz="7200" dirty="0"/>
              <a:t> </a:t>
            </a:r>
            <a:r>
              <a:rPr lang="en-US" sz="7200" dirty="0" err="1"/>
              <a:t>stå</a:t>
            </a:r>
            <a:r>
              <a:rPr lang="en-US" sz="7200" dirty="0"/>
              <a:t> under </a:t>
            </a:r>
            <a:r>
              <a:rPr lang="en-US" sz="7200" dirty="0" err="1"/>
              <a:t>tak</a:t>
            </a:r>
            <a:endParaRPr lang="en-US" sz="7200" dirty="0"/>
          </a:p>
          <a:p>
            <a:r>
              <a:rPr lang="en-US" sz="7200" dirty="0"/>
              <a:t>    </a:t>
            </a:r>
            <a:r>
              <a:rPr lang="en-US" sz="7200" dirty="0" err="1"/>
              <a:t>Pizzerier</a:t>
            </a:r>
            <a:r>
              <a:rPr lang="en-US" sz="7200" dirty="0"/>
              <a:t> </a:t>
            </a:r>
            <a:r>
              <a:rPr lang="en-US" sz="7200" dirty="0" err="1"/>
              <a:t>finns</a:t>
            </a:r>
            <a:r>
              <a:rPr lang="en-US" sz="7200" dirty="0"/>
              <a:t> </a:t>
            </a:r>
            <a:r>
              <a:rPr lang="en-US" sz="7200" dirty="0" err="1"/>
              <a:t>nära</a:t>
            </a:r>
            <a:endParaRPr lang="en-US" sz="7200" dirty="0"/>
          </a:p>
          <a:p>
            <a:endParaRPr lang="en-US" sz="7200" dirty="0"/>
          </a:p>
          <a:p>
            <a:pPr marL="0" indent="0">
              <a:buNone/>
            </a:pPr>
            <a:r>
              <a:rPr lang="en-US" sz="7200" b="1" dirty="0" err="1"/>
              <a:t>Kostnad</a:t>
            </a:r>
            <a:r>
              <a:rPr lang="en-US" sz="7200" dirty="0"/>
              <a:t>: 500 </a:t>
            </a:r>
            <a:r>
              <a:rPr lang="en-US" sz="7200" dirty="0" err="1"/>
              <a:t>kr</a:t>
            </a:r>
            <a:r>
              <a:rPr lang="en-US" sz="7200" dirty="0"/>
              <a:t> per </a:t>
            </a:r>
            <a:r>
              <a:rPr lang="en-US" sz="7200" dirty="0" err="1"/>
              <a:t>kille</a:t>
            </a:r>
            <a:r>
              <a:rPr lang="en-US" sz="7200" dirty="0"/>
              <a:t>. </a:t>
            </a:r>
            <a:r>
              <a:rPr lang="en-US" sz="7200" dirty="0" err="1"/>
              <a:t>Resten</a:t>
            </a:r>
            <a:r>
              <a:rPr lang="en-US" sz="7200" dirty="0"/>
              <a:t> </a:t>
            </a:r>
            <a:r>
              <a:rPr lang="en-US" sz="7200" dirty="0" err="1"/>
              <a:t>tas</a:t>
            </a:r>
            <a:r>
              <a:rPr lang="en-US" sz="7200" dirty="0"/>
              <a:t> </a:t>
            </a:r>
            <a:r>
              <a:rPr lang="en-US" sz="7200" dirty="0" err="1"/>
              <a:t>från</a:t>
            </a:r>
            <a:r>
              <a:rPr lang="en-US" sz="7200" dirty="0"/>
              <a:t> </a:t>
            </a:r>
            <a:r>
              <a:rPr lang="en-US" sz="7200" dirty="0" err="1"/>
              <a:t>lagkassan</a:t>
            </a:r>
            <a:endParaRPr lang="en-US" sz="7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A43B83-EBB0-0BF1-D3E6-003FE0159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9402" y="1816771"/>
            <a:ext cx="2752929" cy="18921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555BA9-A63A-9F88-F298-1D016EA923C6}"/>
              </a:ext>
            </a:extLst>
          </p:cNvPr>
          <p:cNvSpPr txBox="1"/>
          <p:nvPr/>
        </p:nvSpPr>
        <p:spPr>
          <a:xfrm>
            <a:off x="7741771" y="5632116"/>
            <a:ext cx="389409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Medresande föräldrar?</a:t>
            </a:r>
          </a:p>
          <a:p>
            <a:r>
              <a:rPr lang="sv-SE" dirty="0"/>
              <a:t>Hjälp med mat mm uppskattas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F7B70D-E4A0-11F4-729D-67B674429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932" y="3789269"/>
            <a:ext cx="2729399" cy="1454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2A2604-78F5-1412-A989-9E262EAA5F59}"/>
              </a:ext>
            </a:extLst>
          </p:cNvPr>
          <p:cNvSpPr txBox="1"/>
          <p:nvPr/>
        </p:nvSpPr>
        <p:spPr>
          <a:xfrm>
            <a:off x="8864543" y="1408712"/>
            <a:ext cx="1648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 err="1">
                <a:hlinkClick r:id="rId4"/>
              </a:rPr>
              <a:t>Länk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8EA325-843B-67F7-385D-A754765B0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5112" y="232541"/>
            <a:ext cx="1097375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90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2CF45-32CE-B175-CFA0-D0477AD0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Kallelser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9BDA4-E44C-86E8-4719-AA816764D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749"/>
            <a:ext cx="105156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Nytt för i år att vi skickar kallelser till träningarna. Det kommer att göra det lättare för oss tränare att göra en bra träningsplanering. </a:t>
            </a:r>
          </a:p>
          <a:p>
            <a:r>
              <a:rPr lang="sv-SE" sz="2000" dirty="0"/>
              <a:t>Matchkallelser:  Svara så snart ni kan så vi kan säkra ev ersättare</a:t>
            </a:r>
          </a:p>
          <a:p>
            <a:r>
              <a:rPr lang="en-US" sz="2000" dirty="0" err="1"/>
              <a:t>Så</a:t>
            </a:r>
            <a:r>
              <a:rPr lang="en-US" sz="2000" dirty="0"/>
              <a:t> </a:t>
            </a:r>
            <a:r>
              <a:rPr lang="en-US" sz="2000" dirty="0" err="1"/>
              <a:t>håll</a:t>
            </a:r>
            <a:r>
              <a:rPr lang="en-US" sz="2000" dirty="0"/>
              <a:t> </a:t>
            </a:r>
            <a:r>
              <a:rPr lang="en-US" sz="2000" dirty="0" err="1"/>
              <a:t>koll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SPORTADMIN</a:t>
            </a:r>
          </a:p>
          <a:p>
            <a:endParaRPr 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672FD6-FA8E-4C8C-25F3-50FB61657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623" y="239825"/>
            <a:ext cx="1194104" cy="151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18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E08D2-3217-CD41-F8E5-6D9C5992C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332"/>
          </a:xfrm>
        </p:spPr>
        <p:txBody>
          <a:bodyPr/>
          <a:lstStyle/>
          <a:p>
            <a:r>
              <a:rPr lang="sv-SE" dirty="0"/>
              <a:t>Förväntningar hemmamatcher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75060-C5D4-7EA0-67AA-6FECED03F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Kiosk inkl bakat</a:t>
            </a:r>
          </a:p>
          <a:p>
            <a:r>
              <a:rPr lang="sv-SE" dirty="0"/>
              <a:t>Matchvärd</a:t>
            </a:r>
          </a:p>
          <a:p>
            <a:r>
              <a:rPr lang="sv-SE" dirty="0"/>
              <a:t>Sekretariat – nytt protokollförfarande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6CB4C9-6B17-1D4E-0782-1B8DE75D1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132" y="3733398"/>
            <a:ext cx="5799513" cy="2169825"/>
          </a:xfrm>
          <a:prstGeom prst="rect">
            <a:avLst/>
          </a:prstGeom>
          <a:solidFill>
            <a:srgbClr val="F3F4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-Bold"/>
              </a:rPr>
              <a:t>Matchvärd</a:t>
            </a:r>
            <a:b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</a:b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Vid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samtliga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matcher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på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blå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nivå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ska det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finnas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minst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en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matchvärd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på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plats.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Matchvärden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ska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vara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på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plats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minst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45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minuter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innan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matchstart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och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vara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väl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införstådd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i det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föreskrifter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som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finns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kring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matchvärdskapet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Syftet med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matchvärdskapet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är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att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bidra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till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en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miljö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där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alla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har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roligt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tillsammans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och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känner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sig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trygga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,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samt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att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skapa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en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miljö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där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våra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domare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trivs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och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ges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möjlighet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att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utvecklas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i sin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domarroll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Som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matchvärd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är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du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personen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som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ska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finnas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till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stöd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för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domarna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,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spelarna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och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ledarna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ssistant" pitchFamily="2" charset="-79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60E800B-DD52-9FDF-CEDC-9746EE5086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638469"/>
              </p:ext>
            </p:extLst>
          </p:nvPr>
        </p:nvGraphicFramePr>
        <p:xfrm>
          <a:off x="9963150" y="2741613"/>
          <a:ext cx="1074738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2" imgW="834480" imgH="736560" progId="Acrobat.Document.DC">
                  <p:embed/>
                </p:oleObj>
              </mc:Choice>
              <mc:Fallback>
                <p:oleObj name="Acrobat Document" showAsIcon="1" r:id="rId2" imgW="834480" imgH="736560" progId="Acrobat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60E800B-DD52-9FDF-CEDC-9746EE5086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63150" y="2741613"/>
                        <a:ext cx="1074738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AA3B12DF-1D36-C334-8E30-F9CC4BD78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623" y="239825"/>
            <a:ext cx="1194104" cy="151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E9CD7F8-2E8F-2C09-7515-3454750FEE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552032"/>
              </p:ext>
            </p:extLst>
          </p:nvPr>
        </p:nvGraphicFramePr>
        <p:xfrm>
          <a:off x="1684338" y="5132388"/>
          <a:ext cx="83502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834480" imgH="736560" progId="Acrobat.Document.DC">
                  <p:embed/>
                </p:oleObj>
              </mc:Choice>
              <mc:Fallback>
                <p:oleObj name="Acrobat Document" showAsIcon="1" r:id="rId5" imgW="834480" imgH="736560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E9CD7F8-2E8F-2C09-7515-3454750FEE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4338" y="5132388"/>
                        <a:ext cx="835025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1BF948B-45E5-7C85-AD73-93BA47DE8A3F}"/>
              </a:ext>
            </a:extLst>
          </p:cNvPr>
          <p:cNvSpPr txBox="1"/>
          <p:nvPr/>
        </p:nvSpPr>
        <p:spPr>
          <a:xfrm>
            <a:off x="1041498" y="4693707"/>
            <a:ext cx="3035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Digitalt protokoll – blå nivå?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7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0113A-8294-20B3-4CF1-C7ADFFDFA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10515600" cy="1018402"/>
          </a:xfrm>
        </p:spPr>
        <p:txBody>
          <a:bodyPr/>
          <a:lstStyle/>
          <a:p>
            <a:r>
              <a:rPr lang="sv-SE" u="sng" dirty="0"/>
              <a:t>Höstplanering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DCDCE-B2FF-0D3D-8454-CFBE20578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2275"/>
            <a:ext cx="8705850" cy="4351338"/>
          </a:xfrm>
        </p:spPr>
        <p:txBody>
          <a:bodyPr/>
          <a:lstStyle/>
          <a:p>
            <a:r>
              <a:rPr lang="sv-SE" dirty="0"/>
              <a:t>Fotografering: 26:e September</a:t>
            </a:r>
          </a:p>
          <a:p>
            <a:r>
              <a:rPr lang="sv-SE" dirty="0"/>
              <a:t>Uppstartsläger: 4-5 oktober</a:t>
            </a:r>
          </a:p>
          <a:p>
            <a:r>
              <a:rPr lang="sv-SE" dirty="0"/>
              <a:t>Seriestart: 10 oktober</a:t>
            </a:r>
          </a:p>
          <a:p>
            <a:r>
              <a:rPr lang="sv-SE" dirty="0"/>
              <a:t>Sandöspelen: 11 oktober</a:t>
            </a:r>
          </a:p>
          <a:p>
            <a:r>
              <a:rPr lang="en-US" dirty="0"/>
              <a:t>SSL match: Pixbo-Falun - 15 November </a:t>
            </a:r>
          </a:p>
          <a:p>
            <a:r>
              <a:rPr lang="sv-SE" dirty="0"/>
              <a:t>Gothia cup: 3-6 januari</a:t>
            </a:r>
          </a:p>
          <a:p>
            <a:r>
              <a:rPr lang="sv-SE" dirty="0"/>
              <a:t>Förslag?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54A52B-E851-59F5-960D-CFF27BD8F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81" y="365126"/>
            <a:ext cx="1390831" cy="176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1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1FC34-631B-20CA-063D-907A945A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Föräldragruppen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5691B-4E41-DFC5-C4B2-CA11CCD36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Frida Sjöbris</a:t>
            </a:r>
          </a:p>
          <a:p>
            <a:r>
              <a:rPr lang="sv-SE" dirty="0"/>
              <a:t>Vakant!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Info: Lagkassa, aktiviteter mm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69C7471-D1E5-14F0-F293-D93DC24B8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065" y="549008"/>
            <a:ext cx="1366072" cy="173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0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9701-C8CE-4076-F005-3DF01BA2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Annat smått och gott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AB909-67CF-C863-ADCC-E5E064CE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Se till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betala</a:t>
            </a:r>
            <a:r>
              <a:rPr lang="en-US" dirty="0"/>
              <a:t> era </a:t>
            </a:r>
            <a:r>
              <a:rPr lang="en-US" dirty="0" err="1"/>
              <a:t>medlemsavgifter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killarna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licens</a:t>
            </a:r>
            <a:r>
              <a:rPr lang="en-US" dirty="0"/>
              <a:t>. Ni </a:t>
            </a:r>
            <a:r>
              <a:rPr lang="en-US" dirty="0" err="1"/>
              <a:t>skall</a:t>
            </a:r>
            <a:r>
              <a:rPr lang="en-US" dirty="0"/>
              <a:t> ha </a:t>
            </a:r>
            <a:r>
              <a:rPr lang="en-US" dirty="0" err="1"/>
              <a:t>fått</a:t>
            </a:r>
            <a:r>
              <a:rPr lang="en-US" dirty="0"/>
              <a:t> faktura</a:t>
            </a:r>
          </a:p>
          <a:p>
            <a:pPr lvl="1"/>
            <a:r>
              <a:rPr lang="en-US" dirty="0" err="1"/>
              <a:t>Fritidskortet</a:t>
            </a:r>
            <a:r>
              <a:rPr lang="en-US" dirty="0"/>
              <a:t> – Mer info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från</a:t>
            </a:r>
            <a:r>
              <a:rPr lang="en-US" dirty="0"/>
              <a:t> </a:t>
            </a:r>
            <a:r>
              <a:rPr lang="en-US" dirty="0" err="1"/>
              <a:t>styrelsen</a:t>
            </a:r>
            <a:endParaRPr lang="en-US" dirty="0"/>
          </a:p>
          <a:p>
            <a:r>
              <a:rPr lang="en-US" dirty="0" err="1"/>
              <a:t>Matchkläder</a:t>
            </a:r>
            <a:r>
              <a:rPr lang="en-US" dirty="0"/>
              <a:t> delas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inom</a:t>
            </a:r>
            <a:r>
              <a:rPr lang="en-US" dirty="0"/>
              <a:t> </a:t>
            </a:r>
            <a:r>
              <a:rPr lang="en-US" dirty="0" err="1"/>
              <a:t>kort</a:t>
            </a:r>
            <a:r>
              <a:rPr lang="en-US" dirty="0"/>
              <a:t>. </a:t>
            </a:r>
            <a:r>
              <a:rPr lang="en-US" dirty="0" err="1"/>
              <a:t>Lämnas</a:t>
            </a:r>
            <a:r>
              <a:rPr lang="en-US" dirty="0"/>
              <a:t> in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säsongen</a:t>
            </a:r>
            <a:r>
              <a:rPr lang="en-US" dirty="0"/>
              <a:t> </a:t>
            </a:r>
            <a:r>
              <a:rPr lang="en-US" dirty="0" err="1"/>
              <a:t>igen</a:t>
            </a:r>
            <a:r>
              <a:rPr lang="en-US" dirty="0"/>
              <a:t>.</a:t>
            </a:r>
          </a:p>
          <a:p>
            <a:r>
              <a:rPr lang="en-US" dirty="0" err="1"/>
              <a:t>Lagets</a:t>
            </a:r>
            <a:r>
              <a:rPr lang="en-US" dirty="0"/>
              <a:t> </a:t>
            </a:r>
            <a:r>
              <a:rPr lang="en-US" dirty="0" err="1"/>
              <a:t>kalender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Link</a:t>
            </a:r>
            <a:endParaRPr lang="en-US" dirty="0"/>
          </a:p>
          <a:p>
            <a:r>
              <a:rPr lang="en-US" dirty="0" err="1"/>
              <a:t>Sponsorer</a:t>
            </a:r>
            <a:r>
              <a:rPr lang="en-US" dirty="0"/>
              <a:t>: </a:t>
            </a:r>
            <a:r>
              <a:rPr lang="en-US" dirty="0" err="1"/>
              <a:t>Första</a:t>
            </a:r>
            <a:r>
              <a:rPr lang="en-US" dirty="0"/>
              <a:t> sponsor </a:t>
            </a:r>
            <a:r>
              <a:rPr lang="en-US" dirty="0" err="1"/>
              <a:t>klar</a:t>
            </a:r>
            <a:r>
              <a:rPr lang="en-US" dirty="0"/>
              <a:t>.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? Vore </a:t>
            </a:r>
            <a:r>
              <a:rPr lang="en-US" dirty="0" err="1"/>
              <a:t>fint</a:t>
            </a:r>
            <a:r>
              <a:rPr lang="en-US" dirty="0"/>
              <a:t> med </a:t>
            </a:r>
            <a:r>
              <a:rPr lang="en-US" dirty="0" err="1"/>
              <a:t>gemensamma</a:t>
            </a:r>
            <a:r>
              <a:rPr lang="en-US" dirty="0"/>
              <a:t> </a:t>
            </a:r>
            <a:r>
              <a:rPr lang="en-US" dirty="0" err="1"/>
              <a:t>kläder</a:t>
            </a:r>
            <a:r>
              <a:rPr lang="en-US" dirty="0"/>
              <a:t>….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r>
              <a:rPr lang="en-US" dirty="0" err="1"/>
              <a:t>Klubbshop</a:t>
            </a:r>
            <a:r>
              <a:rPr lang="en-US" dirty="0"/>
              <a:t> – </a:t>
            </a:r>
            <a:r>
              <a:rPr lang="en-US" dirty="0" err="1">
                <a:hlinkClick r:id="rId3"/>
              </a:rPr>
              <a:t>Länk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11074BE-004A-58F5-D248-6D60D3E3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502" y="549008"/>
            <a:ext cx="1313635" cy="167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16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05334-73AB-C353-F6BB-ACEE61A53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1871" y="2525912"/>
            <a:ext cx="6159367" cy="1564824"/>
          </a:xfrm>
        </p:spPr>
        <p:txBody>
          <a:bodyPr>
            <a:normAutofit/>
          </a:bodyPr>
          <a:lstStyle/>
          <a:p>
            <a:r>
              <a:rPr lang="sv-SE" sz="7200" dirty="0"/>
              <a:t>Frågor på det?</a:t>
            </a:r>
            <a:endParaRPr lang="en-US" sz="7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6118B38-71F3-1651-90F2-BA2F24EC5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430" y="549008"/>
            <a:ext cx="1253707" cy="159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899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9689</TotalTime>
  <Words>828</Words>
  <Application>Microsoft Office PowerPoint</Application>
  <PresentationFormat>Widescreen</PresentationFormat>
  <Paragraphs>152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 Narrow</vt:lpstr>
      <vt:lpstr>Arial</vt:lpstr>
      <vt:lpstr>Assistant</vt:lpstr>
      <vt:lpstr>Assistant-Bold</vt:lpstr>
      <vt:lpstr>Calibri</vt:lpstr>
      <vt:lpstr>Calibri Light</vt:lpstr>
      <vt:lpstr>Verdana</vt:lpstr>
      <vt:lpstr>Wingdings</vt:lpstr>
      <vt:lpstr>Office Theme</vt:lpstr>
      <vt:lpstr>Adobe Acrobat Document</vt:lpstr>
      <vt:lpstr>Föräldramöte Sandö P14</vt:lpstr>
      <vt:lpstr>Laget och tränare</vt:lpstr>
      <vt:lpstr>Träningar</vt:lpstr>
      <vt:lpstr>Matchspel</vt:lpstr>
      <vt:lpstr>Seriematcher 2025</vt:lpstr>
      <vt:lpstr>Läger</vt:lpstr>
      <vt:lpstr>Kallelser </vt:lpstr>
      <vt:lpstr>Förväntningar hemmamatcher</vt:lpstr>
      <vt:lpstr>Höstplanering</vt:lpstr>
      <vt:lpstr>Föräldragruppen</vt:lpstr>
      <vt:lpstr>Annat smått och gott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Sandö P14</dc:title>
  <dc:creator>Lexén Jonas</dc:creator>
  <cp:lastModifiedBy>Jonas Lexén</cp:lastModifiedBy>
  <cp:revision>6</cp:revision>
  <dcterms:created xsi:type="dcterms:W3CDTF">2023-09-10T17:56:18Z</dcterms:created>
  <dcterms:modified xsi:type="dcterms:W3CDTF">2025-09-17T10:53:25Z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2023-09-10T17:56:19Z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c9846c35-b997-4dd4-9df6-3339b334b73d</vt:lpwstr>
  </property>
  <property fmtid="{D5CDD505-2E9C-101B-9397-08002B2CF9AE}" pid="8" name="MSIP_Label_19540963-e559-4020-8a90-fe8a502c2801_ContentBits">
    <vt:lpwstr>0</vt:lpwstr>
  </property>
</Properties>
</file>