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918410-F261-4FB2-8952-97E039AD71B9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4BC1C1-E304-48CF-BC30-C45696B71550}">
      <dgm:prSet phldrT="[Text]"/>
      <dgm:spPr/>
      <dgm:t>
        <a:bodyPr/>
        <a:lstStyle/>
        <a:p>
          <a:r>
            <a:rPr lang="sv-SE" dirty="0" smtClean="0"/>
            <a:t>Sätta mål</a:t>
          </a:r>
          <a:endParaRPr lang="en-US" dirty="0"/>
        </a:p>
      </dgm:t>
    </dgm:pt>
    <dgm:pt modelId="{A8BE277A-2619-4755-BDDA-E5F666C3F660}" type="parTrans" cxnId="{9B2EC3AC-A872-434F-9989-33EC14BC42B2}">
      <dgm:prSet/>
      <dgm:spPr/>
      <dgm:t>
        <a:bodyPr/>
        <a:lstStyle/>
        <a:p>
          <a:endParaRPr lang="en-US"/>
        </a:p>
      </dgm:t>
    </dgm:pt>
    <dgm:pt modelId="{D0823B4A-8422-45EB-9F13-4AAF2E77FF77}" type="sibTrans" cxnId="{9B2EC3AC-A872-434F-9989-33EC14BC42B2}">
      <dgm:prSet/>
      <dgm:spPr/>
      <dgm:t>
        <a:bodyPr/>
        <a:lstStyle/>
        <a:p>
          <a:endParaRPr lang="en-US"/>
        </a:p>
      </dgm:t>
    </dgm:pt>
    <dgm:pt modelId="{B065634A-7B7E-4DBF-AA34-E6BCE47BB223}">
      <dgm:prSet phldrT="[Text]"/>
      <dgm:spPr/>
      <dgm:t>
        <a:bodyPr/>
        <a:lstStyle/>
        <a:p>
          <a:r>
            <a:rPr lang="sv-SE" dirty="0" smtClean="0"/>
            <a:t>Förbereda sig</a:t>
          </a:r>
          <a:endParaRPr lang="en-US" dirty="0"/>
        </a:p>
      </dgm:t>
    </dgm:pt>
    <dgm:pt modelId="{818450B1-1803-4ED2-A77C-42D0BE508F4D}" type="parTrans" cxnId="{71054B21-C0CE-41BA-B59B-C3A62D633190}">
      <dgm:prSet/>
      <dgm:spPr/>
      <dgm:t>
        <a:bodyPr/>
        <a:lstStyle/>
        <a:p>
          <a:endParaRPr lang="en-US"/>
        </a:p>
      </dgm:t>
    </dgm:pt>
    <dgm:pt modelId="{8B8D0ED2-44C7-45DB-BE05-439C996C09DE}" type="sibTrans" cxnId="{71054B21-C0CE-41BA-B59B-C3A62D633190}">
      <dgm:prSet/>
      <dgm:spPr/>
      <dgm:t>
        <a:bodyPr/>
        <a:lstStyle/>
        <a:p>
          <a:endParaRPr lang="en-US"/>
        </a:p>
      </dgm:t>
    </dgm:pt>
    <dgm:pt modelId="{8E8B7B81-02B7-4EE9-8B79-FA3823ED6FA0}">
      <dgm:prSet phldrT="[Text]"/>
      <dgm:spPr/>
      <dgm:t>
        <a:bodyPr/>
        <a:lstStyle/>
        <a:p>
          <a:r>
            <a:rPr lang="sv-SE" dirty="0" smtClean="0"/>
            <a:t>Koncentrera sig</a:t>
          </a:r>
          <a:endParaRPr lang="en-US" dirty="0"/>
        </a:p>
      </dgm:t>
    </dgm:pt>
    <dgm:pt modelId="{E54F7D42-8235-4ABE-A9B3-EAD538E77B4E}" type="parTrans" cxnId="{F0D74D36-4F06-41BF-91D6-28305C4B4F6B}">
      <dgm:prSet/>
      <dgm:spPr/>
      <dgm:t>
        <a:bodyPr/>
        <a:lstStyle/>
        <a:p>
          <a:endParaRPr lang="en-US"/>
        </a:p>
      </dgm:t>
    </dgm:pt>
    <dgm:pt modelId="{8AD6C096-F043-420F-84C3-7BFD474F2C8E}" type="sibTrans" cxnId="{F0D74D36-4F06-41BF-91D6-28305C4B4F6B}">
      <dgm:prSet/>
      <dgm:spPr/>
      <dgm:t>
        <a:bodyPr/>
        <a:lstStyle/>
        <a:p>
          <a:endParaRPr lang="en-US"/>
        </a:p>
      </dgm:t>
    </dgm:pt>
    <dgm:pt modelId="{6466CBAE-FBDF-4ECC-AF3D-BE8BFA7FCA6B}">
      <dgm:prSet phldrT="[Text]"/>
      <dgm:spPr/>
      <dgm:t>
        <a:bodyPr/>
        <a:lstStyle/>
        <a:p>
          <a:r>
            <a:rPr lang="sv-SE" dirty="0" smtClean="0"/>
            <a:t>Hantera distraktioner</a:t>
          </a:r>
          <a:endParaRPr lang="en-US" dirty="0"/>
        </a:p>
      </dgm:t>
    </dgm:pt>
    <dgm:pt modelId="{A434119E-6615-4306-841F-B72E956D37CA}" type="parTrans" cxnId="{F4CC2B13-DCD1-4859-81A6-8DA74EC52785}">
      <dgm:prSet/>
      <dgm:spPr/>
      <dgm:t>
        <a:bodyPr/>
        <a:lstStyle/>
        <a:p>
          <a:endParaRPr lang="en-US"/>
        </a:p>
      </dgm:t>
    </dgm:pt>
    <dgm:pt modelId="{F1012A37-FBE9-4479-9280-11659F939102}" type="sibTrans" cxnId="{F4CC2B13-DCD1-4859-81A6-8DA74EC52785}">
      <dgm:prSet/>
      <dgm:spPr/>
      <dgm:t>
        <a:bodyPr/>
        <a:lstStyle/>
        <a:p>
          <a:endParaRPr lang="en-US"/>
        </a:p>
      </dgm:t>
    </dgm:pt>
    <dgm:pt modelId="{AF5188F8-24BC-4467-B200-5BDA63193314}">
      <dgm:prSet phldrT="[Text]"/>
      <dgm:spPr/>
      <dgm:t>
        <a:bodyPr/>
        <a:lstStyle/>
        <a:p>
          <a:r>
            <a:rPr lang="sv-SE" dirty="0" smtClean="0"/>
            <a:t>Lära av prestation</a:t>
          </a:r>
          <a:endParaRPr lang="en-US" dirty="0"/>
        </a:p>
      </dgm:t>
    </dgm:pt>
    <dgm:pt modelId="{56669DF1-BAD0-4409-ACE1-E0043FFA3547}" type="parTrans" cxnId="{B3FBB104-56C9-478A-A3A9-63B40D3BCF34}">
      <dgm:prSet/>
      <dgm:spPr/>
      <dgm:t>
        <a:bodyPr/>
        <a:lstStyle/>
        <a:p>
          <a:endParaRPr lang="en-US"/>
        </a:p>
      </dgm:t>
    </dgm:pt>
    <dgm:pt modelId="{0416C427-FF57-41A5-9550-33EE87B82986}" type="sibTrans" cxnId="{B3FBB104-56C9-478A-A3A9-63B40D3BCF34}">
      <dgm:prSet/>
      <dgm:spPr/>
      <dgm:t>
        <a:bodyPr/>
        <a:lstStyle/>
        <a:p>
          <a:endParaRPr lang="en-US"/>
        </a:p>
      </dgm:t>
    </dgm:pt>
    <dgm:pt modelId="{44FA6806-BB88-4F22-8799-279FD7EB9CD7}" type="pres">
      <dgm:prSet presAssocID="{F0918410-F261-4FB2-8952-97E039AD71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E17BB7-9505-4166-8124-0BD201CB91D3}" type="pres">
      <dgm:prSet presAssocID="{F0918410-F261-4FB2-8952-97E039AD71B9}" presName="cycle" presStyleCnt="0"/>
      <dgm:spPr/>
    </dgm:pt>
    <dgm:pt modelId="{55F832FC-3769-42F7-AA38-5A9685A941A9}" type="pres">
      <dgm:prSet presAssocID="{E04BC1C1-E304-48CF-BC30-C45696B71550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C52244-290F-4282-9E06-33A02DBA0302}" type="pres">
      <dgm:prSet presAssocID="{D0823B4A-8422-45EB-9F13-4AAF2E77FF77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DDDEBD21-3B70-4383-BE31-DDDFC9E02FEC}" type="pres">
      <dgm:prSet presAssocID="{B065634A-7B7E-4DBF-AA34-E6BCE47BB223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105383-9EDB-4176-AAF9-5A8D3DC4F2B6}" type="pres">
      <dgm:prSet presAssocID="{8E8B7B81-02B7-4EE9-8B79-FA3823ED6FA0}" presName="nodeFollowingNodes" presStyleLbl="node1" presStyleIdx="2" presStyleCnt="5" custRadScaleRad="115105" custRadScaleInc="-20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2DC38D-34D9-4F39-8B38-70D1DE57517E}" type="pres">
      <dgm:prSet presAssocID="{6466CBAE-FBDF-4ECC-AF3D-BE8BFA7FCA6B}" presName="nodeFollowingNodes" presStyleLbl="node1" presStyleIdx="3" presStyleCnt="5" custRadScaleRad="106419" custRadScaleInc="9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C9461F-78E1-446E-9AA5-05A15267A407}" type="pres">
      <dgm:prSet presAssocID="{AF5188F8-24BC-4467-B200-5BDA63193314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F15063-1C8C-46E1-BC43-10CBB7E3391D}" type="presOf" srcId="{B065634A-7B7E-4DBF-AA34-E6BCE47BB223}" destId="{DDDEBD21-3B70-4383-BE31-DDDFC9E02FEC}" srcOrd="0" destOrd="0" presId="urn:microsoft.com/office/officeart/2005/8/layout/cycle3"/>
    <dgm:cxn modelId="{85D095E3-BB12-429F-A561-031F957379AB}" type="presOf" srcId="{E04BC1C1-E304-48CF-BC30-C45696B71550}" destId="{55F832FC-3769-42F7-AA38-5A9685A941A9}" srcOrd="0" destOrd="0" presId="urn:microsoft.com/office/officeart/2005/8/layout/cycle3"/>
    <dgm:cxn modelId="{C6E7960F-AA58-4781-94C8-CEBD496D09C2}" type="presOf" srcId="{D0823B4A-8422-45EB-9F13-4AAF2E77FF77}" destId="{2EC52244-290F-4282-9E06-33A02DBA0302}" srcOrd="0" destOrd="0" presId="urn:microsoft.com/office/officeart/2005/8/layout/cycle3"/>
    <dgm:cxn modelId="{F4CC2B13-DCD1-4859-81A6-8DA74EC52785}" srcId="{F0918410-F261-4FB2-8952-97E039AD71B9}" destId="{6466CBAE-FBDF-4ECC-AF3D-BE8BFA7FCA6B}" srcOrd="3" destOrd="0" parTransId="{A434119E-6615-4306-841F-B72E956D37CA}" sibTransId="{F1012A37-FBE9-4479-9280-11659F939102}"/>
    <dgm:cxn modelId="{B3FBB104-56C9-478A-A3A9-63B40D3BCF34}" srcId="{F0918410-F261-4FB2-8952-97E039AD71B9}" destId="{AF5188F8-24BC-4467-B200-5BDA63193314}" srcOrd="4" destOrd="0" parTransId="{56669DF1-BAD0-4409-ACE1-E0043FFA3547}" sibTransId="{0416C427-FF57-41A5-9550-33EE87B82986}"/>
    <dgm:cxn modelId="{C5C60E9A-82CF-4119-9474-36706BFAF318}" type="presOf" srcId="{8E8B7B81-02B7-4EE9-8B79-FA3823ED6FA0}" destId="{1F105383-9EDB-4176-AAF9-5A8D3DC4F2B6}" srcOrd="0" destOrd="0" presId="urn:microsoft.com/office/officeart/2005/8/layout/cycle3"/>
    <dgm:cxn modelId="{F0D74D36-4F06-41BF-91D6-28305C4B4F6B}" srcId="{F0918410-F261-4FB2-8952-97E039AD71B9}" destId="{8E8B7B81-02B7-4EE9-8B79-FA3823ED6FA0}" srcOrd="2" destOrd="0" parTransId="{E54F7D42-8235-4ABE-A9B3-EAD538E77B4E}" sibTransId="{8AD6C096-F043-420F-84C3-7BFD474F2C8E}"/>
    <dgm:cxn modelId="{71054B21-C0CE-41BA-B59B-C3A62D633190}" srcId="{F0918410-F261-4FB2-8952-97E039AD71B9}" destId="{B065634A-7B7E-4DBF-AA34-E6BCE47BB223}" srcOrd="1" destOrd="0" parTransId="{818450B1-1803-4ED2-A77C-42D0BE508F4D}" sibTransId="{8B8D0ED2-44C7-45DB-BE05-439C996C09DE}"/>
    <dgm:cxn modelId="{72861312-0663-41F2-AEC0-68EFAFC735AF}" type="presOf" srcId="{F0918410-F261-4FB2-8952-97E039AD71B9}" destId="{44FA6806-BB88-4F22-8799-279FD7EB9CD7}" srcOrd="0" destOrd="0" presId="urn:microsoft.com/office/officeart/2005/8/layout/cycle3"/>
    <dgm:cxn modelId="{DEADB40B-08CA-4144-991C-BF6EC166875D}" type="presOf" srcId="{6466CBAE-FBDF-4ECC-AF3D-BE8BFA7FCA6B}" destId="{312DC38D-34D9-4F39-8B38-70D1DE57517E}" srcOrd="0" destOrd="0" presId="urn:microsoft.com/office/officeart/2005/8/layout/cycle3"/>
    <dgm:cxn modelId="{9B2EC3AC-A872-434F-9989-33EC14BC42B2}" srcId="{F0918410-F261-4FB2-8952-97E039AD71B9}" destId="{E04BC1C1-E304-48CF-BC30-C45696B71550}" srcOrd="0" destOrd="0" parTransId="{A8BE277A-2619-4755-BDDA-E5F666C3F660}" sibTransId="{D0823B4A-8422-45EB-9F13-4AAF2E77FF77}"/>
    <dgm:cxn modelId="{2ED7EC4B-F40F-494F-A00D-6D1C47336BD6}" type="presOf" srcId="{AF5188F8-24BC-4467-B200-5BDA63193314}" destId="{A4C9461F-78E1-446E-9AA5-05A15267A407}" srcOrd="0" destOrd="0" presId="urn:microsoft.com/office/officeart/2005/8/layout/cycle3"/>
    <dgm:cxn modelId="{41A75A23-EF8D-45F5-8463-358FE54A3D80}" type="presParOf" srcId="{44FA6806-BB88-4F22-8799-279FD7EB9CD7}" destId="{23E17BB7-9505-4166-8124-0BD201CB91D3}" srcOrd="0" destOrd="0" presId="urn:microsoft.com/office/officeart/2005/8/layout/cycle3"/>
    <dgm:cxn modelId="{0031D31E-9A6B-4459-AEBC-367120C5C216}" type="presParOf" srcId="{23E17BB7-9505-4166-8124-0BD201CB91D3}" destId="{55F832FC-3769-42F7-AA38-5A9685A941A9}" srcOrd="0" destOrd="0" presId="urn:microsoft.com/office/officeart/2005/8/layout/cycle3"/>
    <dgm:cxn modelId="{9FAB6D5D-B92D-4740-8D5B-527DE70BF61F}" type="presParOf" srcId="{23E17BB7-9505-4166-8124-0BD201CB91D3}" destId="{2EC52244-290F-4282-9E06-33A02DBA0302}" srcOrd="1" destOrd="0" presId="urn:microsoft.com/office/officeart/2005/8/layout/cycle3"/>
    <dgm:cxn modelId="{278F3C54-5E62-43C7-AD41-0451F8874824}" type="presParOf" srcId="{23E17BB7-9505-4166-8124-0BD201CB91D3}" destId="{DDDEBD21-3B70-4383-BE31-DDDFC9E02FEC}" srcOrd="2" destOrd="0" presId="urn:microsoft.com/office/officeart/2005/8/layout/cycle3"/>
    <dgm:cxn modelId="{D4E50621-91F6-4C7B-BC87-DE521BABAB16}" type="presParOf" srcId="{23E17BB7-9505-4166-8124-0BD201CB91D3}" destId="{1F105383-9EDB-4176-AAF9-5A8D3DC4F2B6}" srcOrd="3" destOrd="0" presId="urn:microsoft.com/office/officeart/2005/8/layout/cycle3"/>
    <dgm:cxn modelId="{00D97FC6-8292-41AC-89AE-ED437EDCD5E3}" type="presParOf" srcId="{23E17BB7-9505-4166-8124-0BD201CB91D3}" destId="{312DC38D-34D9-4F39-8B38-70D1DE57517E}" srcOrd="4" destOrd="0" presId="urn:microsoft.com/office/officeart/2005/8/layout/cycle3"/>
    <dgm:cxn modelId="{70EF11BA-4F38-4F2B-93B5-FB0DD3F25BAD}" type="presParOf" srcId="{23E17BB7-9505-4166-8124-0BD201CB91D3}" destId="{A4C9461F-78E1-446E-9AA5-05A15267A407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52244-290F-4282-9E06-33A02DBA0302}">
      <dsp:nvSpPr>
        <dsp:cNvPr id="0" name=""/>
        <dsp:cNvSpPr/>
      </dsp:nvSpPr>
      <dsp:spPr>
        <a:xfrm>
          <a:off x="2137167" y="-38589"/>
          <a:ext cx="5938771" cy="5938771"/>
        </a:xfrm>
        <a:prstGeom prst="circularArrow">
          <a:avLst>
            <a:gd name="adj1" fmla="val 5544"/>
            <a:gd name="adj2" fmla="val 330680"/>
            <a:gd name="adj3" fmla="val 13741101"/>
            <a:gd name="adj4" fmla="val 17407195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832FC-3769-42F7-AA38-5A9685A941A9}">
      <dsp:nvSpPr>
        <dsp:cNvPr id="0" name=""/>
        <dsp:cNvSpPr/>
      </dsp:nvSpPr>
      <dsp:spPr>
        <a:xfrm>
          <a:off x="3695269" y="1347"/>
          <a:ext cx="2822567" cy="1411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3500" kern="1200" dirty="0" smtClean="0"/>
            <a:t>Sätta mål</a:t>
          </a:r>
          <a:endParaRPr lang="en-US" sz="3500" kern="1200" dirty="0"/>
        </a:p>
      </dsp:txBody>
      <dsp:txXfrm>
        <a:off x="3764162" y="70240"/>
        <a:ext cx="2684781" cy="1273497"/>
      </dsp:txXfrm>
    </dsp:sp>
    <dsp:sp modelId="{DDDEBD21-3B70-4383-BE31-DDDFC9E02FEC}">
      <dsp:nvSpPr>
        <dsp:cNvPr id="0" name=""/>
        <dsp:cNvSpPr/>
      </dsp:nvSpPr>
      <dsp:spPr>
        <a:xfrm>
          <a:off x="6103844" y="1751279"/>
          <a:ext cx="2822567" cy="1411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3500" kern="1200" dirty="0" smtClean="0"/>
            <a:t>Förbereda sig</a:t>
          </a:r>
          <a:endParaRPr lang="en-US" sz="3500" kern="1200" dirty="0"/>
        </a:p>
      </dsp:txBody>
      <dsp:txXfrm>
        <a:off x="6172737" y="1820172"/>
        <a:ext cx="2684781" cy="1273497"/>
      </dsp:txXfrm>
    </dsp:sp>
    <dsp:sp modelId="{1F105383-9EDB-4176-AAF9-5A8D3DC4F2B6}">
      <dsp:nvSpPr>
        <dsp:cNvPr id="0" name=""/>
        <dsp:cNvSpPr/>
      </dsp:nvSpPr>
      <dsp:spPr>
        <a:xfrm>
          <a:off x="5873979" y="4470575"/>
          <a:ext cx="2822567" cy="1411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3500" kern="1200" dirty="0" smtClean="0"/>
            <a:t>Koncentrera sig</a:t>
          </a:r>
          <a:endParaRPr lang="en-US" sz="3500" kern="1200" dirty="0"/>
        </a:p>
      </dsp:txBody>
      <dsp:txXfrm>
        <a:off x="5942872" y="4539468"/>
        <a:ext cx="2684781" cy="1273497"/>
      </dsp:txXfrm>
    </dsp:sp>
    <dsp:sp modelId="{312DC38D-34D9-4F39-8B38-70D1DE57517E}">
      <dsp:nvSpPr>
        <dsp:cNvPr id="0" name=""/>
        <dsp:cNvSpPr/>
      </dsp:nvSpPr>
      <dsp:spPr>
        <a:xfrm>
          <a:off x="1904755" y="4548210"/>
          <a:ext cx="2822567" cy="1411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3500" kern="1200" dirty="0" smtClean="0"/>
            <a:t>Hantera distraktioner</a:t>
          </a:r>
          <a:endParaRPr lang="en-US" sz="3500" kern="1200" dirty="0"/>
        </a:p>
      </dsp:txBody>
      <dsp:txXfrm>
        <a:off x="1973648" y="4617103"/>
        <a:ext cx="2684781" cy="1273497"/>
      </dsp:txXfrm>
    </dsp:sp>
    <dsp:sp modelId="{A4C9461F-78E1-446E-9AA5-05A15267A407}">
      <dsp:nvSpPr>
        <dsp:cNvPr id="0" name=""/>
        <dsp:cNvSpPr/>
      </dsp:nvSpPr>
      <dsp:spPr>
        <a:xfrm>
          <a:off x="1286695" y="1751279"/>
          <a:ext cx="2822567" cy="1411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3500" kern="1200" dirty="0" smtClean="0"/>
            <a:t>Lära av prestation</a:t>
          </a:r>
          <a:endParaRPr lang="en-US" sz="3500" kern="1200" dirty="0"/>
        </a:p>
      </dsp:txBody>
      <dsp:txXfrm>
        <a:off x="1355588" y="1820172"/>
        <a:ext cx="2684781" cy="1273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 smtClean="0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 smtClean="0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3346577"/>
              </p:ext>
            </p:extLst>
          </p:nvPr>
        </p:nvGraphicFramePr>
        <p:xfrm>
          <a:off x="1484312" y="422693"/>
          <a:ext cx="10213107" cy="5995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ruta 4"/>
          <p:cNvSpPr txBox="1"/>
          <p:nvPr/>
        </p:nvSpPr>
        <p:spPr>
          <a:xfrm rot="21411310">
            <a:off x="4312377" y="1250197"/>
            <a:ext cx="439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Resultatmål, prestationsmål och Processmål</a:t>
            </a:r>
            <a:endParaRPr lang="en-US" dirty="0"/>
          </a:p>
        </p:txBody>
      </p:sp>
      <p:sp>
        <p:nvSpPr>
          <p:cNvPr id="6" name="textruta 5"/>
          <p:cNvSpPr txBox="1"/>
          <p:nvPr/>
        </p:nvSpPr>
        <p:spPr>
          <a:xfrm rot="867043">
            <a:off x="5909377" y="359038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Individuella och team mål</a:t>
            </a:r>
            <a:endParaRPr lang="en-US" dirty="0"/>
          </a:p>
        </p:txBody>
      </p:sp>
      <p:sp>
        <p:nvSpPr>
          <p:cNvPr id="7" name="textruta 6"/>
          <p:cNvSpPr txBox="1"/>
          <p:nvPr/>
        </p:nvSpPr>
        <p:spPr>
          <a:xfrm rot="724171">
            <a:off x="4468366" y="314583"/>
            <a:ext cx="13548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Team, </a:t>
            </a:r>
            <a:br>
              <a:rPr lang="sv-SE" dirty="0" smtClean="0"/>
            </a:br>
            <a:r>
              <a:rPr lang="sv-SE" dirty="0" smtClean="0"/>
              <a:t>motivation </a:t>
            </a:r>
            <a:br>
              <a:rPr lang="sv-SE" dirty="0" smtClean="0"/>
            </a:br>
            <a:r>
              <a:rPr lang="sv-SE" dirty="0" smtClean="0"/>
              <a:t>och självbild</a:t>
            </a:r>
            <a:endParaRPr lang="en-US" dirty="0"/>
          </a:p>
        </p:txBody>
      </p:sp>
      <p:sp>
        <p:nvSpPr>
          <p:cNvPr id="8" name="textruta 7"/>
          <p:cNvSpPr txBox="1"/>
          <p:nvPr/>
        </p:nvSpPr>
        <p:spPr>
          <a:xfrm rot="3986754">
            <a:off x="9437465" y="2431952"/>
            <a:ext cx="1910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Tanke sortering &amp; </a:t>
            </a:r>
            <a:br>
              <a:rPr lang="sv-SE" dirty="0" smtClean="0"/>
            </a:br>
            <a:r>
              <a:rPr lang="sv-SE" dirty="0" smtClean="0"/>
              <a:t>tillståndskontroll</a:t>
            </a:r>
            <a:endParaRPr lang="en-US" dirty="0"/>
          </a:p>
        </p:txBody>
      </p:sp>
      <p:sp>
        <p:nvSpPr>
          <p:cNvPr id="9" name="textruta 8"/>
          <p:cNvSpPr txBox="1"/>
          <p:nvPr/>
        </p:nvSpPr>
        <p:spPr>
          <a:xfrm rot="2359128">
            <a:off x="9155046" y="4884006"/>
            <a:ext cx="2475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Motivation,fokus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err="1" smtClean="0"/>
              <a:t>Flow</a:t>
            </a:r>
            <a:r>
              <a:rPr lang="sv-SE" dirty="0" smtClean="0"/>
              <a:t>/befinna sig i zonen</a:t>
            </a:r>
            <a:endParaRPr lang="en-US" dirty="0"/>
          </a:p>
        </p:txBody>
      </p:sp>
      <p:sp>
        <p:nvSpPr>
          <p:cNvPr id="10" name="textruta 9"/>
          <p:cNvSpPr txBox="1"/>
          <p:nvPr/>
        </p:nvSpPr>
        <p:spPr>
          <a:xfrm rot="19348588">
            <a:off x="2423829" y="4842334"/>
            <a:ext cx="18758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Hantera spänning</a:t>
            </a:r>
            <a:br>
              <a:rPr lang="sv-SE" dirty="0" smtClean="0"/>
            </a:br>
            <a:r>
              <a:rPr lang="sv-SE" dirty="0" smtClean="0"/>
              <a:t>nervositet</a:t>
            </a:r>
            <a:br>
              <a:rPr lang="sv-SE" dirty="0" smtClean="0"/>
            </a:br>
            <a:r>
              <a:rPr lang="sv-SE" dirty="0" smtClean="0"/>
              <a:t>publik </a:t>
            </a:r>
            <a:r>
              <a:rPr lang="sv-SE" dirty="0" smtClean="0"/>
              <a:t>,möte</a:t>
            </a:r>
            <a:endParaRPr lang="en-US" dirty="0"/>
          </a:p>
        </p:txBody>
      </p:sp>
      <p:sp>
        <p:nvSpPr>
          <p:cNvPr id="11" name="textruta 10"/>
          <p:cNvSpPr txBox="1"/>
          <p:nvPr/>
        </p:nvSpPr>
        <p:spPr>
          <a:xfrm rot="18286590">
            <a:off x="1899140" y="2570451"/>
            <a:ext cx="2000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Utvärdera &amp; analys</a:t>
            </a:r>
            <a:endParaRPr lang="en-US" dirty="0"/>
          </a:p>
        </p:txBody>
      </p:sp>
      <p:sp>
        <p:nvSpPr>
          <p:cNvPr id="12" name="Rubrik 1"/>
          <p:cNvSpPr txBox="1">
            <a:spLocks/>
          </p:cNvSpPr>
          <p:nvPr/>
        </p:nvSpPr>
        <p:spPr>
          <a:xfrm>
            <a:off x="8401875" y="-352684"/>
            <a:ext cx="3612147" cy="218073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2400" b="1" u="sng" dirty="0" smtClean="0">
                <a:solidFill>
                  <a:schemeClr val="accent2"/>
                </a:solidFill>
              </a:rPr>
              <a:t>Nyckelfärdigheter inom </a:t>
            </a:r>
            <a:br>
              <a:rPr lang="sv-SE" sz="2400" b="1" u="sng" dirty="0" smtClean="0">
                <a:solidFill>
                  <a:schemeClr val="accent2"/>
                </a:solidFill>
              </a:rPr>
            </a:br>
            <a:r>
              <a:rPr lang="sv-SE" sz="2400" b="1" u="sng" dirty="0" smtClean="0">
                <a:solidFill>
                  <a:schemeClr val="accent2"/>
                </a:solidFill>
              </a:rPr>
              <a:t>mental träning</a:t>
            </a:r>
            <a:endParaRPr lang="en-US" sz="2400" b="1" u="sng" dirty="0">
              <a:solidFill>
                <a:schemeClr val="accent2"/>
              </a:solidFill>
            </a:endParaRPr>
          </a:p>
        </p:txBody>
      </p:sp>
      <p:sp>
        <p:nvSpPr>
          <p:cNvPr id="13" name="Rubrik 1"/>
          <p:cNvSpPr txBox="1">
            <a:spLocks/>
          </p:cNvSpPr>
          <p:nvPr/>
        </p:nvSpPr>
        <p:spPr>
          <a:xfrm>
            <a:off x="1912634" y="5579176"/>
            <a:ext cx="3612147" cy="218073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b="1" u="sng" dirty="0" smtClean="0"/>
              <a:t>Janne Nilsson 20/9 -16</a:t>
            </a:r>
            <a:endParaRPr lang="en-US" sz="1800" b="1" u="sng" dirty="0"/>
          </a:p>
        </p:txBody>
      </p:sp>
    </p:spTree>
    <p:extLst>
      <p:ext uri="{BB962C8B-B14F-4D97-AF65-F5344CB8AC3E}">
        <p14:creationId xmlns:p14="http://schemas.microsoft.com/office/powerpoint/2010/main" val="42720202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</TotalTime>
  <Words>38</Words>
  <Application>Microsoft Office PowerPoint</Application>
  <PresentationFormat>Bredbild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4" baseType="lpstr">
      <vt:lpstr>Arial</vt:lpstr>
      <vt:lpstr>Corbel</vt:lpstr>
      <vt:lpstr>Parallax</vt:lpstr>
      <vt:lpstr>PowerPoint-presentation</vt:lpstr>
    </vt:vector>
  </TitlesOfParts>
  <Company>Parks and Resorts Scandinavia AB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Nyckelfärdigheter inom mental träning</dc:title>
  <dc:creator>Janne Nilsson</dc:creator>
  <cp:lastModifiedBy>Janne Nilsson</cp:lastModifiedBy>
  <cp:revision>4</cp:revision>
  <dcterms:created xsi:type="dcterms:W3CDTF">2016-09-20T19:47:13Z</dcterms:created>
  <dcterms:modified xsi:type="dcterms:W3CDTF">2016-11-19T17:19:48Z</dcterms:modified>
</cp:coreProperties>
</file>