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6858000" cy="9720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253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0794"/>
            <a:ext cx="5829300" cy="338409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105389"/>
            <a:ext cx="5143500" cy="234681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9914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021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23318"/>
            <a:ext cx="5915025" cy="404335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504929"/>
            <a:ext cx="5915025" cy="212630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0178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587570"/>
            <a:ext cx="2914650" cy="616741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587570"/>
            <a:ext cx="2914650" cy="616741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16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17516"/>
            <a:ext cx="5915025" cy="1878802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382815"/>
            <a:ext cx="2901255" cy="116778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550596"/>
            <a:ext cx="2901255" cy="522239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382815"/>
            <a:ext cx="2915543" cy="116778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550596"/>
            <a:ext cx="2915543" cy="522239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7976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2461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5475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8018"/>
            <a:ext cx="2211884" cy="22680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99540"/>
            <a:ext cx="3471863" cy="690768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16079"/>
            <a:ext cx="2211884" cy="540239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8419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8018"/>
            <a:ext cx="2211884" cy="226806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99540"/>
            <a:ext cx="3471863" cy="690768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16079"/>
            <a:ext cx="2211884" cy="540239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454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670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17514"/>
            <a:ext cx="1478756" cy="8237474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17514"/>
            <a:ext cx="4350544" cy="823747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712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17516"/>
            <a:ext cx="5915025" cy="1878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587570"/>
            <a:ext cx="5915025" cy="6167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009246"/>
            <a:ext cx="1543050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99D0C-7BEC-4E59-93F8-4DFC9BE109B2}" type="datetimeFigureOut">
              <a:rPr lang="sv-SE" smtClean="0"/>
              <a:t>2019-05-28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009246"/>
            <a:ext cx="2314575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009246"/>
            <a:ext cx="1543050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766FD-D2A7-4483-9B22-12C0EB7943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60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A5EB239E-3019-4406-82A9-8693EF5755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677901"/>
              </p:ext>
            </p:extLst>
          </p:nvPr>
        </p:nvGraphicFramePr>
        <p:xfrm>
          <a:off x="154642" y="90349"/>
          <a:ext cx="6355556" cy="8740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642" y="90349"/>
                        <a:ext cx="6355556" cy="8740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7813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8DAEB909-3FFA-4AC0-9694-67BA02926F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314657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256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187E7B90-C8A3-47BD-BED0-E773A0271D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971036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2047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C3BCC1CC-76C6-4279-84F8-28B55EE5A5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213477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8079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D99A6B0E-52E0-4DA7-AF66-759A1237F5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4697698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C9A92795-34CC-4208-AB91-5E28A2DF73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3182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A1970624-A49D-49F1-9DFE-D607BE923D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63655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476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53170CE5-1C49-4C07-B9F0-323903FE93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0104129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0514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B88C904C-BD67-4B64-89B7-3E7884C4D6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590374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4676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DEBB7729-0B8F-4086-83DD-7A1F8BC1C3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77866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371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0F3B3B06-778F-4210-9DCC-B1B6BCCD6D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632368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037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83993D31-7C32-4CCF-AC00-F518F2695A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507042"/>
              </p:ext>
            </p:extLst>
          </p:nvPr>
        </p:nvGraphicFramePr>
        <p:xfrm>
          <a:off x="92075" y="92075"/>
          <a:ext cx="6477000" cy="890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Acrobat Document" r:id="rId3" imgW="6476929" imgH="8907583" progId="AcroExch.Document.DC">
                  <p:embed/>
                </p:oleObj>
              </mc:Choice>
              <mc:Fallback>
                <p:oleObj name="Acrobat Document" r:id="rId3" imgW="6476929" imgH="8907583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6477000" cy="8907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6706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Anpassad</PresentationFormat>
  <Paragraphs>0</Paragraphs>
  <Slides>11</Slides>
  <Notes>0</Notes>
  <HiddenSlides>0</HiddenSlides>
  <MMClips>0</MMClips>
  <ScaleCrop>false</ScaleCrop>
  <HeadingPairs>
    <vt:vector size="8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Adobe Acrobat Document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Leif Halvorsen</dc:creator>
  <cp:lastModifiedBy>Leif Halvorsen</cp:lastModifiedBy>
  <cp:revision>1</cp:revision>
  <dcterms:created xsi:type="dcterms:W3CDTF">2019-05-28T10:01:27Z</dcterms:created>
  <dcterms:modified xsi:type="dcterms:W3CDTF">2019-05-28T10:08:51Z</dcterms:modified>
</cp:coreProperties>
</file>