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04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2E017C4-F242-478C-9952-D449B04D7416}" v="2" dt="2026-09-15T09:44:10.84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80" autoAdjust="0"/>
    <p:restoredTop sz="94660"/>
  </p:normalViewPr>
  <p:slideViewPr>
    <p:cSldViewPr snapToGrid="0">
      <p:cViewPr varScale="1">
        <p:scale>
          <a:sx n="150" d="100"/>
          <a:sy n="150" d="100"/>
        </p:scale>
        <p:origin x="2880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mil Folkesson" userId="c49eacab-8e9b-4b93-a345-418541136e67" providerId="ADAL" clId="{8EA09B5C-0AEB-4B9B-8948-D95C9C7A305D}"/>
    <pc:docChg chg="undo custSel modSld">
      <pc:chgData name="Emil Folkesson" userId="c49eacab-8e9b-4b93-a345-418541136e67" providerId="ADAL" clId="{8EA09B5C-0AEB-4B9B-8948-D95C9C7A305D}" dt="2026-09-15T09:44:16.057" v="12" actId="1076"/>
      <pc:docMkLst>
        <pc:docMk/>
      </pc:docMkLst>
      <pc:sldChg chg="delSp modSp mod">
        <pc:chgData name="Emil Folkesson" userId="c49eacab-8e9b-4b93-a345-418541136e67" providerId="ADAL" clId="{8EA09B5C-0AEB-4B9B-8948-D95C9C7A305D}" dt="2026-09-15T09:44:16.057" v="12" actId="1076"/>
        <pc:sldMkLst>
          <pc:docMk/>
          <pc:sldMk cId="2346899518" sldId="304"/>
        </pc:sldMkLst>
        <pc:graphicFrameChg chg="del mod modGraphic">
          <ac:chgData name="Emil Folkesson" userId="c49eacab-8e9b-4b93-a345-418541136e67" providerId="ADAL" clId="{8EA09B5C-0AEB-4B9B-8948-D95C9C7A305D}" dt="2026-09-15T09:42:35.770" v="8" actId="478"/>
          <ac:graphicFrameMkLst>
            <pc:docMk/>
            <pc:sldMk cId="2346899518" sldId="304"/>
            <ac:graphicFrameMk id="2" creationId="{BC8AE471-A156-F283-F96E-16A7AF29E583}"/>
          </ac:graphicFrameMkLst>
        </pc:graphicFrameChg>
        <pc:picChg chg="mod">
          <ac:chgData name="Emil Folkesson" userId="c49eacab-8e9b-4b93-a345-418541136e67" providerId="ADAL" clId="{8EA09B5C-0AEB-4B9B-8948-D95C9C7A305D}" dt="2026-09-15T09:44:16.057" v="12" actId="1076"/>
          <ac:picMkLst>
            <pc:docMk/>
            <pc:sldMk cId="2346899518" sldId="304"/>
            <ac:picMk id="3" creationId="{7A5A4A81-0761-00A6-5D45-F7EB14219FD4}"/>
          </ac:picMkLst>
        </pc:picChg>
        <pc:picChg chg="del">
          <ac:chgData name="Emil Folkesson" userId="c49eacab-8e9b-4b93-a345-418541136e67" providerId="ADAL" clId="{8EA09B5C-0AEB-4B9B-8948-D95C9C7A305D}" dt="2026-09-14T19:02:30.171" v="0" actId="478"/>
          <ac:picMkLst>
            <pc:docMk/>
            <pc:sldMk cId="2346899518" sldId="304"/>
            <ac:picMk id="5" creationId="{0CBC80F1-8FCE-57FB-F695-61F6495A78BA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669082-ACF9-067F-F13E-D2CD44D7FD0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C2EBBD1-7105-FF26-D415-FAFEF7DEDA7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F86A1C-E791-788D-3FD1-04A2CA5263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0BBBEF-34C7-496F-B03B-35C07A5D3EDA}" type="datetimeFigureOut">
              <a:rPr lang="en-GB" smtClean="0"/>
              <a:t>15/09/2026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5451F0-13FC-1137-A74B-6AEFB76CA3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1C4B5C-6A7E-FE81-BEF9-76E6032940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1280E-791C-47B1-98BF-406E549BF4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03094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54B8A8-4B4B-5CDA-F471-7F2D88B419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C5F5B9-7A0F-BF2C-BD3B-28752E0BEA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47D923-A997-D130-D899-3F2A3E170B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0BBBEF-34C7-496F-B03B-35C07A5D3EDA}" type="datetimeFigureOut">
              <a:rPr lang="en-GB" smtClean="0"/>
              <a:t>15/09/2026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E6676B-73B1-A789-BFC8-3095AC2028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7509F1-869F-28B4-7B45-7ED7FAAC44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1280E-791C-47B1-98BF-406E549BF4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648336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470BD1-3E80-4476-F1E6-6D68569E95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DC3F19D-849A-769D-BCB5-4E63090136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8B0164-73AA-BF38-6070-8BD14DDF77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0BBBEF-34C7-496F-B03B-35C07A5D3EDA}" type="datetimeFigureOut">
              <a:rPr lang="en-GB" smtClean="0"/>
              <a:t>15/09/2026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525062-BB39-B738-AEA3-37815B7B95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84E204-8431-8557-CDDB-4E5FDF4623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1280E-791C-47B1-98BF-406E549BF4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62059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DE9ED3-547B-7FBB-DA56-DD8CF79E82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F916C6-F9AF-D29C-55CF-45426443EC2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EC56DD8-3317-1AFC-8B86-925FE54B1D3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A2E69D2-5044-14E3-14D1-738AF5250D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0BBBEF-34C7-496F-B03B-35C07A5D3EDA}" type="datetimeFigureOut">
              <a:rPr lang="en-GB" smtClean="0"/>
              <a:t>15/09/2026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E8E1AE0-B461-ECC8-B856-C2BBF228D1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2998CDF-1241-289C-C555-3D65600C4B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1280E-791C-47B1-98BF-406E549BF4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53868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E57A98-803F-5623-8947-ED52E5A83A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58BF90-DC6D-18A1-0663-1919DD489E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AD4C705-6D87-140F-0712-777F48045E0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DE767C0-C04E-6DE3-C6FE-7190A60D48F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E8AF3C3-9288-A217-01A5-C9C71B7E5AC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019BA20-EB6C-3834-7A5D-7EA22B1A30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0BBBEF-34C7-496F-B03B-35C07A5D3EDA}" type="datetimeFigureOut">
              <a:rPr lang="en-GB" smtClean="0"/>
              <a:t>15/09/2026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72E18CC-5F88-66CF-6990-81E1DBEB1A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828D2E6-9C1D-7CEF-BFAF-C5618A8EE9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1280E-791C-47B1-98BF-406E549BF4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3575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BE9D1B-10B8-2F8B-E058-B1079D6A8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C9B905D-F055-C95C-B8A8-F7F6A02B43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0BBBEF-34C7-496F-B03B-35C07A5D3EDA}" type="datetimeFigureOut">
              <a:rPr lang="en-GB" smtClean="0"/>
              <a:t>15/09/2026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793F84C-0492-B894-363D-1F4E87B059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D9B99C8-1660-C138-3827-4D5E9510EE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1280E-791C-47B1-98BF-406E549BF4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80096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3E11F2A-50EF-2DDD-E515-4AA31828EF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0BBBEF-34C7-496F-B03B-35C07A5D3EDA}" type="datetimeFigureOut">
              <a:rPr lang="en-GB" smtClean="0"/>
              <a:t>15/09/2026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E2AABEE-9757-6769-B84F-8891B842B1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54095A8-210D-43F3-8E36-B68440B016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1280E-791C-47B1-98BF-406E549BF4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1936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B01783-4F82-576B-3169-B5290C7150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D1743E-0EC1-4BFF-9B74-BC79B114B0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002BE6-7EF9-1289-65FC-070F96A5C45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6C6F53D-B13C-EE8B-A111-D482E88056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0BBBEF-34C7-496F-B03B-35C07A5D3EDA}" type="datetimeFigureOut">
              <a:rPr lang="en-GB" smtClean="0"/>
              <a:t>15/09/2026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2E00995-087F-76E4-C9F0-E355769971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F7BAB5-8FA7-CF64-F0BD-B52CD4A537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1280E-791C-47B1-98BF-406E549BF4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26020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684FEE-1B8D-E6A8-4A78-B9571FC318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ED328C5-956B-F605-EA27-AAD376732CE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3B8EDC-5DF7-E04F-0A80-96F5C75197D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E77F12-A414-F9C2-0B96-72984847A5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0BBBEF-34C7-496F-B03B-35C07A5D3EDA}" type="datetimeFigureOut">
              <a:rPr lang="en-GB" smtClean="0"/>
              <a:t>15/09/2026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72B0C2-F63B-F480-973E-91A728FE6A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B3138D-FA03-E39F-DFBD-7FF3879BD1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1280E-791C-47B1-98BF-406E549BF4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22206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D927A0-44A7-6A99-2116-A76A15C331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233062D-07DB-52BA-D660-20E88BF2892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6CA83F-A879-59B4-31AE-24FCF3B064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0BBBEF-34C7-496F-B03B-35C07A5D3EDA}" type="datetimeFigureOut">
              <a:rPr lang="en-GB" smtClean="0"/>
              <a:t>15/09/2026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553E49-CA5C-EBA9-F3C6-C068480468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82C556-5F31-C9B1-EB41-1637528E36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1280E-791C-47B1-98BF-406E549BF4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525008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203BD1D-95FD-4808-7AE3-787573D7664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C454C80-C3C0-7F31-F43E-C128F46757D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9A5AFF-161D-327A-D24D-88399D553E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0BBBEF-34C7-496F-B03B-35C07A5D3EDA}" type="datetimeFigureOut">
              <a:rPr lang="en-GB" smtClean="0"/>
              <a:t>15/09/2026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9A5453-747A-C094-0633-5F2F1E7B86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CE5FA8-75C7-6A9E-F232-5030542BBB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1280E-791C-47B1-98BF-406E549BF4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887208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F10ACFA-67A2-6DAE-7104-9F159217B9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46C1981-278A-39D6-56B8-AB39B4F832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803232-A3AA-F20B-8FB9-198499912E2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00BBBEF-34C7-496F-B03B-35C07A5D3EDA}" type="datetimeFigureOut">
              <a:rPr lang="en-GB" smtClean="0"/>
              <a:t>15/09/2026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670044-E9BD-34AD-4487-C0F1B66AA54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BD4FC6-F6D5-EE91-EFB6-7A6505F36F6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2A1280E-791C-47B1-98BF-406E549BF4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18753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image" Target="../media/image2.emf"/><Relationship Id="rId5" Type="http://schemas.openxmlformats.org/officeDocument/2006/relationships/image" Target="../media/image1.png"/><Relationship Id="rId4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131CBC-1D6F-713F-0785-45D96D7DF5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FFD3CDA1-5B55-36AB-2E36-D8F3565A7F18}"/>
              </a:ext>
            </a:extLst>
          </p:cNvPr>
          <p:cNvSpPr txBox="1">
            <a:spLocks/>
          </p:cNvSpPr>
          <p:nvPr>
            <p:custDataLst>
              <p:tags r:id="rId1"/>
            </p:custDataLst>
          </p:nvPr>
        </p:nvSpPr>
        <p:spPr>
          <a:xfrm>
            <a:off x="383715" y="377912"/>
            <a:ext cx="11405760" cy="80261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799" b="1" dirty="0" err="1">
                <a:latin typeface="+mn-lt"/>
              </a:rPr>
              <a:t>Båsgrupper</a:t>
            </a:r>
            <a:endParaRPr lang="en-GB" sz="2799" b="1" dirty="0">
              <a:latin typeface="+mn-lt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99FCB47-5E15-76BD-0840-4A655C0552ED}"/>
              </a:ext>
            </a:extLst>
          </p:cNvPr>
          <p:cNvSpPr/>
          <p:nvPr>
            <p:custDataLst>
              <p:tags r:id="rId2"/>
            </p:custDataLst>
          </p:nvPr>
        </p:nvSpPr>
        <p:spPr bwMode="auto">
          <a:xfrm>
            <a:off x="427629" y="1145178"/>
            <a:ext cx="11361846" cy="466486"/>
          </a:xfrm>
          <a:prstGeom prst="rect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18284" bIns="18284" numCol="1" rtlCol="0" anchor="ctr" anchorCtr="0" compatLnSpc="1">
            <a:prstTxWarp prst="textNoShape">
              <a:avLst/>
            </a:prstTxWarp>
          </a:bodyPr>
          <a:lstStyle/>
          <a:p>
            <a:pPr algn="ctr" defTabSz="914217" fontAlgn="base">
              <a:spcBef>
                <a:spcPct val="0"/>
              </a:spcBef>
              <a:spcAft>
                <a:spcPct val="0"/>
              </a:spcAft>
              <a:defRPr/>
            </a:pPr>
            <a:endParaRPr lang="en-GB" sz="2000" b="1" dirty="0">
              <a:solidFill>
                <a:prstClr val="white"/>
              </a:solidFill>
              <a:cs typeface="Arial" pitchFamily="34" charset="0"/>
            </a:endParaRPr>
          </a:p>
        </p:txBody>
      </p:sp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DD9B91E7-9E3B-97BC-997A-C0EC288C3A1F}"/>
              </a:ext>
            </a:extLst>
          </p:cNvPr>
          <p:cNvSpPr txBox="1">
            <a:spLocks/>
          </p:cNvSpPr>
          <p:nvPr>
            <p:custDataLst>
              <p:tags r:id="rId3"/>
            </p:custDataLst>
          </p:nvPr>
        </p:nvSpPr>
        <p:spPr>
          <a:xfrm>
            <a:off x="427628" y="1746135"/>
            <a:ext cx="11361846" cy="632796"/>
          </a:xfrm>
          <a:prstGeom prst="rect">
            <a:avLst/>
          </a:prstGeom>
        </p:spPr>
        <p:txBody>
          <a:bodyPr wrap="square" tIns="0" rIns="91440" bIns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ctr">
              <a:spcAft>
                <a:spcPts val="600"/>
              </a:spcAft>
            </a:pPr>
            <a:r>
              <a:rPr lang="en-US" sz="1600" dirty="0"/>
              <a:t>OVR-</a:t>
            </a:r>
            <a:r>
              <a:rPr lang="en-US" sz="1600" dirty="0" err="1"/>
              <a:t>ansvariga</a:t>
            </a:r>
            <a:r>
              <a:rPr lang="en-US" sz="1600" dirty="0"/>
              <a:t> </a:t>
            </a:r>
            <a:r>
              <a:rPr lang="en-US" sz="1600" dirty="0" err="1"/>
              <a:t>är</a:t>
            </a:r>
            <a:r>
              <a:rPr lang="en-US" sz="1600" dirty="0"/>
              <a:t> </a:t>
            </a:r>
            <a:r>
              <a:rPr lang="en-US" sz="1600" dirty="0" err="1"/>
              <a:t>gruppansvarig</a:t>
            </a:r>
            <a:r>
              <a:rPr lang="en-US" sz="1600" dirty="0"/>
              <a:t>, </a:t>
            </a:r>
            <a:r>
              <a:rPr lang="en-US" sz="1600" dirty="0" err="1"/>
              <a:t>kan</a:t>
            </a:r>
            <a:r>
              <a:rPr lang="en-US" sz="1600" dirty="0"/>
              <a:t> man </a:t>
            </a:r>
            <a:r>
              <a:rPr lang="en-US" sz="1600" dirty="0" err="1"/>
              <a:t>inte</a:t>
            </a:r>
            <a:r>
              <a:rPr lang="en-US" sz="1600" dirty="0"/>
              <a:t> </a:t>
            </a:r>
            <a:r>
              <a:rPr lang="en-US" sz="1600" dirty="0" err="1"/>
              <a:t>tilldelad</a:t>
            </a:r>
            <a:r>
              <a:rPr lang="en-US" sz="1600" dirty="0"/>
              <a:t> match </a:t>
            </a:r>
            <a:r>
              <a:rPr lang="en-US" sz="1600" dirty="0" err="1"/>
              <a:t>är</a:t>
            </a:r>
            <a:r>
              <a:rPr lang="en-US" sz="1600" dirty="0"/>
              <a:t> det </a:t>
            </a:r>
            <a:r>
              <a:rPr lang="en-US" sz="1600" dirty="0" err="1"/>
              <a:t>upp</a:t>
            </a:r>
            <a:r>
              <a:rPr lang="en-US" sz="1600" dirty="0"/>
              <a:t> till resp person </a:t>
            </a:r>
            <a:r>
              <a:rPr lang="en-US" sz="1600" dirty="0" err="1"/>
              <a:t>att</a:t>
            </a:r>
            <a:r>
              <a:rPr lang="en-US" sz="1600" dirty="0"/>
              <a:t> </a:t>
            </a:r>
            <a:r>
              <a:rPr lang="en-US" sz="1600" dirty="0" err="1"/>
              <a:t>hitta</a:t>
            </a:r>
            <a:r>
              <a:rPr lang="en-US" sz="1600" dirty="0"/>
              <a:t> </a:t>
            </a:r>
            <a:r>
              <a:rPr lang="en-US" sz="1600" dirty="0" err="1"/>
              <a:t>ersättare</a:t>
            </a:r>
            <a:r>
              <a:rPr lang="en-US" sz="1600" dirty="0"/>
              <a:t>. </a:t>
            </a:r>
            <a:r>
              <a:rPr lang="en-US" sz="1600" dirty="0" err="1"/>
              <a:t>Dvs</a:t>
            </a:r>
            <a:r>
              <a:rPr lang="en-US" sz="1600" dirty="0"/>
              <a:t> </a:t>
            </a:r>
            <a:r>
              <a:rPr lang="en-US" sz="1600" dirty="0" err="1"/>
              <a:t>inte</a:t>
            </a:r>
            <a:r>
              <a:rPr lang="en-US" sz="1600" dirty="0"/>
              <a:t> </a:t>
            </a:r>
            <a:r>
              <a:rPr lang="en-US" sz="1600" dirty="0" err="1"/>
              <a:t>kontakta</a:t>
            </a:r>
            <a:r>
              <a:rPr lang="en-US" sz="1600" dirty="0"/>
              <a:t> </a:t>
            </a:r>
            <a:r>
              <a:rPr lang="en-US" sz="1600" dirty="0" err="1"/>
              <a:t>ledargruppen</a:t>
            </a:r>
            <a:r>
              <a:rPr lang="en-US" sz="1600" dirty="0"/>
              <a:t> </a:t>
            </a:r>
            <a:r>
              <a:rPr lang="en-US" sz="1600" dirty="0" err="1"/>
              <a:t>eller</a:t>
            </a:r>
            <a:r>
              <a:rPr lang="en-US" sz="1600" dirty="0"/>
              <a:t> OVR-</a:t>
            </a:r>
            <a:r>
              <a:rPr lang="en-US" sz="1600" dirty="0" err="1"/>
              <a:t>ansvariga</a:t>
            </a:r>
            <a:r>
              <a:rPr lang="en-US" sz="1600" dirty="0"/>
              <a:t>. </a:t>
            </a:r>
          </a:p>
          <a:p>
            <a:pPr fontAlgn="ctr">
              <a:spcAft>
                <a:spcPts val="600"/>
              </a:spcAft>
            </a:pPr>
            <a:r>
              <a:rPr lang="en-US" sz="1600" dirty="0"/>
              <a:t>OVR </a:t>
            </a:r>
            <a:r>
              <a:rPr lang="en-US" sz="1600" dirty="0" err="1"/>
              <a:t>och</a:t>
            </a:r>
            <a:r>
              <a:rPr lang="en-US" sz="1600" dirty="0"/>
              <a:t> </a:t>
            </a:r>
            <a:r>
              <a:rPr lang="en-US" sz="1600" dirty="0" err="1"/>
              <a:t>klocka</a:t>
            </a:r>
            <a:r>
              <a:rPr lang="en-US" sz="1600" dirty="0"/>
              <a:t> </a:t>
            </a:r>
            <a:r>
              <a:rPr lang="en-US" sz="1600" dirty="0" err="1"/>
              <a:t>har</a:t>
            </a:r>
            <a:r>
              <a:rPr lang="en-US" sz="1600" dirty="0"/>
              <a:t> </a:t>
            </a:r>
            <a:r>
              <a:rPr lang="en-US" sz="1600" dirty="0" err="1"/>
              <a:t>specifika</a:t>
            </a:r>
            <a:r>
              <a:rPr lang="en-US" sz="1600" dirty="0"/>
              <a:t> </a:t>
            </a:r>
            <a:r>
              <a:rPr lang="en-US" sz="1600" dirty="0" err="1"/>
              <a:t>namn</a:t>
            </a:r>
            <a:r>
              <a:rPr lang="en-US" sz="1600" dirty="0"/>
              <a:t> </a:t>
            </a:r>
            <a:r>
              <a:rPr lang="en-US" sz="1600" dirty="0" err="1"/>
              <a:t>då</a:t>
            </a:r>
            <a:r>
              <a:rPr lang="en-US" sz="1600" dirty="0"/>
              <a:t> de </a:t>
            </a:r>
            <a:r>
              <a:rPr lang="en-US" sz="1600" dirty="0" err="1"/>
              <a:t>fått</a:t>
            </a:r>
            <a:r>
              <a:rPr lang="en-US" sz="1600" dirty="0"/>
              <a:t>/</a:t>
            </a:r>
            <a:r>
              <a:rPr lang="en-US" sz="1600" dirty="0" err="1"/>
              <a:t>får</a:t>
            </a:r>
            <a:r>
              <a:rPr lang="en-US" sz="1600" dirty="0"/>
              <a:t> </a:t>
            </a:r>
            <a:r>
              <a:rPr lang="en-US" sz="1600" dirty="0" err="1"/>
              <a:t>utbildning</a:t>
            </a:r>
            <a:r>
              <a:rPr lang="en-US" sz="1600" dirty="0"/>
              <a:t>, för de </a:t>
            </a:r>
            <a:r>
              <a:rPr lang="en-US" sz="1600" dirty="0" err="1"/>
              <a:t>andra</a:t>
            </a:r>
            <a:r>
              <a:rPr lang="en-US" sz="1600" dirty="0"/>
              <a:t> </a:t>
            </a:r>
            <a:r>
              <a:rPr lang="en-US" sz="1600" dirty="0" err="1"/>
              <a:t>har</a:t>
            </a:r>
            <a:r>
              <a:rPr lang="en-US" sz="1600" dirty="0"/>
              <a:t> jag </a:t>
            </a:r>
            <a:r>
              <a:rPr lang="en-US" sz="1600" dirty="0" err="1"/>
              <a:t>satt</a:t>
            </a:r>
            <a:r>
              <a:rPr lang="en-US" sz="1600" dirty="0"/>
              <a:t> </a:t>
            </a:r>
            <a:r>
              <a:rPr lang="en-US" sz="1600" dirty="0" err="1"/>
              <a:t>barnens</a:t>
            </a:r>
            <a:r>
              <a:rPr lang="en-US" sz="1600" dirty="0"/>
              <a:t> </a:t>
            </a:r>
            <a:r>
              <a:rPr lang="en-US" sz="1600" dirty="0" err="1"/>
              <a:t>namn</a:t>
            </a:r>
            <a:r>
              <a:rPr lang="en-US" sz="1600" dirty="0"/>
              <a:t> </a:t>
            </a:r>
            <a:r>
              <a:rPr lang="en-US" sz="1600" dirty="0" err="1"/>
              <a:t>där</a:t>
            </a:r>
            <a:r>
              <a:rPr lang="en-US" sz="1600" dirty="0"/>
              <a:t> </a:t>
            </a:r>
            <a:r>
              <a:rPr lang="en-US" sz="1600" dirty="0" err="1"/>
              <a:t>en</a:t>
            </a:r>
            <a:r>
              <a:rPr lang="en-US" sz="1600" dirty="0"/>
              <a:t> </a:t>
            </a:r>
            <a:r>
              <a:rPr lang="en-US" sz="1600" dirty="0" err="1"/>
              <a:t>förälder</a:t>
            </a:r>
            <a:r>
              <a:rPr lang="en-US" sz="1600" dirty="0"/>
              <a:t> ska </a:t>
            </a:r>
            <a:r>
              <a:rPr lang="en-US" sz="1600" dirty="0" err="1"/>
              <a:t>fylla</a:t>
            </a:r>
            <a:r>
              <a:rPr lang="en-US" sz="1600" dirty="0"/>
              <a:t> </a:t>
            </a:r>
            <a:r>
              <a:rPr lang="en-US" sz="1600" dirty="0" err="1"/>
              <a:t>platsen</a:t>
            </a:r>
            <a:r>
              <a:rPr lang="en-US" sz="1600" dirty="0"/>
              <a:t>. </a:t>
            </a:r>
          </a:p>
        </p:txBody>
      </p:sp>
      <p:pic>
        <p:nvPicPr>
          <p:cNvPr id="18" name="Platshållare för innehåll 3">
            <a:extLst>
              <a:ext uri="{FF2B5EF4-FFF2-40B4-BE49-F238E27FC236}">
                <a16:creationId xmlns:a16="http://schemas.microsoft.com/office/drawing/2014/main" id="{94B1A51C-25C2-5392-6622-9D04D522AC5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6584" y="5271411"/>
            <a:ext cx="1422892" cy="147214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A5A4A81-0761-00A6-5D45-F7EB14219FD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51050" y="3165474"/>
            <a:ext cx="6711950" cy="1889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6899518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VIOUSTEXTLENGTH" val="38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VIOUSTEXTLENGTH" val="74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VIOUSTEXTLENGTH" val="32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55</Words>
  <Application>Microsoft Office PowerPoint</Application>
  <PresentationFormat>Widescreen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Emil Folkesson</dc:creator>
  <cp:lastModifiedBy>Emil Folkesson</cp:lastModifiedBy>
  <cp:revision>2</cp:revision>
  <dcterms:created xsi:type="dcterms:W3CDTF">2025-08-10T07:02:55Z</dcterms:created>
  <dcterms:modified xsi:type="dcterms:W3CDTF">2026-09-15T09:44:18Z</dcterms:modified>
</cp:coreProperties>
</file>