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69082-ACF9-067F-F13E-D2CD44D7FD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2EBBD1-7105-FF26-D415-FAFEF7DED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86A1C-E791-788D-3FD1-04A2CA526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451F0-13FC-1137-A74B-6AEFB76C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C4B5C-6A7E-FE81-BEF9-76E60329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30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927A0-44A7-6A99-2116-A76A15C33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3062D-07DB-52BA-D660-20E88BF28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CA83F-A879-59B4-31AE-24FCF3B0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53E49-CA5C-EBA9-F3C6-C0684804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2C556-5F31-C9B1-EB41-1637528E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50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03BD1D-95FD-4808-7AE3-787573D766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54C80-C3C0-7F31-F43E-C128F4675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A5AFF-161D-327A-D24D-88399D553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A5453-747A-C094-0633-5F2F1E7B8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E5FA8-75C7-6A9E-F232-5030542B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2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B8A8-4B4B-5CDA-F471-7F2D88B41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5F5B9-7A0F-BF2C-BD3B-28752E0BE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7D923-A997-D130-D899-3F2A3E17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6676B-73B1-A789-BFC8-3095AC202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509F1-869F-28B4-7B45-7ED7FAAC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83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70BD1-3E80-4476-F1E6-6D68569E9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3F19D-849A-769D-BCB5-4E6309013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B0164-73AA-BF38-6070-8BD14DDF7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25062-BB39-B738-AEA3-37815B7B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4E204-8431-8557-CDDB-4E5FDF462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0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E9ED3-547B-7FBB-DA56-DD8CF79E8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916C6-F9AF-D29C-55CF-45426443E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C56DD8-3317-1AFC-8B86-925FE54B1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E69D2-5044-14E3-14D1-738AF525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E1AE0-B461-ECC8-B856-C2BBF228D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98CDF-1241-289C-C555-3D65600C4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38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7A98-803F-5623-8947-ED52E5A83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58BF90-DC6D-18A1-0663-1919DD489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4C705-6D87-140F-0712-777F48045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E767C0-C04E-6DE3-C6FE-7190A60D4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8AF3C3-9288-A217-01A5-C9C71B7E5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19BA20-EB6C-3834-7A5D-7EA22B1A3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2E18CC-5F88-66CF-6990-81E1DBEB1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28D2E6-9C1D-7CEF-BFAF-C5618A8E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E9D1B-10B8-2F8B-E058-B1079D6A8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9B905D-F055-C95C-B8A8-F7F6A02B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3F84C-0492-B894-363D-1F4E87B05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9B99C8-1660-C138-3827-4D5E9510E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00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E11F2A-50EF-2DDD-E515-4AA31828E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2AABEE-9757-6769-B84F-8891B842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4095A8-210D-43F3-8E36-B68440B01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93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1783-4F82-576B-3169-B5290C715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1743E-0EC1-4BFF-9B74-BC79B114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02BE6-7EF9-1289-65FC-070F96A5C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6F53D-B13C-EE8B-A111-D482E880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00995-087F-76E4-C9F0-E3557699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7BAB5-8FA7-CF64-F0BD-B52CD4A5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0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4FEE-1B8D-E6A8-4A78-B9571FC3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D328C5-956B-F605-EA27-AAD376732C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3B8EDC-5DF7-E04F-0A80-96F5C7519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77F12-A414-F9C2-0B96-72984847A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2B0C2-F63B-F480-973E-91A728FE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B3138D-FA03-E39F-DFBD-7FF3879B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22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0ACFA-67A2-6DAE-7104-9F159217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C1981-278A-39D6-56B8-AB39B4F83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03232-A3AA-F20B-8FB9-198499912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BBBEF-34C7-496F-B03B-35C07A5D3EDA}" type="datetimeFigureOut">
              <a:rPr lang="en-GB" smtClean="0"/>
              <a:t>10/08/2025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70044-E9BD-34AD-4487-C0F1B66AA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D4FC6-F6D5-EE91-EFB6-7A6505F36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A1280E-791C-47B1-98BF-406E549BF4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87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31CBC-1D6F-713F-0785-45D96D7DF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D3CDA1-5B55-36AB-2E36-D8F3565A7F18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83715" y="377912"/>
            <a:ext cx="11405760" cy="802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799" b="1" dirty="0" err="1">
                <a:latin typeface="+mn-lt"/>
              </a:rPr>
              <a:t>Båsgrupper</a:t>
            </a:r>
            <a:endParaRPr lang="en-GB" sz="2799" b="1" dirty="0"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9FCB47-5E15-76BD-0840-4A655C0552ED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427629" y="1145178"/>
            <a:ext cx="11361846" cy="466486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18284" bIns="18284" numCol="1" rtlCol="0" anchor="ctr" anchorCtr="0" compatLnSpc="1">
            <a:prstTxWarp prst="textNoShape">
              <a:avLst/>
            </a:prstTxWarp>
          </a:bodyPr>
          <a:lstStyle/>
          <a:p>
            <a:pPr algn="ctr" defTabSz="914217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20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D9B91E7-9E3B-97BC-997A-C0EC288C3A1F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27628" y="1746135"/>
            <a:ext cx="11361846" cy="632796"/>
          </a:xfrm>
          <a:prstGeom prst="rect">
            <a:avLst/>
          </a:prstGeom>
        </p:spPr>
        <p:txBody>
          <a:bodyPr wrap="square" tIns="0" rIns="91440" bIns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spcAft>
                <a:spcPts val="600"/>
              </a:spcAft>
            </a:pPr>
            <a:r>
              <a:rPr lang="en-US" sz="1600" dirty="0"/>
              <a:t>OVR-</a:t>
            </a:r>
            <a:r>
              <a:rPr lang="en-US" sz="1600" dirty="0" err="1"/>
              <a:t>ansvariga</a:t>
            </a:r>
            <a:r>
              <a:rPr lang="en-US" sz="1600" dirty="0"/>
              <a:t> </a:t>
            </a:r>
            <a:r>
              <a:rPr lang="en-US" sz="1600" dirty="0" err="1"/>
              <a:t>är</a:t>
            </a:r>
            <a:r>
              <a:rPr lang="en-US" sz="1600" dirty="0"/>
              <a:t> </a:t>
            </a:r>
            <a:r>
              <a:rPr lang="en-US" sz="1600" dirty="0" err="1"/>
              <a:t>gruppansvarig</a:t>
            </a:r>
            <a:r>
              <a:rPr lang="en-US" sz="1600" dirty="0"/>
              <a:t>, </a:t>
            </a:r>
            <a:r>
              <a:rPr lang="en-US" sz="1600" dirty="0" err="1"/>
              <a:t>kan</a:t>
            </a:r>
            <a:r>
              <a:rPr lang="en-US" sz="1600" dirty="0"/>
              <a:t> man </a:t>
            </a:r>
            <a:r>
              <a:rPr lang="en-US" sz="1600" dirty="0" err="1"/>
              <a:t>inte</a:t>
            </a:r>
            <a:r>
              <a:rPr lang="en-US" sz="1600" dirty="0"/>
              <a:t> </a:t>
            </a:r>
            <a:r>
              <a:rPr lang="en-US" sz="1600" dirty="0" err="1"/>
              <a:t>tilldelad</a:t>
            </a:r>
            <a:r>
              <a:rPr lang="en-US" sz="1600" dirty="0"/>
              <a:t> match </a:t>
            </a:r>
            <a:r>
              <a:rPr lang="en-US" sz="1600" dirty="0" err="1"/>
              <a:t>är</a:t>
            </a:r>
            <a:r>
              <a:rPr lang="en-US" sz="1600" dirty="0"/>
              <a:t> det </a:t>
            </a:r>
            <a:r>
              <a:rPr lang="en-US" sz="1600" dirty="0" err="1"/>
              <a:t>upp</a:t>
            </a:r>
            <a:r>
              <a:rPr lang="en-US" sz="1600" dirty="0"/>
              <a:t> till resp person </a:t>
            </a:r>
            <a:r>
              <a:rPr lang="en-US" sz="1600" dirty="0" err="1"/>
              <a:t>att</a:t>
            </a:r>
            <a:r>
              <a:rPr lang="en-US" sz="1600" dirty="0"/>
              <a:t> </a:t>
            </a:r>
            <a:r>
              <a:rPr lang="en-US" sz="1600" dirty="0" err="1"/>
              <a:t>hitta</a:t>
            </a:r>
            <a:r>
              <a:rPr lang="en-US" sz="1600" dirty="0"/>
              <a:t> </a:t>
            </a:r>
            <a:r>
              <a:rPr lang="en-US" sz="1600" dirty="0" err="1"/>
              <a:t>ersättare</a:t>
            </a:r>
            <a:r>
              <a:rPr lang="en-US" sz="1600" dirty="0"/>
              <a:t>. </a:t>
            </a:r>
            <a:r>
              <a:rPr lang="en-US" sz="1600" dirty="0" err="1"/>
              <a:t>Dvs</a:t>
            </a:r>
            <a:r>
              <a:rPr lang="en-US" sz="1600" dirty="0"/>
              <a:t> </a:t>
            </a:r>
            <a:r>
              <a:rPr lang="en-US" sz="1600" dirty="0" err="1"/>
              <a:t>inte</a:t>
            </a:r>
            <a:r>
              <a:rPr lang="en-US" sz="1600" dirty="0"/>
              <a:t> </a:t>
            </a:r>
            <a:r>
              <a:rPr lang="en-US" sz="1600" dirty="0" err="1"/>
              <a:t>kontakta</a:t>
            </a:r>
            <a:r>
              <a:rPr lang="en-US" sz="1600" dirty="0"/>
              <a:t> </a:t>
            </a:r>
            <a:r>
              <a:rPr lang="en-US" sz="1600" dirty="0" err="1"/>
              <a:t>ledargruppen</a:t>
            </a:r>
            <a:r>
              <a:rPr lang="en-US" sz="1600" dirty="0"/>
              <a:t> </a:t>
            </a:r>
            <a:r>
              <a:rPr lang="en-US" sz="1600" dirty="0" err="1"/>
              <a:t>eller</a:t>
            </a:r>
            <a:r>
              <a:rPr lang="en-US" sz="1600" dirty="0"/>
              <a:t> OVR-</a:t>
            </a:r>
            <a:r>
              <a:rPr lang="en-US" sz="1600" dirty="0" err="1"/>
              <a:t>ansvariga</a:t>
            </a:r>
            <a:r>
              <a:rPr lang="en-US" sz="1600" dirty="0"/>
              <a:t>. </a:t>
            </a:r>
          </a:p>
          <a:p>
            <a:pPr fontAlgn="ctr">
              <a:spcAft>
                <a:spcPts val="600"/>
              </a:spcAft>
            </a:pPr>
            <a:r>
              <a:rPr lang="en-US" sz="1600" dirty="0"/>
              <a:t>OVR </a:t>
            </a:r>
            <a:r>
              <a:rPr lang="en-US" sz="1600" dirty="0" err="1"/>
              <a:t>och</a:t>
            </a:r>
            <a:r>
              <a:rPr lang="en-US" sz="1600" dirty="0"/>
              <a:t> </a:t>
            </a:r>
            <a:r>
              <a:rPr lang="en-US" sz="1600" dirty="0" err="1"/>
              <a:t>klocka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specifika</a:t>
            </a:r>
            <a:r>
              <a:rPr lang="en-US" sz="1600" dirty="0"/>
              <a:t> </a:t>
            </a:r>
            <a:r>
              <a:rPr lang="en-US" sz="1600" dirty="0" err="1"/>
              <a:t>namn</a:t>
            </a:r>
            <a:r>
              <a:rPr lang="en-US" sz="1600" dirty="0"/>
              <a:t> </a:t>
            </a:r>
            <a:r>
              <a:rPr lang="en-US" sz="1600" dirty="0" err="1"/>
              <a:t>då</a:t>
            </a:r>
            <a:r>
              <a:rPr lang="en-US" sz="1600" dirty="0"/>
              <a:t> de </a:t>
            </a:r>
            <a:r>
              <a:rPr lang="en-US" sz="1600" dirty="0" err="1"/>
              <a:t>fått</a:t>
            </a:r>
            <a:r>
              <a:rPr lang="en-US" sz="1600" dirty="0"/>
              <a:t>/</a:t>
            </a:r>
            <a:r>
              <a:rPr lang="en-US" sz="1600" dirty="0" err="1"/>
              <a:t>får</a:t>
            </a:r>
            <a:r>
              <a:rPr lang="en-US" sz="1600" dirty="0"/>
              <a:t> </a:t>
            </a:r>
            <a:r>
              <a:rPr lang="en-US" sz="1600" dirty="0" err="1"/>
              <a:t>utbildning</a:t>
            </a:r>
            <a:r>
              <a:rPr lang="en-US" sz="1600" dirty="0"/>
              <a:t>, för de </a:t>
            </a:r>
            <a:r>
              <a:rPr lang="en-US" sz="1600" dirty="0" err="1"/>
              <a:t>andra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jag </a:t>
            </a:r>
            <a:r>
              <a:rPr lang="en-US" sz="1600" dirty="0" err="1"/>
              <a:t>satt</a:t>
            </a:r>
            <a:r>
              <a:rPr lang="en-US" sz="1600" dirty="0"/>
              <a:t> </a:t>
            </a:r>
            <a:r>
              <a:rPr lang="en-US" sz="1600" dirty="0" err="1"/>
              <a:t>barnens</a:t>
            </a:r>
            <a:r>
              <a:rPr lang="en-US" sz="1600" dirty="0"/>
              <a:t> </a:t>
            </a:r>
            <a:r>
              <a:rPr lang="en-US" sz="1600" dirty="0" err="1"/>
              <a:t>namn</a:t>
            </a:r>
            <a:r>
              <a:rPr lang="en-US" sz="1600" dirty="0"/>
              <a:t> </a:t>
            </a:r>
            <a:r>
              <a:rPr lang="en-US" sz="1600" dirty="0" err="1"/>
              <a:t>där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förälder</a:t>
            </a:r>
            <a:r>
              <a:rPr lang="en-US" sz="1600" dirty="0"/>
              <a:t> ska </a:t>
            </a:r>
            <a:r>
              <a:rPr lang="en-US" sz="1600" dirty="0" err="1"/>
              <a:t>fylla</a:t>
            </a:r>
            <a:r>
              <a:rPr lang="en-US" sz="1600" dirty="0"/>
              <a:t> </a:t>
            </a:r>
            <a:r>
              <a:rPr lang="en-US" sz="1600" dirty="0" err="1"/>
              <a:t>platsen</a:t>
            </a:r>
            <a:r>
              <a:rPr lang="en-US" sz="1600" dirty="0"/>
              <a:t>. </a:t>
            </a:r>
          </a:p>
        </p:txBody>
      </p:sp>
      <p:pic>
        <p:nvPicPr>
          <p:cNvPr id="18" name="Platshållare för innehåll 3">
            <a:extLst>
              <a:ext uri="{FF2B5EF4-FFF2-40B4-BE49-F238E27FC236}">
                <a16:creationId xmlns:a16="http://schemas.microsoft.com/office/drawing/2014/main" id="{94B1A51C-25C2-5392-6622-9D04D522AC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84" y="5271411"/>
            <a:ext cx="1422892" cy="147214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09E3FD1-F3F2-DF6B-6B66-0690BA1B0273}"/>
              </a:ext>
            </a:extLst>
          </p:cNvPr>
          <p:cNvGraphicFramePr>
            <a:graphicFrameLocks noGrp="1"/>
          </p:cNvGraphicFramePr>
          <p:nvPr/>
        </p:nvGraphicFramePr>
        <p:xfrm>
          <a:off x="608625" y="3320495"/>
          <a:ext cx="6426198" cy="1333500"/>
        </p:xfrm>
        <a:graphic>
          <a:graphicData uri="http://schemas.openxmlformats.org/drawingml/2006/table">
            <a:tbl>
              <a:tblPr/>
              <a:tblGrid>
                <a:gridCol w="1094834">
                  <a:extLst>
                    <a:ext uri="{9D8B030D-6E8A-4147-A177-3AD203B41FA5}">
                      <a16:colId xmlns:a16="http://schemas.microsoft.com/office/drawing/2014/main" val="1930849932"/>
                    </a:ext>
                  </a:extLst>
                </a:gridCol>
                <a:gridCol w="1332841">
                  <a:extLst>
                    <a:ext uri="{9D8B030D-6E8A-4147-A177-3AD203B41FA5}">
                      <a16:colId xmlns:a16="http://schemas.microsoft.com/office/drawing/2014/main" val="1856927641"/>
                    </a:ext>
                  </a:extLst>
                </a:gridCol>
                <a:gridCol w="1332841">
                  <a:extLst>
                    <a:ext uri="{9D8B030D-6E8A-4147-A177-3AD203B41FA5}">
                      <a16:colId xmlns:a16="http://schemas.microsoft.com/office/drawing/2014/main" val="449934524"/>
                    </a:ext>
                  </a:extLst>
                </a:gridCol>
                <a:gridCol w="1332841">
                  <a:extLst>
                    <a:ext uri="{9D8B030D-6E8A-4147-A177-3AD203B41FA5}">
                      <a16:colId xmlns:a16="http://schemas.microsoft.com/office/drawing/2014/main" val="2295855096"/>
                    </a:ext>
                  </a:extLst>
                </a:gridCol>
                <a:gridCol w="1332841">
                  <a:extLst>
                    <a:ext uri="{9D8B030D-6E8A-4147-A177-3AD203B41FA5}">
                      <a16:colId xmlns:a16="http://schemas.microsoft.com/office/drawing/2014/main" val="415239319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127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OVR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Sebastian Wareing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Markus Thunberg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Anna Grenalt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Stefan Persson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3271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Klocka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Tobias Hoel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Robert Forsberg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Karin Gembert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Mathias Johansson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6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Bås / Speaker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Cesar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Kevin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Nils 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Paulus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3847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Bås / Speaker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Ralph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Axl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Pavels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5662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Bås / Speaker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Edgar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Benji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Melker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Oliver 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851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Bås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 / Speaker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Wilmer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Arwid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Måns Petter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Petter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139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8995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7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TEXTLENGTH" val="32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Aptos Narrow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Emil Folkesson</dc:creator>
  <cp:lastModifiedBy>Emil Folkesson</cp:lastModifiedBy>
  <cp:revision>1</cp:revision>
  <dcterms:created xsi:type="dcterms:W3CDTF">2025-08-10T07:02:55Z</dcterms:created>
  <dcterms:modified xsi:type="dcterms:W3CDTF">2025-08-10T07:03:17Z</dcterms:modified>
</cp:coreProperties>
</file>