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27"/>
  </p:notesMasterIdLst>
  <p:sldIdLst>
    <p:sldId id="2147475083" r:id="rId5"/>
    <p:sldId id="256" r:id="rId6"/>
    <p:sldId id="2147475087" r:id="rId7"/>
    <p:sldId id="2147475088" r:id="rId8"/>
    <p:sldId id="2147475094" r:id="rId9"/>
    <p:sldId id="2147475092" r:id="rId10"/>
    <p:sldId id="2147475091" r:id="rId11"/>
    <p:sldId id="2147475095" r:id="rId12"/>
    <p:sldId id="2147475093" r:id="rId13"/>
    <p:sldId id="258" r:id="rId14"/>
    <p:sldId id="260" r:id="rId15"/>
    <p:sldId id="262" r:id="rId16"/>
    <p:sldId id="257" r:id="rId17"/>
    <p:sldId id="2147475096" r:id="rId18"/>
    <p:sldId id="261" r:id="rId19"/>
    <p:sldId id="263" r:id="rId20"/>
    <p:sldId id="266" r:id="rId21"/>
    <p:sldId id="264" r:id="rId22"/>
    <p:sldId id="265" r:id="rId23"/>
    <p:sldId id="267" r:id="rId24"/>
    <p:sldId id="259" r:id="rId25"/>
    <p:sldId id="214747507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FF00"/>
    <a:srgbClr val="FFFFFF"/>
    <a:srgbClr val="D4FF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1292" autoAdjust="0"/>
    <p:restoredTop sz="96247" autoAdjust="0"/>
  </p:normalViewPr>
  <p:slideViewPr>
    <p:cSldViewPr snapToGrid="0">
      <p:cViewPr varScale="1">
        <p:scale>
          <a:sx n="61" d="100"/>
          <a:sy n="61" d="100"/>
        </p:scale>
        <p:origin x="956" y="52"/>
      </p:cViewPr>
      <p:guideLst/>
    </p:cSldViewPr>
  </p:slideViewPr>
  <p:notesTextViewPr>
    <p:cViewPr>
      <p:scale>
        <a:sx n="3" d="2"/>
        <a:sy n="3" d="2"/>
      </p:scale>
      <p:origin x="0" y="0"/>
    </p:cViewPr>
  </p:notesTextViewPr>
  <p:sorterViewPr>
    <p:cViewPr>
      <p:scale>
        <a:sx n="50" d="100"/>
        <a:sy n="50" d="100"/>
      </p:scale>
      <p:origin x="0" y="-712"/>
    </p:cViewPr>
  </p:sorterViewPr>
  <p:notesViewPr>
    <p:cSldViewPr snapToGrid="0">
      <p:cViewPr varScale="1">
        <p:scale>
          <a:sx n="107" d="100"/>
          <a:sy n="107" d="100"/>
        </p:scale>
        <p:origin x="5056"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49954299338675"/>
          <c:y val="6.1623025847467469E-2"/>
          <c:w val="0.56876861607755602"/>
          <c:h val="0.85315296858994905"/>
        </c:manualLayout>
      </c:layout>
      <c:doughnutChart>
        <c:varyColors val="1"/>
        <c:ser>
          <c:idx val="0"/>
          <c:order val="0"/>
          <c:tx>
            <c:strRef>
              <c:f>Blad1!$C$1</c:f>
              <c:strCache>
                <c:ptCount val="1"/>
                <c:pt idx="0">
                  <c:v>Månader</c:v>
                </c:pt>
              </c:strCache>
            </c:strRef>
          </c:tx>
          <c:spPr>
            <a:solidFill>
              <a:srgbClr val="A7D7FF"/>
            </a:solidFill>
            <a:ln>
              <a:solidFill>
                <a:srgbClr val="A7D7FF"/>
              </a:solidFill>
            </a:ln>
          </c:spPr>
          <c:dPt>
            <c:idx val="0"/>
            <c:bubble3D val="0"/>
            <c:spPr>
              <a:solidFill>
                <a:srgbClr val="A7D7FF"/>
              </a:solidFill>
              <a:ln w="19050">
                <a:solidFill>
                  <a:srgbClr val="A7D7FF"/>
                </a:solidFill>
              </a:ln>
              <a:effectLst/>
            </c:spPr>
            <c:extLst>
              <c:ext xmlns:c16="http://schemas.microsoft.com/office/drawing/2014/chart" uri="{C3380CC4-5D6E-409C-BE32-E72D297353CC}">
                <c16:uniqueId val="{00000001-0E29-9E44-B129-1357C9F258C4}"/>
              </c:ext>
            </c:extLst>
          </c:dPt>
          <c:dPt>
            <c:idx val="1"/>
            <c:bubble3D val="0"/>
            <c:spPr>
              <a:solidFill>
                <a:srgbClr val="A7D7FF"/>
              </a:solidFill>
              <a:ln w="19050">
                <a:solidFill>
                  <a:srgbClr val="A7D7FF"/>
                </a:solidFill>
              </a:ln>
              <a:effectLst/>
            </c:spPr>
            <c:extLst>
              <c:ext xmlns:c16="http://schemas.microsoft.com/office/drawing/2014/chart" uri="{C3380CC4-5D6E-409C-BE32-E72D297353CC}">
                <c16:uniqueId val="{00000003-0E29-9E44-B129-1357C9F258C4}"/>
              </c:ext>
            </c:extLst>
          </c:dPt>
          <c:dPt>
            <c:idx val="2"/>
            <c:bubble3D val="0"/>
            <c:spPr>
              <a:solidFill>
                <a:srgbClr val="A7D7FF"/>
              </a:solidFill>
              <a:ln w="19050">
                <a:solidFill>
                  <a:srgbClr val="A7D7FF"/>
                </a:solidFill>
              </a:ln>
              <a:effectLst/>
            </c:spPr>
            <c:extLst>
              <c:ext xmlns:c16="http://schemas.microsoft.com/office/drawing/2014/chart" uri="{C3380CC4-5D6E-409C-BE32-E72D297353CC}">
                <c16:uniqueId val="{00000005-0E29-9E44-B129-1357C9F258C4}"/>
              </c:ext>
            </c:extLst>
          </c:dPt>
          <c:dPt>
            <c:idx val="3"/>
            <c:bubble3D val="0"/>
            <c:spPr>
              <a:solidFill>
                <a:srgbClr val="A7D7FF"/>
              </a:solidFill>
              <a:ln w="19050">
                <a:solidFill>
                  <a:srgbClr val="A7D7FF"/>
                </a:solidFill>
              </a:ln>
              <a:effectLst/>
            </c:spPr>
            <c:extLst>
              <c:ext xmlns:c16="http://schemas.microsoft.com/office/drawing/2014/chart" uri="{C3380CC4-5D6E-409C-BE32-E72D297353CC}">
                <c16:uniqueId val="{00000007-0E29-9E44-B129-1357C9F258C4}"/>
              </c:ext>
            </c:extLst>
          </c:dPt>
          <c:dPt>
            <c:idx val="4"/>
            <c:bubble3D val="0"/>
            <c:spPr>
              <a:solidFill>
                <a:srgbClr val="A7D7FF"/>
              </a:solidFill>
              <a:ln w="19050">
                <a:solidFill>
                  <a:srgbClr val="A7D7FF"/>
                </a:solidFill>
              </a:ln>
              <a:effectLst/>
            </c:spPr>
            <c:extLst>
              <c:ext xmlns:c16="http://schemas.microsoft.com/office/drawing/2014/chart" uri="{C3380CC4-5D6E-409C-BE32-E72D297353CC}">
                <c16:uniqueId val="{00000009-0E29-9E44-B129-1357C9F258C4}"/>
              </c:ext>
            </c:extLst>
          </c:dPt>
          <c:dPt>
            <c:idx val="5"/>
            <c:bubble3D val="0"/>
            <c:spPr>
              <a:solidFill>
                <a:srgbClr val="A7D7FF"/>
              </a:solidFill>
              <a:ln w="19050">
                <a:solidFill>
                  <a:srgbClr val="A7D7FF"/>
                </a:solidFill>
              </a:ln>
              <a:effectLst/>
            </c:spPr>
            <c:extLst>
              <c:ext xmlns:c16="http://schemas.microsoft.com/office/drawing/2014/chart" uri="{C3380CC4-5D6E-409C-BE32-E72D297353CC}">
                <c16:uniqueId val="{0000000B-0E29-9E44-B129-1357C9F258C4}"/>
              </c:ext>
            </c:extLst>
          </c:dPt>
          <c:dPt>
            <c:idx val="6"/>
            <c:bubble3D val="0"/>
            <c:spPr>
              <a:solidFill>
                <a:srgbClr val="A7D7FF"/>
              </a:solidFill>
              <a:ln w="19050">
                <a:solidFill>
                  <a:srgbClr val="A7D7FF"/>
                </a:solidFill>
              </a:ln>
              <a:effectLst/>
            </c:spPr>
            <c:extLst>
              <c:ext xmlns:c16="http://schemas.microsoft.com/office/drawing/2014/chart" uri="{C3380CC4-5D6E-409C-BE32-E72D297353CC}">
                <c16:uniqueId val="{0000000D-0E29-9E44-B129-1357C9F258C4}"/>
              </c:ext>
            </c:extLst>
          </c:dPt>
          <c:dPt>
            <c:idx val="7"/>
            <c:bubble3D val="0"/>
            <c:spPr>
              <a:solidFill>
                <a:srgbClr val="A7D7FF"/>
              </a:solidFill>
              <a:ln w="19050">
                <a:solidFill>
                  <a:srgbClr val="A7D7FF"/>
                </a:solidFill>
              </a:ln>
              <a:effectLst/>
            </c:spPr>
            <c:extLst>
              <c:ext xmlns:c16="http://schemas.microsoft.com/office/drawing/2014/chart" uri="{C3380CC4-5D6E-409C-BE32-E72D297353CC}">
                <c16:uniqueId val="{0000000F-0E29-9E44-B129-1357C9F258C4}"/>
              </c:ext>
            </c:extLst>
          </c:dPt>
          <c:dPt>
            <c:idx val="8"/>
            <c:bubble3D val="0"/>
            <c:spPr>
              <a:solidFill>
                <a:srgbClr val="A7D7FF"/>
              </a:solidFill>
              <a:ln w="19050">
                <a:solidFill>
                  <a:srgbClr val="A7D7FF"/>
                </a:solidFill>
              </a:ln>
              <a:effectLst/>
            </c:spPr>
            <c:extLst>
              <c:ext xmlns:c16="http://schemas.microsoft.com/office/drawing/2014/chart" uri="{C3380CC4-5D6E-409C-BE32-E72D297353CC}">
                <c16:uniqueId val="{00000011-0E29-9E44-B129-1357C9F258C4}"/>
              </c:ext>
            </c:extLst>
          </c:dPt>
          <c:dPt>
            <c:idx val="9"/>
            <c:bubble3D val="0"/>
            <c:spPr>
              <a:solidFill>
                <a:srgbClr val="A7D7FF"/>
              </a:solidFill>
              <a:ln w="19050">
                <a:solidFill>
                  <a:srgbClr val="A7D7FF"/>
                </a:solidFill>
              </a:ln>
              <a:effectLst/>
            </c:spPr>
            <c:extLst>
              <c:ext xmlns:c16="http://schemas.microsoft.com/office/drawing/2014/chart" uri="{C3380CC4-5D6E-409C-BE32-E72D297353CC}">
                <c16:uniqueId val="{00000013-0E29-9E44-B129-1357C9F258C4}"/>
              </c:ext>
            </c:extLst>
          </c:dPt>
          <c:dPt>
            <c:idx val="10"/>
            <c:bubble3D val="0"/>
            <c:spPr>
              <a:solidFill>
                <a:srgbClr val="A7D7FF"/>
              </a:solidFill>
              <a:ln w="19050">
                <a:solidFill>
                  <a:srgbClr val="A7D7FF"/>
                </a:solidFill>
              </a:ln>
              <a:effectLst/>
            </c:spPr>
            <c:extLst>
              <c:ext xmlns:c16="http://schemas.microsoft.com/office/drawing/2014/chart" uri="{C3380CC4-5D6E-409C-BE32-E72D297353CC}">
                <c16:uniqueId val="{00000015-0E29-9E44-B129-1357C9F258C4}"/>
              </c:ext>
            </c:extLst>
          </c:dPt>
          <c:dPt>
            <c:idx val="11"/>
            <c:bubble3D val="0"/>
            <c:spPr>
              <a:solidFill>
                <a:srgbClr val="A7D7FF"/>
              </a:solidFill>
              <a:ln w="19050">
                <a:solidFill>
                  <a:srgbClr val="A7D7FF"/>
                </a:solidFill>
              </a:ln>
              <a:effectLst/>
            </c:spPr>
            <c:extLst>
              <c:ext xmlns:c16="http://schemas.microsoft.com/office/drawing/2014/chart" uri="{C3380CC4-5D6E-409C-BE32-E72D297353CC}">
                <c16:uniqueId val="{00000017-0E29-9E44-B129-1357C9F258C4}"/>
              </c:ext>
            </c:extLst>
          </c:dPt>
          <c:dPt>
            <c:idx val="12"/>
            <c:bubble3D val="0"/>
            <c:spPr>
              <a:solidFill>
                <a:srgbClr val="A7D7FF"/>
              </a:solidFill>
              <a:ln w="19050">
                <a:solidFill>
                  <a:srgbClr val="A7D7FF"/>
                </a:solidFill>
              </a:ln>
              <a:effectLst/>
            </c:spPr>
            <c:extLst>
              <c:ext xmlns:c16="http://schemas.microsoft.com/office/drawing/2014/chart" uri="{C3380CC4-5D6E-409C-BE32-E72D297353CC}">
                <c16:uniqueId val="{00000019-0E29-9E44-B129-1357C9F258C4}"/>
              </c:ext>
            </c:extLst>
          </c:dPt>
          <c:dPt>
            <c:idx val="13"/>
            <c:bubble3D val="0"/>
            <c:spPr>
              <a:solidFill>
                <a:srgbClr val="A7D7FF"/>
              </a:solidFill>
              <a:ln w="19050">
                <a:solidFill>
                  <a:srgbClr val="A7D7FF"/>
                </a:solidFill>
              </a:ln>
              <a:effectLst/>
            </c:spPr>
            <c:extLst>
              <c:ext xmlns:c16="http://schemas.microsoft.com/office/drawing/2014/chart" uri="{C3380CC4-5D6E-409C-BE32-E72D297353CC}">
                <c16:uniqueId val="{0000001A-0E29-9E44-B129-1357C9F258C4}"/>
              </c:ext>
            </c:extLst>
          </c:dPt>
          <c:dPt>
            <c:idx val="14"/>
            <c:bubble3D val="0"/>
            <c:spPr>
              <a:solidFill>
                <a:srgbClr val="A7D7FF"/>
              </a:solidFill>
              <a:ln w="19050">
                <a:solidFill>
                  <a:srgbClr val="A7D7FF"/>
                </a:solidFill>
              </a:ln>
              <a:effectLst/>
            </c:spPr>
            <c:extLst>
              <c:ext xmlns:c16="http://schemas.microsoft.com/office/drawing/2014/chart" uri="{C3380CC4-5D6E-409C-BE32-E72D297353CC}">
                <c16:uniqueId val="{0000001B-0E29-9E44-B129-1357C9F258C4}"/>
              </c:ext>
            </c:extLst>
          </c:dPt>
          <c:dPt>
            <c:idx val="15"/>
            <c:bubble3D val="0"/>
            <c:spPr>
              <a:solidFill>
                <a:srgbClr val="A7D7FF"/>
              </a:solidFill>
              <a:ln w="19050">
                <a:solidFill>
                  <a:srgbClr val="A7D7FF"/>
                </a:solidFill>
              </a:ln>
              <a:effectLst/>
            </c:spPr>
            <c:extLst>
              <c:ext xmlns:c16="http://schemas.microsoft.com/office/drawing/2014/chart" uri="{C3380CC4-5D6E-409C-BE32-E72D297353CC}">
                <c16:uniqueId val="{0000001C-0E29-9E44-B129-1357C9F258C4}"/>
              </c:ext>
            </c:extLst>
          </c:dPt>
          <c:dPt>
            <c:idx val="16"/>
            <c:bubble3D val="0"/>
            <c:spPr>
              <a:solidFill>
                <a:srgbClr val="A7D7FF"/>
              </a:solidFill>
              <a:ln w="19050">
                <a:solidFill>
                  <a:srgbClr val="A7D7FF"/>
                </a:solidFill>
              </a:ln>
              <a:effectLst/>
            </c:spPr>
            <c:extLst>
              <c:ext xmlns:c16="http://schemas.microsoft.com/office/drawing/2014/chart" uri="{C3380CC4-5D6E-409C-BE32-E72D297353CC}">
                <c16:uniqueId val="{0000001D-0E29-9E44-B129-1357C9F258C4}"/>
              </c:ext>
            </c:extLst>
          </c:dPt>
          <c:dPt>
            <c:idx val="17"/>
            <c:bubble3D val="0"/>
            <c:spPr>
              <a:solidFill>
                <a:srgbClr val="A7D7FF"/>
              </a:solidFill>
              <a:ln w="19050">
                <a:solidFill>
                  <a:srgbClr val="A7D7FF"/>
                </a:solidFill>
              </a:ln>
              <a:effectLst/>
            </c:spPr>
            <c:extLst>
              <c:ext xmlns:c16="http://schemas.microsoft.com/office/drawing/2014/chart" uri="{C3380CC4-5D6E-409C-BE32-E72D297353CC}">
                <c16:uniqueId val="{0000001E-0E29-9E44-B129-1357C9F258C4}"/>
              </c:ext>
            </c:extLst>
          </c:dPt>
          <c:dPt>
            <c:idx val="18"/>
            <c:bubble3D val="0"/>
            <c:spPr>
              <a:solidFill>
                <a:srgbClr val="A7D7FF"/>
              </a:solidFill>
              <a:ln w="19050">
                <a:solidFill>
                  <a:srgbClr val="A7D7FF"/>
                </a:solidFill>
              </a:ln>
              <a:effectLst/>
            </c:spPr>
            <c:extLst>
              <c:ext xmlns:c16="http://schemas.microsoft.com/office/drawing/2014/chart" uri="{C3380CC4-5D6E-409C-BE32-E72D297353CC}">
                <c16:uniqueId val="{00000025-8A77-DE4B-AFAD-83D33DA0F368}"/>
              </c:ext>
            </c:extLst>
          </c:dPt>
          <c:dPt>
            <c:idx val="19"/>
            <c:bubble3D val="0"/>
            <c:spPr>
              <a:solidFill>
                <a:srgbClr val="A7D7FF"/>
              </a:solidFill>
              <a:ln w="19050">
                <a:solidFill>
                  <a:srgbClr val="A7D7FF"/>
                </a:solidFill>
              </a:ln>
              <a:effectLst/>
            </c:spPr>
            <c:extLst>
              <c:ext xmlns:c16="http://schemas.microsoft.com/office/drawing/2014/chart" uri="{C3380CC4-5D6E-409C-BE32-E72D297353CC}">
                <c16:uniqueId val="{00000027-8A77-DE4B-AFAD-83D33DA0F368}"/>
              </c:ext>
            </c:extLst>
          </c:dPt>
          <c:dPt>
            <c:idx val="20"/>
            <c:bubble3D val="0"/>
            <c:spPr>
              <a:solidFill>
                <a:srgbClr val="A7D7FF"/>
              </a:solidFill>
              <a:ln w="19050">
                <a:solidFill>
                  <a:srgbClr val="A7D7FF"/>
                </a:solidFill>
              </a:ln>
              <a:effectLst/>
            </c:spPr>
            <c:extLst>
              <c:ext xmlns:c16="http://schemas.microsoft.com/office/drawing/2014/chart" uri="{C3380CC4-5D6E-409C-BE32-E72D297353CC}">
                <c16:uniqueId val="{0000001F-0E29-9E44-B129-1357C9F258C4}"/>
              </c:ext>
            </c:extLst>
          </c:dPt>
          <c:dPt>
            <c:idx val="21"/>
            <c:bubble3D val="0"/>
            <c:spPr>
              <a:solidFill>
                <a:srgbClr val="A7D7FF"/>
              </a:solidFill>
              <a:ln w="19050">
                <a:solidFill>
                  <a:srgbClr val="A7D7FF"/>
                </a:solidFill>
              </a:ln>
              <a:effectLst/>
            </c:spPr>
            <c:extLst>
              <c:ext xmlns:c16="http://schemas.microsoft.com/office/drawing/2014/chart" uri="{C3380CC4-5D6E-409C-BE32-E72D297353CC}">
                <c16:uniqueId val="{00000020-0E29-9E44-B129-1357C9F258C4}"/>
              </c:ext>
            </c:extLst>
          </c:dPt>
          <c:dPt>
            <c:idx val="22"/>
            <c:bubble3D val="0"/>
            <c:spPr>
              <a:solidFill>
                <a:srgbClr val="A7D7FF"/>
              </a:solidFill>
              <a:ln w="19050">
                <a:solidFill>
                  <a:srgbClr val="A7D7FF"/>
                </a:solidFill>
              </a:ln>
              <a:effectLst/>
            </c:spPr>
            <c:extLst>
              <c:ext xmlns:c16="http://schemas.microsoft.com/office/drawing/2014/chart" uri="{C3380CC4-5D6E-409C-BE32-E72D297353CC}">
                <c16:uniqueId val="{0000002D-8A77-DE4B-AFAD-83D33DA0F368}"/>
              </c:ext>
            </c:extLst>
          </c:dPt>
          <c:dPt>
            <c:idx val="23"/>
            <c:bubble3D val="0"/>
            <c:spPr>
              <a:solidFill>
                <a:srgbClr val="A7D7FF"/>
              </a:solidFill>
              <a:ln w="19050">
                <a:solidFill>
                  <a:srgbClr val="A7D7FF"/>
                </a:solidFill>
              </a:ln>
              <a:effectLst/>
            </c:spPr>
            <c:extLst>
              <c:ext xmlns:c16="http://schemas.microsoft.com/office/drawing/2014/chart" uri="{C3380CC4-5D6E-409C-BE32-E72D297353CC}">
                <c16:uniqueId val="{0000002F-8A77-DE4B-AFAD-83D33DA0F368}"/>
              </c:ext>
            </c:extLst>
          </c:dPt>
          <c:dPt>
            <c:idx val="24"/>
            <c:bubble3D val="0"/>
            <c:spPr>
              <a:solidFill>
                <a:srgbClr val="A7D7FF"/>
              </a:solidFill>
              <a:ln w="19050">
                <a:solidFill>
                  <a:srgbClr val="A7D7FF"/>
                </a:solidFill>
              </a:ln>
              <a:effectLst/>
            </c:spPr>
            <c:extLst>
              <c:ext xmlns:c16="http://schemas.microsoft.com/office/drawing/2014/chart" uri="{C3380CC4-5D6E-409C-BE32-E72D297353CC}">
                <c16:uniqueId val="{00000021-0E29-9E44-B129-1357C9F258C4}"/>
              </c:ext>
            </c:extLst>
          </c:dPt>
          <c:dPt>
            <c:idx val="25"/>
            <c:bubble3D val="0"/>
            <c:spPr>
              <a:solidFill>
                <a:srgbClr val="A7D7FF"/>
              </a:solidFill>
              <a:ln w="19050">
                <a:solidFill>
                  <a:srgbClr val="A7D7FF"/>
                </a:solidFill>
              </a:ln>
              <a:effectLst/>
            </c:spPr>
            <c:extLst>
              <c:ext xmlns:c16="http://schemas.microsoft.com/office/drawing/2014/chart" uri="{C3380CC4-5D6E-409C-BE32-E72D297353CC}">
                <c16:uniqueId val="{00000022-0E29-9E44-B129-1357C9F258C4}"/>
              </c:ext>
            </c:extLst>
          </c:dPt>
          <c:dPt>
            <c:idx val="26"/>
            <c:bubble3D val="0"/>
            <c:spPr>
              <a:solidFill>
                <a:srgbClr val="A7D7FF"/>
              </a:solidFill>
              <a:ln w="19050">
                <a:solidFill>
                  <a:srgbClr val="A7D7FF"/>
                </a:solidFill>
              </a:ln>
              <a:effectLst/>
            </c:spPr>
            <c:extLst>
              <c:ext xmlns:c16="http://schemas.microsoft.com/office/drawing/2014/chart" uri="{C3380CC4-5D6E-409C-BE32-E72D297353CC}">
                <c16:uniqueId val="{00000035-8A77-DE4B-AFAD-83D33DA0F368}"/>
              </c:ext>
            </c:extLst>
          </c:dPt>
          <c:dPt>
            <c:idx val="27"/>
            <c:bubble3D val="0"/>
            <c:spPr>
              <a:solidFill>
                <a:srgbClr val="A7D7FF"/>
              </a:solidFill>
              <a:ln w="19050">
                <a:solidFill>
                  <a:srgbClr val="A7D7FF"/>
                </a:solidFill>
              </a:ln>
              <a:effectLst/>
            </c:spPr>
            <c:extLst>
              <c:ext xmlns:c16="http://schemas.microsoft.com/office/drawing/2014/chart" uri="{C3380CC4-5D6E-409C-BE32-E72D297353CC}">
                <c16:uniqueId val="{00000037-8A77-DE4B-AFAD-83D33DA0F368}"/>
              </c:ext>
            </c:extLst>
          </c:dPt>
          <c:dPt>
            <c:idx val="28"/>
            <c:bubble3D val="0"/>
            <c:spPr>
              <a:solidFill>
                <a:srgbClr val="A7D7FF"/>
              </a:solidFill>
              <a:ln w="19050">
                <a:solidFill>
                  <a:srgbClr val="A7D7FF"/>
                </a:solidFill>
              </a:ln>
              <a:effectLst/>
            </c:spPr>
            <c:extLst>
              <c:ext xmlns:c16="http://schemas.microsoft.com/office/drawing/2014/chart" uri="{C3380CC4-5D6E-409C-BE32-E72D297353CC}">
                <c16:uniqueId val="{00000023-0E29-9E44-B129-1357C9F258C4}"/>
              </c:ext>
            </c:extLst>
          </c:dPt>
          <c:dPt>
            <c:idx val="29"/>
            <c:bubble3D val="0"/>
            <c:spPr>
              <a:solidFill>
                <a:srgbClr val="A7D7FF"/>
              </a:solidFill>
              <a:ln w="19050">
                <a:solidFill>
                  <a:srgbClr val="A7D7FF"/>
                </a:solidFill>
              </a:ln>
              <a:effectLst/>
            </c:spPr>
            <c:extLst>
              <c:ext xmlns:c16="http://schemas.microsoft.com/office/drawing/2014/chart" uri="{C3380CC4-5D6E-409C-BE32-E72D297353CC}">
                <c16:uniqueId val="{00000024-0E29-9E44-B129-1357C9F258C4}"/>
              </c:ext>
            </c:extLst>
          </c:dPt>
          <c:dPt>
            <c:idx val="30"/>
            <c:bubble3D val="0"/>
            <c:spPr>
              <a:solidFill>
                <a:srgbClr val="A7D7FF"/>
              </a:solidFill>
              <a:ln w="19050">
                <a:solidFill>
                  <a:srgbClr val="A7D7FF"/>
                </a:solidFill>
              </a:ln>
              <a:effectLst/>
            </c:spPr>
            <c:extLst>
              <c:ext xmlns:c16="http://schemas.microsoft.com/office/drawing/2014/chart" uri="{C3380CC4-5D6E-409C-BE32-E72D297353CC}">
                <c16:uniqueId val="{0000003D-8A77-DE4B-AFAD-83D33DA0F368}"/>
              </c:ext>
            </c:extLst>
          </c:dPt>
          <c:dPt>
            <c:idx val="31"/>
            <c:bubble3D val="0"/>
            <c:spPr>
              <a:solidFill>
                <a:srgbClr val="A7D7FF"/>
              </a:solidFill>
              <a:ln w="19050">
                <a:solidFill>
                  <a:srgbClr val="A7D7FF"/>
                </a:solidFill>
              </a:ln>
              <a:effectLst/>
            </c:spPr>
            <c:extLst>
              <c:ext xmlns:c16="http://schemas.microsoft.com/office/drawing/2014/chart" uri="{C3380CC4-5D6E-409C-BE32-E72D297353CC}">
                <c16:uniqueId val="{0000003F-8A77-DE4B-AFAD-83D33DA0F368}"/>
              </c:ext>
            </c:extLst>
          </c:dPt>
          <c:dPt>
            <c:idx val="32"/>
            <c:bubble3D val="0"/>
            <c:spPr>
              <a:solidFill>
                <a:srgbClr val="A7D7FF"/>
              </a:solidFill>
              <a:ln w="19050">
                <a:solidFill>
                  <a:srgbClr val="A7D7FF"/>
                </a:solidFill>
              </a:ln>
              <a:effectLst/>
            </c:spPr>
            <c:extLst>
              <c:ext xmlns:c16="http://schemas.microsoft.com/office/drawing/2014/chart" uri="{C3380CC4-5D6E-409C-BE32-E72D297353CC}">
                <c16:uniqueId val="{00000025-0E29-9E44-B129-1357C9F258C4}"/>
              </c:ext>
            </c:extLst>
          </c:dPt>
          <c:dPt>
            <c:idx val="33"/>
            <c:bubble3D val="0"/>
            <c:spPr>
              <a:solidFill>
                <a:srgbClr val="A7D7FF"/>
              </a:solidFill>
              <a:ln w="19050">
                <a:solidFill>
                  <a:srgbClr val="A7D7FF"/>
                </a:solidFill>
              </a:ln>
              <a:effectLst/>
            </c:spPr>
            <c:extLst>
              <c:ext xmlns:c16="http://schemas.microsoft.com/office/drawing/2014/chart" uri="{C3380CC4-5D6E-409C-BE32-E72D297353CC}">
                <c16:uniqueId val="{00000026-0E29-9E44-B129-1357C9F258C4}"/>
              </c:ext>
            </c:extLst>
          </c:dPt>
          <c:dPt>
            <c:idx val="34"/>
            <c:bubble3D val="0"/>
            <c:spPr>
              <a:solidFill>
                <a:srgbClr val="A7D7FF"/>
              </a:solidFill>
              <a:ln w="19050">
                <a:solidFill>
                  <a:srgbClr val="A7D7FF"/>
                </a:solidFill>
              </a:ln>
              <a:effectLst/>
            </c:spPr>
            <c:extLst>
              <c:ext xmlns:c16="http://schemas.microsoft.com/office/drawing/2014/chart" uri="{C3380CC4-5D6E-409C-BE32-E72D297353CC}">
                <c16:uniqueId val="{0000002E-0E29-9E44-B129-1357C9F258C4}"/>
              </c:ext>
            </c:extLst>
          </c:dPt>
          <c:dPt>
            <c:idx val="35"/>
            <c:bubble3D val="0"/>
            <c:spPr>
              <a:solidFill>
                <a:srgbClr val="A7D7FF"/>
              </a:solidFill>
              <a:ln w="19050">
                <a:solidFill>
                  <a:srgbClr val="A7D7FF"/>
                </a:solidFill>
              </a:ln>
              <a:effectLst/>
            </c:spPr>
            <c:extLst>
              <c:ext xmlns:c16="http://schemas.microsoft.com/office/drawing/2014/chart" uri="{C3380CC4-5D6E-409C-BE32-E72D297353CC}">
                <c16:uniqueId val="{0000002D-0E29-9E44-B129-1357C9F258C4}"/>
              </c:ext>
            </c:extLst>
          </c:dPt>
          <c:dPt>
            <c:idx val="36"/>
            <c:bubble3D val="0"/>
            <c:spPr>
              <a:solidFill>
                <a:srgbClr val="A7D7FF"/>
              </a:solidFill>
              <a:ln w="19050">
                <a:solidFill>
                  <a:srgbClr val="A7D7FF"/>
                </a:solidFill>
              </a:ln>
              <a:effectLst/>
            </c:spPr>
            <c:extLst>
              <c:ext xmlns:c16="http://schemas.microsoft.com/office/drawing/2014/chart" uri="{C3380CC4-5D6E-409C-BE32-E72D297353CC}">
                <c16:uniqueId val="{00000027-0E29-9E44-B129-1357C9F258C4}"/>
              </c:ext>
            </c:extLst>
          </c:dPt>
          <c:dPt>
            <c:idx val="37"/>
            <c:bubble3D val="0"/>
            <c:spPr>
              <a:solidFill>
                <a:srgbClr val="A7D7FF"/>
              </a:solidFill>
              <a:ln w="19050">
                <a:solidFill>
                  <a:srgbClr val="A7D7FF"/>
                </a:solidFill>
              </a:ln>
              <a:effectLst/>
            </c:spPr>
            <c:extLst>
              <c:ext xmlns:c16="http://schemas.microsoft.com/office/drawing/2014/chart" uri="{C3380CC4-5D6E-409C-BE32-E72D297353CC}">
                <c16:uniqueId val="{00000028-0E29-9E44-B129-1357C9F258C4}"/>
              </c:ext>
            </c:extLst>
          </c:dPt>
          <c:dPt>
            <c:idx val="38"/>
            <c:bubble3D val="0"/>
            <c:spPr>
              <a:solidFill>
                <a:srgbClr val="A7D7FF"/>
              </a:solidFill>
              <a:ln w="19050">
                <a:solidFill>
                  <a:srgbClr val="A7D7FF"/>
                </a:solidFill>
              </a:ln>
              <a:effectLst/>
            </c:spPr>
            <c:extLst>
              <c:ext xmlns:c16="http://schemas.microsoft.com/office/drawing/2014/chart" uri="{C3380CC4-5D6E-409C-BE32-E72D297353CC}">
                <c16:uniqueId val="{0000002F-0E29-9E44-B129-1357C9F258C4}"/>
              </c:ext>
            </c:extLst>
          </c:dPt>
          <c:dPt>
            <c:idx val="39"/>
            <c:bubble3D val="0"/>
            <c:spPr>
              <a:solidFill>
                <a:srgbClr val="A7D7FF"/>
              </a:solidFill>
              <a:ln w="19050">
                <a:solidFill>
                  <a:srgbClr val="A7D7FF"/>
                </a:solidFill>
              </a:ln>
              <a:effectLst/>
            </c:spPr>
            <c:extLst>
              <c:ext xmlns:c16="http://schemas.microsoft.com/office/drawing/2014/chart" uri="{C3380CC4-5D6E-409C-BE32-E72D297353CC}">
                <c16:uniqueId val="{0000004F-8A77-DE4B-AFAD-83D33DA0F368}"/>
              </c:ext>
            </c:extLst>
          </c:dPt>
          <c:dPt>
            <c:idx val="40"/>
            <c:bubble3D val="0"/>
            <c:spPr>
              <a:solidFill>
                <a:srgbClr val="A7D7FF"/>
              </a:solidFill>
              <a:ln w="19050">
                <a:solidFill>
                  <a:srgbClr val="A7D7FF"/>
                </a:solidFill>
              </a:ln>
              <a:effectLst/>
            </c:spPr>
            <c:extLst>
              <c:ext xmlns:c16="http://schemas.microsoft.com/office/drawing/2014/chart" uri="{C3380CC4-5D6E-409C-BE32-E72D297353CC}">
                <c16:uniqueId val="{00000029-0E29-9E44-B129-1357C9F258C4}"/>
              </c:ext>
            </c:extLst>
          </c:dPt>
          <c:dPt>
            <c:idx val="41"/>
            <c:bubble3D val="0"/>
            <c:spPr>
              <a:solidFill>
                <a:srgbClr val="A7D7FF"/>
              </a:solidFill>
              <a:ln w="19050">
                <a:solidFill>
                  <a:srgbClr val="A7D7FF"/>
                </a:solidFill>
              </a:ln>
              <a:effectLst/>
            </c:spPr>
            <c:extLst>
              <c:ext xmlns:c16="http://schemas.microsoft.com/office/drawing/2014/chart" uri="{C3380CC4-5D6E-409C-BE32-E72D297353CC}">
                <c16:uniqueId val="{0000002A-0E29-9E44-B129-1357C9F258C4}"/>
              </c:ext>
            </c:extLst>
          </c:dPt>
          <c:dPt>
            <c:idx val="42"/>
            <c:bubble3D val="0"/>
            <c:spPr>
              <a:solidFill>
                <a:srgbClr val="A7D7FF"/>
              </a:solidFill>
              <a:ln w="19050">
                <a:solidFill>
                  <a:srgbClr val="A7D7FF"/>
                </a:solidFill>
              </a:ln>
              <a:effectLst/>
            </c:spPr>
            <c:extLst>
              <c:ext xmlns:c16="http://schemas.microsoft.com/office/drawing/2014/chart" uri="{C3380CC4-5D6E-409C-BE32-E72D297353CC}">
                <c16:uniqueId val="{00000055-8A77-DE4B-AFAD-83D33DA0F368}"/>
              </c:ext>
            </c:extLst>
          </c:dPt>
          <c:dPt>
            <c:idx val="43"/>
            <c:bubble3D val="0"/>
            <c:spPr>
              <a:solidFill>
                <a:srgbClr val="A7D7FF"/>
              </a:solidFill>
              <a:ln w="19050">
                <a:solidFill>
                  <a:srgbClr val="A7D7FF"/>
                </a:solidFill>
              </a:ln>
              <a:effectLst/>
            </c:spPr>
            <c:extLst>
              <c:ext xmlns:c16="http://schemas.microsoft.com/office/drawing/2014/chart" uri="{C3380CC4-5D6E-409C-BE32-E72D297353CC}">
                <c16:uniqueId val="{00000057-8A77-DE4B-AFAD-83D33DA0F368}"/>
              </c:ext>
            </c:extLst>
          </c:dPt>
          <c:dPt>
            <c:idx val="44"/>
            <c:bubble3D val="0"/>
            <c:spPr>
              <a:solidFill>
                <a:srgbClr val="A7D7FF"/>
              </a:solidFill>
              <a:ln w="19050">
                <a:solidFill>
                  <a:srgbClr val="A7D7FF"/>
                </a:solidFill>
              </a:ln>
              <a:effectLst/>
            </c:spPr>
            <c:extLst>
              <c:ext xmlns:c16="http://schemas.microsoft.com/office/drawing/2014/chart" uri="{C3380CC4-5D6E-409C-BE32-E72D297353CC}">
                <c16:uniqueId val="{0000002C-0E29-9E44-B129-1357C9F258C4}"/>
              </c:ext>
            </c:extLst>
          </c:dPt>
          <c:dPt>
            <c:idx val="45"/>
            <c:bubble3D val="0"/>
            <c:spPr>
              <a:solidFill>
                <a:srgbClr val="A7D7FF"/>
              </a:solidFill>
              <a:ln w="19050">
                <a:solidFill>
                  <a:srgbClr val="A7D7FF"/>
                </a:solidFill>
              </a:ln>
              <a:effectLst/>
            </c:spPr>
            <c:extLst>
              <c:ext xmlns:c16="http://schemas.microsoft.com/office/drawing/2014/chart" uri="{C3380CC4-5D6E-409C-BE32-E72D297353CC}">
                <c16:uniqueId val="{0000002B-0E29-9E44-B129-1357C9F258C4}"/>
              </c:ext>
            </c:extLst>
          </c:dPt>
          <c:dPt>
            <c:idx val="46"/>
            <c:bubble3D val="0"/>
            <c:spPr>
              <a:solidFill>
                <a:srgbClr val="A7D7FF"/>
              </a:solidFill>
              <a:ln w="19050">
                <a:solidFill>
                  <a:srgbClr val="A7D7FF"/>
                </a:solidFill>
              </a:ln>
              <a:effectLst/>
            </c:spPr>
            <c:extLst>
              <c:ext xmlns:c16="http://schemas.microsoft.com/office/drawing/2014/chart" uri="{C3380CC4-5D6E-409C-BE32-E72D297353CC}">
                <c16:uniqueId val="{00000030-0E29-9E44-B129-1357C9F258C4}"/>
              </c:ext>
            </c:extLst>
          </c:dPt>
          <c:dPt>
            <c:idx val="47"/>
            <c:bubble3D val="0"/>
            <c:spPr>
              <a:solidFill>
                <a:srgbClr val="A7D7FF"/>
              </a:solidFill>
              <a:ln w="19050">
                <a:solidFill>
                  <a:srgbClr val="A7D7FF"/>
                </a:solidFill>
              </a:ln>
              <a:effectLst/>
            </c:spPr>
            <c:extLst>
              <c:ext xmlns:c16="http://schemas.microsoft.com/office/drawing/2014/chart" uri="{C3380CC4-5D6E-409C-BE32-E72D297353CC}">
                <c16:uniqueId val="{0000005F-8A77-DE4B-AFAD-83D33DA0F368}"/>
              </c:ext>
            </c:extLst>
          </c:dPt>
          <c:dLbls>
            <c:dLbl>
              <c:idx val="0"/>
              <c:layout>
                <c:manualLayout>
                  <c:x val="0.14062412852682957"/>
                  <c:y val="-0.17957704088936699"/>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29-9E44-B129-1357C9F258C4}"/>
                </c:ext>
              </c:extLst>
            </c:dLbl>
            <c:dLbl>
              <c:idx val="1"/>
              <c:layout>
                <c:manualLayout>
                  <c:x val="0.14396915539144259"/>
                  <c:y val="-0.13702820997569934"/>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29-9E44-B129-1357C9F258C4}"/>
                </c:ext>
              </c:extLst>
            </c:dLbl>
            <c:dLbl>
              <c:idx val="2"/>
              <c:layout>
                <c:manualLayout>
                  <c:x val="0.14719964909017164"/>
                  <c:y val="-0.11762678290656524"/>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E29-9E44-B129-1357C9F258C4}"/>
                </c:ext>
              </c:extLst>
            </c:dLbl>
            <c:dLbl>
              <c:idx val="3"/>
              <c:layout>
                <c:manualLayout>
                  <c:x val="0.1519538639400578"/>
                  <c:y val="-0.10278914727905457"/>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E29-9E44-B129-1357C9F258C4}"/>
                </c:ext>
              </c:extLst>
            </c:dLbl>
            <c:dLbl>
              <c:idx val="4"/>
              <c:layout>
                <c:manualLayout>
                  <c:x val="0.22155976357424478"/>
                  <c:y val="-0.13873648165412619"/>
                </c:manualLayout>
              </c:layout>
              <c:spPr>
                <a:noFill/>
                <a:ln>
                  <a:noFill/>
                </a:ln>
                <a:effectLst/>
              </c:spPr>
              <c:txPr>
                <a:bodyPr rot="0" spcFirstLastPara="1" vertOverflow="ellipsis" vert="horz" wrap="square" anchor="ctr" anchorCtr="0"/>
                <a:lstStyle/>
                <a:p>
                  <a:pPr algn="l">
                    <a:defRPr sz="1400" b="1"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0"/>
              <c:showBubbleSize val="0"/>
              <c:extLst>
                <c:ext xmlns:c15="http://schemas.microsoft.com/office/drawing/2012/chart" uri="{CE6537A1-D6FC-4f65-9D91-7224C49458BB}">
                  <c15:layout>
                    <c:manualLayout>
                      <c:w val="0.22448659741907298"/>
                      <c:h val="6.7866320473133179E-2"/>
                    </c:manualLayout>
                  </c15:layout>
                </c:ext>
                <c:ext xmlns:c16="http://schemas.microsoft.com/office/drawing/2014/chart" uri="{C3380CC4-5D6E-409C-BE32-E72D297353CC}">
                  <c16:uniqueId val="{00000009-0E29-9E44-B129-1357C9F258C4}"/>
                </c:ext>
              </c:extLst>
            </c:dLbl>
            <c:dLbl>
              <c:idx val="5"/>
              <c:layout>
                <c:manualLayout>
                  <c:x val="0.23434355992946682"/>
                  <c:y val="-0.1013663592612615"/>
                </c:manualLayout>
              </c:layout>
              <c:spPr>
                <a:noFill/>
                <a:ln>
                  <a:noFill/>
                </a:ln>
                <a:effectLst/>
              </c:spPr>
              <c:txPr>
                <a:bodyPr rot="0" spcFirstLastPara="1" vertOverflow="ellipsis" vert="horz" wrap="square" anchor="ctr" anchorCtr="0"/>
                <a:lstStyle/>
                <a:p>
                  <a:pPr algn="l">
                    <a:defRPr sz="1400" b="1"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0"/>
              <c:showBubbleSize val="0"/>
              <c:extLst>
                <c:ext xmlns:c15="http://schemas.microsoft.com/office/drawing/2012/chart" uri="{CE6537A1-D6FC-4f65-9D91-7224C49458BB}">
                  <c15:layout>
                    <c:manualLayout>
                      <c:w val="0.19350761153091797"/>
                      <c:h val="4.1808288878798408E-2"/>
                    </c:manualLayout>
                  </c15:layout>
                </c:ext>
                <c:ext xmlns:c16="http://schemas.microsoft.com/office/drawing/2014/chart" uri="{C3380CC4-5D6E-409C-BE32-E72D297353CC}">
                  <c16:uniqueId val="{0000000B-0E29-9E44-B129-1357C9F258C4}"/>
                </c:ext>
              </c:extLst>
            </c:dLbl>
            <c:dLbl>
              <c:idx val="6"/>
              <c:layout>
                <c:manualLayout>
                  <c:x val="0.2328990399625907"/>
                  <c:y val="-5.5407361121421757E-2"/>
                </c:manualLayout>
              </c:layout>
              <c:tx>
                <c:rich>
                  <a:bodyPr/>
                  <a:lstStyle/>
                  <a:p>
                    <a:fld id="{28D7B2B6-EDDB-49DB-98D9-25879A032C9C}" type="CATEGORYNAME">
                      <a:rPr lang="en-US" smtClean="0"/>
                      <a:pPr/>
                      <a:t>[KATEGORINAMN]</a:t>
                    </a:fld>
                    <a:endParaRPr lang="sv-SE"/>
                  </a:p>
                </c:rich>
              </c:tx>
              <c:showLegendKey val="0"/>
              <c:showVal val="0"/>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0E29-9E44-B129-1357C9F258C4}"/>
                </c:ext>
              </c:extLst>
            </c:dLbl>
            <c:dLbl>
              <c:idx val="7"/>
              <c:layout>
                <c:manualLayout>
                  <c:x val="0.18389777099591392"/>
                  <c:y val="-6.8816515757316565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E29-9E44-B129-1357C9F258C4}"/>
                </c:ext>
              </c:extLst>
            </c:dLbl>
            <c:dLbl>
              <c:idx val="8"/>
              <c:layout>
                <c:manualLayout>
                  <c:x val="0.24036570768269294"/>
                  <c:y val="-3.5430260539326533E-2"/>
                </c:manualLayout>
              </c:layout>
              <c:showLegendKey val="0"/>
              <c:showVal val="0"/>
              <c:showCatName val="1"/>
              <c:showSerName val="0"/>
              <c:showPercent val="0"/>
              <c:showBubbleSize val="0"/>
              <c:extLst>
                <c:ext xmlns:c15="http://schemas.microsoft.com/office/drawing/2012/chart" uri="{CE6537A1-D6FC-4f65-9D91-7224C49458BB}">
                  <c15:layout>
                    <c:manualLayout>
                      <c:w val="0.21149948267316934"/>
                      <c:h val="3.657728090514336E-2"/>
                    </c:manualLayout>
                  </c15:layout>
                </c:ext>
                <c:ext xmlns:c16="http://schemas.microsoft.com/office/drawing/2014/chart" uri="{C3380CC4-5D6E-409C-BE32-E72D297353CC}">
                  <c16:uniqueId val="{00000011-0E29-9E44-B129-1357C9F258C4}"/>
                </c:ext>
              </c:extLst>
            </c:dLbl>
            <c:dLbl>
              <c:idx val="9"/>
              <c:layout>
                <c:manualLayout>
                  <c:x val="0.24982284023858495"/>
                  <c:y val="-8.3855986283424781E-3"/>
                </c:manualLayout>
              </c:layout>
              <c:spPr>
                <a:noFill/>
                <a:ln>
                  <a:noFill/>
                </a:ln>
                <a:effectLst/>
              </c:spPr>
              <c:txPr>
                <a:bodyPr rot="0" spcFirstLastPara="1" vertOverflow="ellipsis" vert="horz" wrap="square" anchor="ctr" anchorCtr="0"/>
                <a:lstStyle/>
                <a:p>
                  <a:pPr algn="l">
                    <a:defRPr sz="1400" b="1"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0"/>
              <c:showBubbleSize val="0"/>
              <c:extLst>
                <c:ext xmlns:c15="http://schemas.microsoft.com/office/drawing/2012/chart" uri="{CE6537A1-D6FC-4f65-9D91-7224C49458BB}">
                  <c15:layout>
                    <c:manualLayout>
                      <c:w val="0.15960127116459916"/>
                      <c:h val="9.8273935880718977E-2"/>
                    </c:manualLayout>
                  </c15:layout>
                </c:ext>
                <c:ext xmlns:c16="http://schemas.microsoft.com/office/drawing/2014/chart" uri="{C3380CC4-5D6E-409C-BE32-E72D297353CC}">
                  <c16:uniqueId val="{00000013-0E29-9E44-B129-1357C9F258C4}"/>
                </c:ext>
              </c:extLst>
            </c:dLbl>
            <c:dLbl>
              <c:idx val="10"/>
              <c:layout>
                <c:manualLayout>
                  <c:x val="0.23775817057491844"/>
                  <c:y val="4.9147063480605248E-2"/>
                </c:manualLayout>
              </c:layout>
              <c:showLegendKey val="0"/>
              <c:showVal val="0"/>
              <c:showCatName val="1"/>
              <c:showSerName val="0"/>
              <c:showPercent val="0"/>
              <c:showBubbleSize val="0"/>
              <c:extLst>
                <c:ext xmlns:c15="http://schemas.microsoft.com/office/drawing/2012/chart" uri="{CE6537A1-D6FC-4f65-9D91-7224C49458BB}">
                  <c15:layout>
                    <c:manualLayout>
                      <c:w val="0.19217440332243113"/>
                      <c:h val="7.1703081204426783E-2"/>
                    </c:manualLayout>
                  </c15:layout>
                </c:ext>
                <c:ext xmlns:c16="http://schemas.microsoft.com/office/drawing/2014/chart" uri="{C3380CC4-5D6E-409C-BE32-E72D297353CC}">
                  <c16:uniqueId val="{00000015-0E29-9E44-B129-1357C9F258C4}"/>
                </c:ext>
              </c:extLst>
            </c:dLbl>
            <c:dLbl>
              <c:idx val="11"/>
              <c:layout>
                <c:manualLayout>
                  <c:x val="0.17620507092635357"/>
                  <c:y val="2.1852821597229774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7-0E29-9E44-B129-1357C9F258C4}"/>
                </c:ext>
              </c:extLst>
            </c:dLbl>
            <c:dLbl>
              <c:idx val="12"/>
              <c:layout>
                <c:manualLayout>
                  <c:x val="0.23127130604217053"/>
                  <c:y val="8.4885124137950851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0E29-9E44-B129-1357C9F258C4}"/>
                </c:ext>
              </c:extLst>
            </c:dLbl>
            <c:dLbl>
              <c:idx val="13"/>
              <c:layout>
                <c:manualLayout>
                  <c:x val="0.18474195041374508"/>
                  <c:y val="6.0018518105250787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A-0E29-9E44-B129-1357C9F258C4}"/>
                </c:ext>
              </c:extLst>
            </c:dLbl>
            <c:dLbl>
              <c:idx val="14"/>
              <c:layout>
                <c:manualLayout>
                  <c:x val="0.17340994743133539"/>
                  <c:y val="8.6714618205644481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B-0E29-9E44-B129-1357C9F258C4}"/>
                </c:ext>
              </c:extLst>
            </c:dLbl>
            <c:dLbl>
              <c:idx val="15"/>
              <c:layout>
                <c:manualLayout>
                  <c:x val="0.19708421582857155"/>
                  <c:y val="0.1061458005512924"/>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C-0E29-9E44-B129-1357C9F258C4}"/>
                </c:ext>
              </c:extLst>
            </c:dLbl>
            <c:dLbl>
              <c:idx val="16"/>
              <c:layout>
                <c:manualLayout>
                  <c:x val="0.19175618558249088"/>
                  <c:y val="0.1551013523924988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0E29-9E44-B129-1357C9F258C4}"/>
                </c:ext>
              </c:extLst>
            </c:dLbl>
            <c:dLbl>
              <c:idx val="17"/>
              <c:layout>
                <c:manualLayout>
                  <c:x val="0.19106133097460554"/>
                  <c:y val="0.19081633752928276"/>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E-0E29-9E44-B129-1357C9F258C4}"/>
                </c:ext>
              </c:extLst>
            </c:dLbl>
            <c:dLbl>
              <c:idx val="18"/>
              <c:layout>
                <c:manualLayout>
                  <c:x val="0.16702192508330202"/>
                  <c:y val="0.14817899984925006"/>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8A77-DE4B-AFAD-83D33DA0F368}"/>
                </c:ext>
              </c:extLst>
            </c:dLbl>
            <c:dLbl>
              <c:idx val="19"/>
              <c:layout>
                <c:manualLayout>
                  <c:x val="0.18123391481955389"/>
                  <c:y val="0.1552056476729324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7-8A77-DE4B-AFAD-83D33DA0F368}"/>
                </c:ext>
              </c:extLst>
            </c:dLbl>
            <c:dLbl>
              <c:idx val="20"/>
              <c:layout>
                <c:manualLayout>
                  <c:x val="0.11807788817704511"/>
                  <c:y val="0.1740215334078126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0E29-9E44-B129-1357C9F258C4}"/>
                </c:ext>
              </c:extLst>
            </c:dLbl>
            <c:dLbl>
              <c:idx val="21"/>
              <c:layout>
                <c:manualLayout>
                  <c:x val="0.1245665622971721"/>
                  <c:y val="0.18955614084386876"/>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0-0E29-9E44-B129-1357C9F258C4}"/>
                </c:ext>
              </c:extLst>
            </c:dLbl>
            <c:dLbl>
              <c:idx val="22"/>
              <c:layout>
                <c:manualLayout>
                  <c:x val="0.12082260987970266"/>
                  <c:y val="0.209190220776561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D-8A77-DE4B-AFAD-83D33DA0F368}"/>
                </c:ext>
              </c:extLst>
            </c:dLbl>
            <c:dLbl>
              <c:idx val="23"/>
              <c:layout>
                <c:manualLayout>
                  <c:x val="3.1490999383539428E-2"/>
                  <c:y val="0.2053341798405876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F-8A77-DE4B-AFAD-83D33DA0F368}"/>
                </c:ext>
              </c:extLst>
            </c:dLbl>
            <c:dLbl>
              <c:idx val="24"/>
              <c:layout>
                <c:manualLayout>
                  <c:x val="-6.5606940306566372E-2"/>
                  <c:y val="0.20553776058449064"/>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0E29-9E44-B129-1357C9F258C4}"/>
                </c:ext>
              </c:extLst>
            </c:dLbl>
            <c:dLbl>
              <c:idx val="25"/>
              <c:layout>
                <c:manualLayout>
                  <c:x val="-5.23471699747819E-2"/>
                  <c:y val="0.1793295103875517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2-0E29-9E44-B129-1357C9F258C4}"/>
                </c:ext>
              </c:extLst>
            </c:dLbl>
            <c:dLbl>
              <c:idx val="26"/>
              <c:layout>
                <c:manualLayout>
                  <c:x val="-0.15679699038550388"/>
                  <c:y val="0.1880113713736326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35-8A77-DE4B-AFAD-83D33DA0F368}"/>
                </c:ext>
              </c:extLst>
            </c:dLbl>
            <c:dLbl>
              <c:idx val="27"/>
              <c:layout>
                <c:manualLayout>
                  <c:x val="-0.14883730250821792"/>
                  <c:y val="0.173957772100997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37-8A77-DE4B-AFAD-83D33DA0F368}"/>
                </c:ext>
              </c:extLst>
            </c:dLbl>
            <c:dLbl>
              <c:idx val="28"/>
              <c:layout>
                <c:manualLayout>
                  <c:x val="-0.20177264520650109"/>
                  <c:y val="0.17626904356673465"/>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0E29-9E44-B129-1357C9F258C4}"/>
                </c:ext>
              </c:extLst>
            </c:dLbl>
            <c:dLbl>
              <c:idx val="29"/>
              <c:layout>
                <c:manualLayout>
                  <c:x val="-0.16294125225783332"/>
                  <c:y val="0.14010697021906715"/>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4-0E29-9E44-B129-1357C9F258C4}"/>
                </c:ext>
              </c:extLst>
            </c:dLbl>
            <c:dLbl>
              <c:idx val="30"/>
              <c:layout>
                <c:manualLayout>
                  <c:x val="-0.15359151797827189"/>
                  <c:y val="0.13008937437934459"/>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3D-8A77-DE4B-AFAD-83D33DA0F368}"/>
                </c:ext>
              </c:extLst>
            </c:dLbl>
            <c:dLbl>
              <c:idx val="31"/>
              <c:layout>
                <c:manualLayout>
                  <c:x val="-0.16021184202905947"/>
                  <c:y val="0.11717974180734857"/>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3F-8A77-DE4B-AFAD-83D33DA0F368}"/>
                </c:ext>
              </c:extLst>
            </c:dLbl>
            <c:dLbl>
              <c:idx val="32"/>
              <c:layout>
                <c:manualLayout>
                  <c:x val="-0.22216017021636639"/>
                  <c:y val="0.13999660243322257"/>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0E29-9E44-B129-1357C9F258C4}"/>
                </c:ext>
              </c:extLst>
            </c:dLbl>
            <c:dLbl>
              <c:idx val="33"/>
              <c:layout>
                <c:manualLayout>
                  <c:x val="-0.23950243571533197"/>
                  <c:y val="5.8627762553500606E-2"/>
                </c:manualLayout>
              </c:layout>
              <c:spPr>
                <a:noFill/>
                <a:ln>
                  <a:noFill/>
                </a:ln>
                <a:effectLst/>
              </c:spPr>
              <c:txPr>
                <a:bodyPr rot="0" spcFirstLastPara="1" vertOverflow="ellipsis" vert="horz" wrap="square" anchor="ctr" anchorCtr="0"/>
                <a:lstStyle/>
                <a:p>
                  <a:pPr algn="l">
                    <a:defRPr sz="1400" b="1"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0"/>
              <c:showBubbleSize val="0"/>
              <c:extLst>
                <c:ext xmlns:c15="http://schemas.microsoft.com/office/drawing/2012/chart" uri="{CE6537A1-D6FC-4f65-9D91-7224C49458BB}">
                  <c15:layout>
                    <c:manualLayout>
                      <c:w val="0.17977750157889336"/>
                      <c:h val="5.1217484200479516E-2"/>
                    </c:manualLayout>
                  </c15:layout>
                </c:ext>
                <c:ext xmlns:c16="http://schemas.microsoft.com/office/drawing/2014/chart" uri="{C3380CC4-5D6E-409C-BE32-E72D297353CC}">
                  <c16:uniqueId val="{00000026-0E29-9E44-B129-1357C9F258C4}"/>
                </c:ext>
              </c:extLst>
            </c:dLbl>
            <c:dLbl>
              <c:idx val="34"/>
              <c:layout>
                <c:manualLayout>
                  <c:x val="-0.22804700985488677"/>
                  <c:y val="2.2602168764944936E-2"/>
                </c:manualLayout>
              </c:layout>
              <c:spPr>
                <a:noFill/>
                <a:ln>
                  <a:noFill/>
                </a:ln>
                <a:effectLst/>
              </c:spPr>
              <c:txPr>
                <a:bodyPr rot="0" spcFirstLastPara="1" vertOverflow="ellipsis" vert="horz" wrap="square" anchor="ctr" anchorCtr="0"/>
                <a:lstStyle/>
                <a:p>
                  <a:pPr algn="r">
                    <a:defRPr sz="1400" b="1"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0"/>
              <c:showBubbleSize val="0"/>
              <c:extLst>
                <c:ext xmlns:c15="http://schemas.microsoft.com/office/drawing/2012/chart" uri="{CE6537A1-D6FC-4f65-9D91-7224C49458BB}">
                  <c15:layout>
                    <c:manualLayout>
                      <c:w val="0.1157796350931788"/>
                      <c:h val="6.0154238601186232E-2"/>
                    </c:manualLayout>
                  </c15:layout>
                </c:ext>
                <c:ext xmlns:c16="http://schemas.microsoft.com/office/drawing/2014/chart" uri="{C3380CC4-5D6E-409C-BE32-E72D297353CC}">
                  <c16:uniqueId val="{0000002E-0E29-9E44-B129-1357C9F258C4}"/>
                </c:ext>
              </c:extLst>
            </c:dLbl>
            <c:dLbl>
              <c:idx val="35"/>
              <c:layout>
                <c:manualLayout>
                  <c:x val="-0.18264349506674746"/>
                  <c:y val="2.8072433451792663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D-0E29-9E44-B129-1357C9F258C4}"/>
                </c:ext>
              </c:extLst>
            </c:dLbl>
            <c:dLbl>
              <c:idx val="36"/>
              <c:layout>
                <c:manualLayout>
                  <c:x val="-0.22405566273434138"/>
                  <c:y val="-7.3555195354776337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7-0E29-9E44-B129-1357C9F258C4}"/>
                </c:ext>
              </c:extLst>
            </c:dLbl>
            <c:dLbl>
              <c:idx val="37"/>
              <c:layout>
                <c:manualLayout>
                  <c:x val="-0.18338297620681601"/>
                  <c:y val="-4.4687189672294014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8-0E29-9E44-B129-1357C9F258C4}"/>
                </c:ext>
              </c:extLst>
            </c:dLbl>
            <c:dLbl>
              <c:idx val="38"/>
              <c:layout>
                <c:manualLayout>
                  <c:x val="-0.18867923544744608"/>
                  <c:y val="-8.7388282025819303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F-0E29-9E44-B129-1357C9F258C4}"/>
                </c:ext>
              </c:extLst>
            </c:dLbl>
            <c:dLbl>
              <c:idx val="39"/>
              <c:layout>
                <c:manualLayout>
                  <c:x val="-0.18536907342205228"/>
                  <c:y val="-0.1012909632571996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4F-8A77-DE4B-AFAD-83D33DA0F368}"/>
                </c:ext>
              </c:extLst>
            </c:dLbl>
            <c:dLbl>
              <c:idx val="40"/>
              <c:layout>
                <c:manualLayout>
                  <c:x val="-0.17640485050347016"/>
                  <c:y val="-0.13640183104255657"/>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9-0E29-9E44-B129-1357C9F258C4}"/>
                </c:ext>
              </c:extLst>
            </c:dLbl>
            <c:dLbl>
              <c:idx val="41"/>
              <c:layout>
                <c:manualLayout>
                  <c:x val="-0.1783515850209749"/>
                  <c:y val="-0.18319701317748854"/>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A-0E29-9E44-B129-1357C9F258C4}"/>
                </c:ext>
              </c:extLst>
            </c:dLbl>
            <c:dLbl>
              <c:idx val="42"/>
              <c:layout>
                <c:manualLayout>
                  <c:x val="-0.15491558278842943"/>
                  <c:y val="-0.15094339622641509"/>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55-8A77-DE4B-AFAD-83D33DA0F368}"/>
                </c:ext>
              </c:extLst>
            </c:dLbl>
            <c:dLbl>
              <c:idx val="43"/>
              <c:layout>
                <c:manualLayout>
                  <c:x val="-0.12909631899035784"/>
                  <c:y val="-0.1608738828202582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57-8A77-DE4B-AFAD-83D33DA0F368}"/>
                </c:ext>
              </c:extLst>
            </c:dLbl>
            <c:dLbl>
              <c:idx val="44"/>
              <c:layout>
                <c:manualLayout>
                  <c:x val="-0.12863169963041721"/>
                  <c:y val="-0.17302275808034137"/>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C-0E29-9E44-B129-1357C9F258C4}"/>
                </c:ext>
              </c:extLst>
            </c:dLbl>
            <c:dLbl>
              <c:idx val="45"/>
              <c:layout>
                <c:manualLayout>
                  <c:x val="-0.1106406887597222"/>
                  <c:y val="-0.19262237654482639"/>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B-0E29-9E44-B129-1357C9F258C4}"/>
                </c:ext>
              </c:extLst>
            </c:dLbl>
            <c:dLbl>
              <c:idx val="46"/>
              <c:layout>
                <c:manualLayout>
                  <c:x val="-2.2002001700099059E-2"/>
                  <c:y val="-0.19170550413408577"/>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30-0E29-9E44-B129-1357C9F258C4}"/>
                </c:ext>
              </c:extLst>
            </c:dLbl>
            <c:dLbl>
              <c:idx val="47"/>
              <c:layout>
                <c:manualLayout>
                  <c:x val="7.2331733666808326E-2"/>
                  <c:y val="-0.1862253716259452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5F-8A77-DE4B-AFAD-83D33DA0F368}"/>
                </c:ext>
              </c:extLst>
            </c:dLbl>
            <c:spPr>
              <a:noFill/>
              <a:ln>
                <a:noFill/>
              </a:ln>
              <a:effectLst/>
            </c:spPr>
            <c:txPr>
              <a:bodyPr rot="0" spcFirstLastPara="1" vertOverflow="ellipsis" vert="horz" wrap="square" anchor="ctr" anchorCtr="1"/>
              <a:lstStyle/>
              <a:p>
                <a:pPr algn="l">
                  <a:defRPr sz="1400" b="1"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0"/>
            <c:showBubbleSize val="0"/>
            <c:showLeaderLines val="1"/>
            <c:leaderLines>
              <c:spPr>
                <a:ln w="28575" cap="flat" cmpd="sng" algn="ctr">
                  <a:solidFill>
                    <a:srgbClr val="00263E"/>
                  </a:solidFill>
                  <a:round/>
                </a:ln>
                <a:effectLst/>
              </c:spPr>
            </c:leaderLines>
            <c:extLst>
              <c:ext xmlns:c15="http://schemas.microsoft.com/office/drawing/2012/chart" uri="{CE6537A1-D6FC-4f65-9D91-7224C49458BB}"/>
            </c:extLst>
          </c:dLbls>
          <c:cat>
            <c:strRef>
              <c:f>Blad1!$B$2:$B$49</c:f>
              <c:strCache>
                <c:ptCount val="42"/>
                <c:pt idx="0">
                  <c:v>Kick-off IFU Arena</c:v>
                </c:pt>
                <c:pt idx="1">
                  <c:v>ICA-häftet </c:v>
                </c:pt>
                <c:pt idx="4">
                  <c:v>Sollentuna Floorball Cup</c:v>
                </c:pt>
                <c:pt idx="5">
                  <c:v>Utbildningsvecka </c:v>
                </c:pt>
                <c:pt idx="6">
                  <c:v>Ev Bingolottokalender</c:v>
                </c:pt>
                <c:pt idx="8">
                  <c:v>Start Ledarutbildning</c:v>
                </c:pt>
                <c:pt idx="9">
                  <c:v>Start Ledarakademi</c:v>
                </c:pt>
                <c:pt idx="10">
                  <c:v>Fotografering (vartannat år)</c:v>
                </c:pt>
                <c:pt idx="12">
                  <c:v>Sollentuna Höstcamp</c:v>
                </c:pt>
                <c:pt idx="16">
                  <c:v>Julbord för ledare</c:v>
                </c:pt>
                <c:pt idx="17">
                  <c:v>Bingolotter </c:v>
                </c:pt>
                <c:pt idx="28">
                  <c:v>Sverige-lotten</c:v>
                </c:pt>
                <c:pt idx="32">
                  <c:v>Påskcamp</c:v>
                </c:pt>
                <c:pt idx="33">
                  <c:v>Ev Cup (Lightversion)</c:v>
                </c:pt>
                <c:pt idx="34">
                  <c:v>ICA Awards</c:v>
                </c:pt>
                <c:pt idx="36">
                  <c:v>Ev Sponsorcup</c:v>
                </c:pt>
                <c:pt idx="40">
                  <c:v>Årsmöte </c:v>
                </c:pt>
                <c:pt idx="41">
                  <c:v>Sommarcamp</c:v>
                </c:pt>
              </c:strCache>
            </c:strRef>
          </c:cat>
          <c:val>
            <c:numRef>
              <c:f>Blad1!$C$2:$C$49</c:f>
              <c:numCache>
                <c:formatCode>General</c:formatCode>
                <c:ptCount val="48"/>
                <c:pt idx="0">
                  <c:v>2</c:v>
                </c:pt>
                <c:pt idx="1">
                  <c:v>2</c:v>
                </c:pt>
                <c:pt idx="2">
                  <c:v>2</c:v>
                </c:pt>
                <c:pt idx="3">
                  <c:v>2</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pt idx="19">
                  <c:v>2</c:v>
                </c:pt>
                <c:pt idx="20">
                  <c:v>2</c:v>
                </c:pt>
                <c:pt idx="21">
                  <c:v>2</c:v>
                </c:pt>
                <c:pt idx="22">
                  <c:v>2</c:v>
                </c:pt>
                <c:pt idx="23">
                  <c:v>2</c:v>
                </c:pt>
                <c:pt idx="24">
                  <c:v>2</c:v>
                </c:pt>
                <c:pt idx="25">
                  <c:v>2</c:v>
                </c:pt>
                <c:pt idx="26">
                  <c:v>2</c:v>
                </c:pt>
                <c:pt idx="27">
                  <c:v>2</c:v>
                </c:pt>
                <c:pt idx="28">
                  <c:v>2</c:v>
                </c:pt>
                <c:pt idx="29">
                  <c:v>2</c:v>
                </c:pt>
                <c:pt idx="30">
                  <c:v>2</c:v>
                </c:pt>
                <c:pt idx="31">
                  <c:v>2</c:v>
                </c:pt>
                <c:pt idx="32">
                  <c:v>2</c:v>
                </c:pt>
                <c:pt idx="33">
                  <c:v>2</c:v>
                </c:pt>
                <c:pt idx="34">
                  <c:v>2</c:v>
                </c:pt>
                <c:pt idx="35">
                  <c:v>2</c:v>
                </c:pt>
                <c:pt idx="36">
                  <c:v>2</c:v>
                </c:pt>
                <c:pt idx="37">
                  <c:v>2</c:v>
                </c:pt>
                <c:pt idx="38">
                  <c:v>2</c:v>
                </c:pt>
                <c:pt idx="39">
                  <c:v>2</c:v>
                </c:pt>
                <c:pt idx="40">
                  <c:v>2</c:v>
                </c:pt>
                <c:pt idx="41">
                  <c:v>2</c:v>
                </c:pt>
                <c:pt idx="42">
                  <c:v>2</c:v>
                </c:pt>
                <c:pt idx="43">
                  <c:v>2</c:v>
                </c:pt>
                <c:pt idx="44">
                  <c:v>2</c:v>
                </c:pt>
                <c:pt idx="45">
                  <c:v>2</c:v>
                </c:pt>
                <c:pt idx="46">
                  <c:v>2</c:v>
                </c:pt>
                <c:pt idx="47">
                  <c:v>2</c:v>
                </c:pt>
              </c:numCache>
            </c:numRef>
          </c:val>
          <c:extLst>
            <c:ext xmlns:c16="http://schemas.microsoft.com/office/drawing/2014/chart" uri="{C3380CC4-5D6E-409C-BE32-E72D297353CC}">
              <c16:uniqueId val="{00000018-0E29-9E44-B129-1357C9F258C4}"/>
            </c:ext>
          </c:extLst>
        </c:ser>
        <c:dLbls>
          <c:showLegendKey val="0"/>
          <c:showVal val="1"/>
          <c:showCatName val="0"/>
          <c:showSerName val="0"/>
          <c:showPercent val="0"/>
          <c:showBubbleSize val="0"/>
          <c:showLeaderLines val="1"/>
        </c:dLbls>
        <c:firstSliceAng val="0"/>
        <c:holeSize val="3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pPr>
      <a:endParaRPr lang="sv-SE"/>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664905085969415"/>
          <c:y val="8.4368340262252192E-2"/>
          <c:w val="0.55417554631699706"/>
          <c:h val="0.83126331947549559"/>
        </c:manualLayout>
      </c:layout>
      <c:doughnutChart>
        <c:varyColors val="1"/>
        <c:ser>
          <c:idx val="0"/>
          <c:order val="0"/>
          <c:tx>
            <c:strRef>
              <c:f>Blad1!$B$1</c:f>
              <c:strCache>
                <c:ptCount val="1"/>
                <c:pt idx="0">
                  <c:v>Månader</c:v>
                </c:pt>
              </c:strCache>
            </c:strRef>
          </c:tx>
          <c:spPr>
            <a:solidFill>
              <a:srgbClr val="00263E"/>
            </a:solidFill>
          </c:spPr>
          <c:dPt>
            <c:idx val="0"/>
            <c:bubble3D val="0"/>
            <c:spPr>
              <a:solidFill>
                <a:srgbClr val="00263E"/>
              </a:solidFill>
              <a:ln w="19050">
                <a:solidFill>
                  <a:schemeClr val="lt1"/>
                </a:solidFill>
              </a:ln>
              <a:effectLst/>
            </c:spPr>
            <c:extLst>
              <c:ext xmlns:c16="http://schemas.microsoft.com/office/drawing/2014/chart" uri="{C3380CC4-5D6E-409C-BE32-E72D297353CC}">
                <c16:uniqueId val="{00000001-AB31-EB41-B8A6-89B161DD600D}"/>
              </c:ext>
            </c:extLst>
          </c:dPt>
          <c:dPt>
            <c:idx val="1"/>
            <c:bubble3D val="0"/>
            <c:spPr>
              <a:solidFill>
                <a:srgbClr val="00263E"/>
              </a:solidFill>
              <a:ln w="19050">
                <a:solidFill>
                  <a:schemeClr val="lt1"/>
                </a:solidFill>
              </a:ln>
              <a:effectLst/>
            </c:spPr>
            <c:extLst>
              <c:ext xmlns:c16="http://schemas.microsoft.com/office/drawing/2014/chart" uri="{C3380CC4-5D6E-409C-BE32-E72D297353CC}">
                <c16:uniqueId val="{00000003-AB31-EB41-B8A6-89B161DD600D}"/>
              </c:ext>
            </c:extLst>
          </c:dPt>
          <c:dPt>
            <c:idx val="2"/>
            <c:bubble3D val="0"/>
            <c:spPr>
              <a:solidFill>
                <a:srgbClr val="00263E"/>
              </a:solidFill>
              <a:ln w="19050">
                <a:solidFill>
                  <a:schemeClr val="lt1"/>
                </a:solidFill>
              </a:ln>
              <a:effectLst/>
            </c:spPr>
            <c:extLst>
              <c:ext xmlns:c16="http://schemas.microsoft.com/office/drawing/2014/chart" uri="{C3380CC4-5D6E-409C-BE32-E72D297353CC}">
                <c16:uniqueId val="{00000005-AB31-EB41-B8A6-89B161DD600D}"/>
              </c:ext>
            </c:extLst>
          </c:dPt>
          <c:dPt>
            <c:idx val="3"/>
            <c:bubble3D val="0"/>
            <c:spPr>
              <a:solidFill>
                <a:srgbClr val="00263E"/>
              </a:solidFill>
              <a:ln w="19050">
                <a:solidFill>
                  <a:schemeClr val="lt1"/>
                </a:solidFill>
              </a:ln>
              <a:effectLst/>
            </c:spPr>
            <c:extLst>
              <c:ext xmlns:c16="http://schemas.microsoft.com/office/drawing/2014/chart" uri="{C3380CC4-5D6E-409C-BE32-E72D297353CC}">
                <c16:uniqueId val="{00000007-AB31-EB41-B8A6-89B161DD600D}"/>
              </c:ext>
            </c:extLst>
          </c:dPt>
          <c:dPt>
            <c:idx val="4"/>
            <c:bubble3D val="0"/>
            <c:spPr>
              <a:solidFill>
                <a:srgbClr val="00263E"/>
              </a:solidFill>
              <a:ln w="19050">
                <a:solidFill>
                  <a:schemeClr val="lt1"/>
                </a:solidFill>
              </a:ln>
              <a:effectLst/>
            </c:spPr>
            <c:extLst>
              <c:ext xmlns:c16="http://schemas.microsoft.com/office/drawing/2014/chart" uri="{C3380CC4-5D6E-409C-BE32-E72D297353CC}">
                <c16:uniqueId val="{00000009-AB31-EB41-B8A6-89B161DD600D}"/>
              </c:ext>
            </c:extLst>
          </c:dPt>
          <c:dPt>
            <c:idx val="5"/>
            <c:bubble3D val="0"/>
            <c:spPr>
              <a:solidFill>
                <a:srgbClr val="00263E"/>
              </a:solidFill>
              <a:ln w="19050">
                <a:solidFill>
                  <a:schemeClr val="lt1"/>
                </a:solidFill>
              </a:ln>
              <a:effectLst/>
            </c:spPr>
            <c:extLst>
              <c:ext xmlns:c16="http://schemas.microsoft.com/office/drawing/2014/chart" uri="{C3380CC4-5D6E-409C-BE32-E72D297353CC}">
                <c16:uniqueId val="{0000000B-AB31-EB41-B8A6-89B161DD600D}"/>
              </c:ext>
            </c:extLst>
          </c:dPt>
          <c:dPt>
            <c:idx val="6"/>
            <c:bubble3D val="0"/>
            <c:spPr>
              <a:solidFill>
                <a:srgbClr val="00263E"/>
              </a:solidFill>
              <a:ln w="19050">
                <a:solidFill>
                  <a:schemeClr val="lt1"/>
                </a:solidFill>
              </a:ln>
              <a:effectLst/>
            </c:spPr>
            <c:extLst>
              <c:ext xmlns:c16="http://schemas.microsoft.com/office/drawing/2014/chart" uri="{C3380CC4-5D6E-409C-BE32-E72D297353CC}">
                <c16:uniqueId val="{0000000D-AB31-EB41-B8A6-89B161DD600D}"/>
              </c:ext>
            </c:extLst>
          </c:dPt>
          <c:dPt>
            <c:idx val="7"/>
            <c:bubble3D val="0"/>
            <c:spPr>
              <a:solidFill>
                <a:srgbClr val="00263E"/>
              </a:solidFill>
              <a:ln w="19050">
                <a:solidFill>
                  <a:schemeClr val="lt1"/>
                </a:solidFill>
              </a:ln>
              <a:effectLst/>
            </c:spPr>
            <c:extLst>
              <c:ext xmlns:c16="http://schemas.microsoft.com/office/drawing/2014/chart" uri="{C3380CC4-5D6E-409C-BE32-E72D297353CC}">
                <c16:uniqueId val="{0000000F-AB31-EB41-B8A6-89B161DD600D}"/>
              </c:ext>
            </c:extLst>
          </c:dPt>
          <c:dPt>
            <c:idx val="8"/>
            <c:bubble3D val="0"/>
            <c:spPr>
              <a:solidFill>
                <a:srgbClr val="00263E"/>
              </a:solidFill>
              <a:ln w="19050">
                <a:solidFill>
                  <a:schemeClr val="lt1"/>
                </a:solidFill>
              </a:ln>
              <a:effectLst/>
            </c:spPr>
            <c:extLst>
              <c:ext xmlns:c16="http://schemas.microsoft.com/office/drawing/2014/chart" uri="{C3380CC4-5D6E-409C-BE32-E72D297353CC}">
                <c16:uniqueId val="{00000011-AB31-EB41-B8A6-89B161DD600D}"/>
              </c:ext>
            </c:extLst>
          </c:dPt>
          <c:dPt>
            <c:idx val="9"/>
            <c:bubble3D val="0"/>
            <c:spPr>
              <a:solidFill>
                <a:srgbClr val="00263E"/>
              </a:solidFill>
              <a:ln w="19050">
                <a:solidFill>
                  <a:schemeClr val="lt1"/>
                </a:solidFill>
              </a:ln>
              <a:effectLst/>
            </c:spPr>
            <c:extLst>
              <c:ext xmlns:c16="http://schemas.microsoft.com/office/drawing/2014/chart" uri="{C3380CC4-5D6E-409C-BE32-E72D297353CC}">
                <c16:uniqueId val="{00000013-AB31-EB41-B8A6-89B161DD600D}"/>
              </c:ext>
            </c:extLst>
          </c:dPt>
          <c:dPt>
            <c:idx val="10"/>
            <c:bubble3D val="0"/>
            <c:spPr>
              <a:solidFill>
                <a:srgbClr val="00263E"/>
              </a:solidFill>
              <a:ln w="19050">
                <a:solidFill>
                  <a:schemeClr val="lt1"/>
                </a:solidFill>
              </a:ln>
              <a:effectLst/>
            </c:spPr>
            <c:extLst>
              <c:ext xmlns:c16="http://schemas.microsoft.com/office/drawing/2014/chart" uri="{C3380CC4-5D6E-409C-BE32-E72D297353CC}">
                <c16:uniqueId val="{00000015-AB31-EB41-B8A6-89B161DD600D}"/>
              </c:ext>
            </c:extLst>
          </c:dPt>
          <c:dPt>
            <c:idx val="11"/>
            <c:bubble3D val="0"/>
            <c:spPr>
              <a:solidFill>
                <a:srgbClr val="00263E"/>
              </a:solidFill>
              <a:ln w="19050">
                <a:solidFill>
                  <a:schemeClr val="lt1"/>
                </a:solidFill>
              </a:ln>
              <a:effectLst/>
            </c:spPr>
            <c:extLst>
              <c:ext xmlns:c16="http://schemas.microsoft.com/office/drawing/2014/chart" uri="{C3380CC4-5D6E-409C-BE32-E72D297353CC}">
                <c16:uniqueId val="{00000017-AB31-EB41-B8A6-89B161DD600D}"/>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sv-SE"/>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Blad1!$A$2:$A$13</c:f>
              <c:strCache>
                <c:ptCount val="12"/>
                <c:pt idx="0">
                  <c:v>Augusti</c:v>
                </c:pt>
                <c:pt idx="1">
                  <c:v>September</c:v>
                </c:pt>
                <c:pt idx="2">
                  <c:v>Oktober</c:v>
                </c:pt>
                <c:pt idx="3">
                  <c:v>November</c:v>
                </c:pt>
                <c:pt idx="4">
                  <c:v>December</c:v>
                </c:pt>
                <c:pt idx="5">
                  <c:v>Januari</c:v>
                </c:pt>
                <c:pt idx="6">
                  <c:v>Februari</c:v>
                </c:pt>
                <c:pt idx="7">
                  <c:v>Mars</c:v>
                </c:pt>
                <c:pt idx="8">
                  <c:v>April</c:v>
                </c:pt>
                <c:pt idx="9">
                  <c:v>Maj</c:v>
                </c:pt>
                <c:pt idx="10">
                  <c:v>Juni</c:v>
                </c:pt>
                <c:pt idx="11">
                  <c:v>Juli</c:v>
                </c:pt>
              </c:strCache>
            </c:strRef>
          </c:cat>
          <c:val>
            <c:numRef>
              <c:f>Blad1!$B$2:$B$13</c:f>
              <c:numCache>
                <c:formatCode>General</c:formatCode>
                <c:ptCount val="12"/>
                <c:pt idx="0">
                  <c:v>8</c:v>
                </c:pt>
                <c:pt idx="1">
                  <c:v>8</c:v>
                </c:pt>
                <c:pt idx="2">
                  <c:v>8</c:v>
                </c:pt>
                <c:pt idx="3">
                  <c:v>8</c:v>
                </c:pt>
                <c:pt idx="4">
                  <c:v>8</c:v>
                </c:pt>
                <c:pt idx="5">
                  <c:v>8</c:v>
                </c:pt>
                <c:pt idx="6">
                  <c:v>8</c:v>
                </c:pt>
                <c:pt idx="7">
                  <c:v>8</c:v>
                </c:pt>
                <c:pt idx="8">
                  <c:v>8</c:v>
                </c:pt>
                <c:pt idx="9">
                  <c:v>8</c:v>
                </c:pt>
                <c:pt idx="10">
                  <c:v>8</c:v>
                </c:pt>
                <c:pt idx="11">
                  <c:v>8</c:v>
                </c:pt>
              </c:numCache>
            </c:numRef>
          </c:val>
          <c:extLst>
            <c:ext xmlns:c16="http://schemas.microsoft.com/office/drawing/2014/chart" uri="{C3380CC4-5D6E-409C-BE32-E72D297353CC}">
              <c16:uniqueId val="{00000000-22E8-A040-89D2-6EC616BA46F0}"/>
            </c:ext>
          </c:extLst>
        </c:ser>
        <c:dLbls>
          <c:showLegendKey val="0"/>
          <c:showVal val="1"/>
          <c:showCatName val="0"/>
          <c:showSerName val="0"/>
          <c:showPercent val="0"/>
          <c:showBubbleSize val="0"/>
          <c:showLeaderLines val="1"/>
        </c:dLbls>
        <c:firstSliceAng val="0"/>
        <c:holeSize val="3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latin typeface="Arial" panose="020B0604020202020204" pitchFamily="34" charset="0"/>
          <a:cs typeface="Arial" panose="020B0604020202020204" pitchFamily="34" charset="0"/>
        </a:defRPr>
      </a:pPr>
      <a:endParaRPr lang="sv-SE"/>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375CFD-92B7-4A8A-A4DC-6C448A1527D6}" type="datetimeFigureOut">
              <a:rPr lang="en-US" smtClean="0"/>
              <a:t>8/23/2024</a:t>
            </a:fld>
            <a:endParaRPr lang="en-US"/>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FB2B7-2068-42E7-A95B-0F1FAD0B0512}" type="slidenum">
              <a:rPr lang="en-US" smtClean="0"/>
              <a:t>‹#›</a:t>
            </a:fld>
            <a:endParaRPr lang="en-US"/>
          </a:p>
        </p:txBody>
      </p:sp>
    </p:spTree>
    <p:extLst>
      <p:ext uri="{BB962C8B-B14F-4D97-AF65-F5344CB8AC3E}">
        <p14:creationId xmlns:p14="http://schemas.microsoft.com/office/powerpoint/2010/main" val="3824020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5"/>
          </p:nvPr>
        </p:nvSpPr>
        <p:spPr/>
        <p:txBody>
          <a:bodyPr/>
          <a:lstStyle/>
          <a:p>
            <a:fld id="{205FB2B7-2068-42E7-A95B-0F1FAD0B0512}" type="slidenum">
              <a:rPr lang="en-US" smtClean="0"/>
              <a:t>2</a:t>
            </a:fld>
            <a:endParaRPr lang="en-US"/>
          </a:p>
        </p:txBody>
      </p:sp>
    </p:spTree>
    <p:extLst>
      <p:ext uri="{BB962C8B-B14F-4D97-AF65-F5344CB8AC3E}">
        <p14:creationId xmlns:p14="http://schemas.microsoft.com/office/powerpoint/2010/main" val="3046406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FB2B7-2068-42E7-A95B-0F1FAD0B05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3592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FB2B7-2068-42E7-A95B-0F1FAD0B05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9057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FB2B7-2068-42E7-A95B-0F1FAD0B05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697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FB2B7-2068-42E7-A95B-0F1FAD0B05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7585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FB2B7-2068-42E7-A95B-0F1FAD0B05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25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FB2B7-2068-42E7-A95B-0F1FAD0B05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3433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Det jag ska informera och prata om gällande kommunikation &amp; media är en uppdaterad version av vår identitetsmanual och vårt verktyg </a:t>
            </a:r>
            <a:r>
              <a:rPr lang="sv-SE" dirty="0" err="1"/>
              <a:t>Canva</a:t>
            </a:r>
            <a:r>
              <a:rPr lang="sv-SE" dirty="0"/>
              <a:t> som finns tillgänglig för ledare i föreningen.</a:t>
            </a:r>
          </a:p>
        </p:txBody>
      </p:sp>
    </p:spTree>
    <p:extLst>
      <p:ext uri="{BB962C8B-B14F-4D97-AF65-F5344CB8AC3E}">
        <p14:creationId xmlns:p14="http://schemas.microsoft.com/office/powerpoint/2010/main" val="2075269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Oavsett om det handlar om sociala medier, tryckta material eller kläder, kan en sammanhållen identitet bidra till att FBC Sollentuna uppfattas likadant i alla sammanhang. Detta stärker varumärket och gör det mer igenkännligt för såväl spelare som fans och sponsorer.</a:t>
            </a:r>
          </a:p>
          <a:p>
            <a:endParaRPr lang="sv-SE" dirty="0"/>
          </a:p>
          <a:p>
            <a:endParaRPr lang="sv-SE" dirty="0"/>
          </a:p>
        </p:txBody>
      </p:sp>
    </p:spTree>
    <p:extLst>
      <p:ext uri="{BB962C8B-B14F-4D97-AF65-F5344CB8AC3E}">
        <p14:creationId xmlns:p14="http://schemas.microsoft.com/office/powerpoint/2010/main" val="2696289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I version 1.1 vid lanseringen av nya föreningen så fokuserade vi på den visuella identiteten, och har nu gjort en uppdatering gällande våra språkliga riktlinjer. Hur kommunicerar och håller vi en röd tråd inom vårt språk gällande föreningen, våra </a:t>
            </a:r>
            <a:r>
              <a:rPr lang="sv-SE" dirty="0" err="1"/>
              <a:t>camper</a:t>
            </a:r>
            <a:r>
              <a:rPr lang="sv-SE" dirty="0"/>
              <a:t> och arrangemang.</a:t>
            </a:r>
          </a:p>
        </p:txBody>
      </p:sp>
    </p:spTree>
    <p:extLst>
      <p:ext uri="{BB962C8B-B14F-4D97-AF65-F5344CB8AC3E}">
        <p14:creationId xmlns:p14="http://schemas.microsoft.com/office/powerpoint/2010/main" val="1249327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3738759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Vill ni skapa innehåll för att börja spela, eller inför eller efter match med resultat osv finns </a:t>
            </a:r>
            <a:r>
              <a:rPr lang="sv-SE" dirty="0" err="1"/>
              <a:t>Canva</a:t>
            </a:r>
            <a:r>
              <a:rPr lang="sv-SE" dirty="0"/>
              <a:t> som är ett etablerat och lätthanterat designverktyg. Annars behövs det inte vara komplicerat när man publicerar på sociala medier. Ta ett kort med mobilkameran funkar såklart bra.</a:t>
            </a:r>
          </a:p>
          <a:p>
            <a:endParaRPr lang="sv-SE" dirty="0"/>
          </a:p>
          <a:p>
            <a:r>
              <a:rPr lang="sv-SE" dirty="0"/>
              <a:t>Tagga med @</a:t>
            </a:r>
            <a:r>
              <a:rPr lang="sv-SE" dirty="0" err="1"/>
              <a:t>fbcsollentuna</a:t>
            </a:r>
            <a:r>
              <a:rPr lang="sv-SE" dirty="0"/>
              <a:t> för att jag ska kunna dela vidare på </a:t>
            </a:r>
          </a:p>
        </p:txBody>
      </p:sp>
    </p:spTree>
    <p:extLst>
      <p:ext uri="{BB962C8B-B14F-4D97-AF65-F5344CB8AC3E}">
        <p14:creationId xmlns:p14="http://schemas.microsoft.com/office/powerpoint/2010/main" val="2736222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En viktigt syfte är att locka våra medlemmar till våra hemmamatcher för dam och herr. Arrangemanget runt matcherna är viktigt för att dels personerna på plats ska få en trevlig och proffsig upplevelse.</a:t>
            </a:r>
          </a:p>
          <a:p>
            <a:endParaRPr lang="sv-SE" dirty="0"/>
          </a:p>
          <a:p>
            <a:pPr marL="342900" indent="-342900">
              <a:buFontTx/>
              <a:buChar char="-"/>
            </a:pPr>
            <a:r>
              <a:rPr lang="sv-SE" dirty="0"/>
              <a:t>Samhörighet och klubbkänsla</a:t>
            </a:r>
          </a:p>
          <a:p>
            <a:pPr marL="342900" indent="-342900">
              <a:buFontTx/>
              <a:buChar char="-"/>
            </a:pPr>
            <a:r>
              <a:rPr lang="sv-SE" dirty="0"/>
              <a:t>Träffa och se sina idoler och förebilder inom föreningen</a:t>
            </a:r>
          </a:p>
          <a:p>
            <a:pPr marL="342900" indent="-342900">
              <a:buFontTx/>
              <a:buChar char="-"/>
            </a:pPr>
            <a:r>
              <a:rPr lang="sv-SE" dirty="0"/>
              <a:t>Ekonomiska fördelar (Ex marknadsföra att man är sargvakter för att sälja mer i kiosken)</a:t>
            </a:r>
          </a:p>
          <a:p>
            <a:pPr marL="342900" indent="-342900">
              <a:buFontTx/>
              <a:buChar char="-"/>
            </a:pPr>
            <a:endParaRPr lang="sv-SE" dirty="0"/>
          </a:p>
          <a:p>
            <a:r>
              <a:rPr lang="sv-SE" dirty="0"/>
              <a:t>Vi söker nu fler personer som vill engagera sig i arrangemangsgruppen. Gillar du ljud, ljus eller teknik i allmänhet så är du välkommen. Alla idéer är också välkomna som kan lyfta upplevelsen runt våra matcher.</a:t>
            </a:r>
          </a:p>
          <a:p>
            <a:endParaRPr lang="sv-SE" dirty="0"/>
          </a:p>
          <a:p>
            <a:r>
              <a:rPr lang="sv-SE" dirty="0"/>
              <a:t>Är du intresserad, skicka till </a:t>
            </a:r>
            <a:r>
              <a:rPr lang="sv-SE" dirty="0" err="1"/>
              <a:t>media@fbcsollentuna.se</a:t>
            </a:r>
            <a:endParaRPr lang="sv-SE" dirty="0"/>
          </a:p>
        </p:txBody>
      </p:sp>
    </p:spTree>
    <p:extLst>
      <p:ext uri="{BB962C8B-B14F-4D97-AF65-F5344CB8AC3E}">
        <p14:creationId xmlns:p14="http://schemas.microsoft.com/office/powerpoint/2010/main" val="2499385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sv-SE" dirty="0"/>
              <a:t>Vi söker också fler företag som vill vara matchvärdar.</a:t>
            </a:r>
          </a:p>
          <a:p>
            <a:endParaRPr lang="sv-SE" dirty="0"/>
          </a:p>
          <a:p>
            <a:r>
              <a:rPr lang="sv-SE" dirty="0"/>
              <a:t>Intresserad? Skicka till </a:t>
            </a:r>
            <a:r>
              <a:rPr lang="sv-SE" dirty="0" err="1"/>
              <a:t>partner@fbcsollentuna.se</a:t>
            </a:r>
            <a:endParaRPr lang="sv-SE" dirty="0"/>
          </a:p>
        </p:txBody>
      </p:sp>
    </p:spTree>
    <p:extLst>
      <p:ext uri="{BB962C8B-B14F-4D97-AF65-F5344CB8AC3E}">
        <p14:creationId xmlns:p14="http://schemas.microsoft.com/office/powerpoint/2010/main" val="2158755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0" marR="0" indent="0" algn="ctr" defTabSz="2438338" rtl="0" fontAlgn="auto" latinLnBrk="0" hangingPunct="0">
              <a:lnSpc>
                <a:spcPct val="100000"/>
              </a:lnSpc>
              <a:spcBef>
                <a:spcPts val="0"/>
              </a:spcBef>
              <a:spcAft>
                <a:spcPts val="0"/>
              </a:spcAft>
              <a:buClrTx/>
              <a:buSzTx/>
              <a:buFontTx/>
              <a:buNone/>
              <a:tabLst/>
            </a:pPr>
            <a:r>
              <a:rPr kumimoji="0" lang="sv-SE" sz="2000" b="1" i="0" u="none" strike="noStrike" cap="none" spc="0" normalizeH="0" baseline="0" dirty="0">
                <a:ln>
                  <a:noFill/>
                </a:ln>
                <a:solidFill>
                  <a:srgbClr val="FF0000"/>
                </a:solidFill>
                <a:effectLst/>
                <a:uFillTx/>
                <a:latin typeface="+mn-lt"/>
                <a:ea typeface="+mn-ea"/>
                <a:cs typeface="+mn-cs"/>
                <a:sym typeface="Helvetica Neue"/>
              </a:rPr>
              <a:t>Detta </a:t>
            </a:r>
            <a:r>
              <a:rPr kumimoji="0" lang="sv-SE" sz="2000" b="1" i="0" u="none" strike="noStrike" cap="none" spc="0" normalizeH="0" baseline="0" dirty="0" err="1">
                <a:ln>
                  <a:noFill/>
                </a:ln>
                <a:solidFill>
                  <a:srgbClr val="FF0000"/>
                </a:solidFill>
                <a:effectLst/>
                <a:uFillTx/>
                <a:latin typeface="+mn-lt"/>
                <a:ea typeface="+mn-ea"/>
                <a:cs typeface="+mn-cs"/>
                <a:sym typeface="Helvetica Neue"/>
              </a:rPr>
              <a:t>årshjul</a:t>
            </a:r>
            <a:r>
              <a:rPr kumimoji="0" lang="sv-SE" sz="2000" b="1" i="0" u="none" strike="noStrike" cap="none" spc="0" normalizeH="0" baseline="0" dirty="0">
                <a:ln>
                  <a:noFill/>
                </a:ln>
                <a:solidFill>
                  <a:srgbClr val="FF0000"/>
                </a:solidFill>
                <a:effectLst/>
                <a:uFillTx/>
                <a:latin typeface="+mn-lt"/>
                <a:ea typeface="+mn-ea"/>
                <a:cs typeface="+mn-cs"/>
                <a:sym typeface="Helvetica Neue"/>
              </a:rPr>
              <a:t> använder inbyggd Excel för att anpassa aktiviteterna runt årshjulet.</a:t>
            </a:r>
          </a:p>
        </p:txBody>
      </p:sp>
    </p:spTree>
    <p:extLst>
      <p:ext uri="{BB962C8B-B14F-4D97-AF65-F5344CB8AC3E}">
        <p14:creationId xmlns:p14="http://schemas.microsoft.com/office/powerpoint/2010/main" val="202829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FB2B7-2068-42E7-A95B-0F1FAD0B05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50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239C27-8493-C91B-D070-4F9074BB428E}"/>
              </a:ext>
            </a:extLst>
          </p:cNvPr>
          <p:cNvSpPr>
            <a:spLocks noGrp="1"/>
          </p:cNvSpPr>
          <p:nvPr>
            <p:ph type="ctrTitle"/>
          </p:nvPr>
        </p:nvSpPr>
        <p:spPr>
          <a:xfrm>
            <a:off x="1524000" y="1122363"/>
            <a:ext cx="9144000" cy="2387600"/>
          </a:xfrm>
        </p:spPr>
        <p:txBody>
          <a:bodyPr anchor="b"/>
          <a:lstStyle>
            <a:lvl1pPr algn="ctr">
              <a:defRPr sz="6000"/>
            </a:lvl1pPr>
          </a:lstStyle>
          <a:p>
            <a:r>
              <a:rPr lang="sv-SE" dirty="0"/>
              <a:t>Klicka här för att ändra mall för rubrikformat</a:t>
            </a:r>
            <a:endParaRPr lang="en-US" dirty="0"/>
          </a:p>
        </p:txBody>
      </p:sp>
      <p:sp>
        <p:nvSpPr>
          <p:cNvPr id="3" name="Underrubrik 2">
            <a:extLst>
              <a:ext uri="{FF2B5EF4-FFF2-40B4-BE49-F238E27FC236}">
                <a16:creationId xmlns:a16="http://schemas.microsoft.com/office/drawing/2014/main" id="{4C7C71CD-080F-361C-B51A-5139C65750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a:p>
        </p:txBody>
      </p:sp>
      <p:sp>
        <p:nvSpPr>
          <p:cNvPr id="4" name="Platshållare för datum 3">
            <a:extLst>
              <a:ext uri="{FF2B5EF4-FFF2-40B4-BE49-F238E27FC236}">
                <a16:creationId xmlns:a16="http://schemas.microsoft.com/office/drawing/2014/main" id="{F8AFD86A-B98A-4A36-98D0-EF6A2276420E}"/>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5" name="Platshållare för sidfot 4">
            <a:extLst>
              <a:ext uri="{FF2B5EF4-FFF2-40B4-BE49-F238E27FC236}">
                <a16:creationId xmlns:a16="http://schemas.microsoft.com/office/drawing/2014/main" id="{203640F7-B47F-7B8B-89CA-BE0B6BECC5AA}"/>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51FA34F6-5FB2-8317-7D2B-0140972D105E}"/>
              </a:ext>
            </a:extLst>
          </p:cNvPr>
          <p:cNvSpPr>
            <a:spLocks noGrp="1"/>
          </p:cNvSpPr>
          <p:nvPr>
            <p:ph type="sldNum" sz="quarter" idx="12"/>
          </p:nvPr>
        </p:nvSpPr>
        <p:spPr/>
        <p:txBody>
          <a:bodyPr/>
          <a:lstStyle/>
          <a:p>
            <a:fld id="{D0CF0095-D26B-4378-88AB-80EDBDC2F595}" type="slidenum">
              <a:rPr lang="en-US" smtClean="0"/>
              <a:t>‹#›</a:t>
            </a:fld>
            <a:endParaRPr lang="en-US"/>
          </a:p>
        </p:txBody>
      </p:sp>
      <p:pic>
        <p:nvPicPr>
          <p:cNvPr id="7" name="Bildobjekt 6" descr="En bild som visar logotyp&#10;&#10;Automatiskt genererad beskrivning">
            <a:extLst>
              <a:ext uri="{FF2B5EF4-FFF2-40B4-BE49-F238E27FC236}">
                <a16:creationId xmlns:a16="http://schemas.microsoft.com/office/drawing/2014/main" id="{121D7A42-5B76-BB37-CAFC-A083EC57F3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7999" y="153647"/>
            <a:ext cx="1220853" cy="1220152"/>
          </a:xfrm>
          <a:prstGeom prst="rect">
            <a:avLst/>
          </a:prstGeom>
        </p:spPr>
      </p:pic>
    </p:spTree>
    <p:extLst>
      <p:ext uri="{BB962C8B-B14F-4D97-AF65-F5344CB8AC3E}">
        <p14:creationId xmlns:p14="http://schemas.microsoft.com/office/powerpoint/2010/main" val="1939141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F86F8E-7881-A41C-1822-D43F8334E039}"/>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EA1CE5D1-6873-8A75-8301-EAEAA82B3D5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BF2764F7-9D01-0A98-ED3B-3D98AC3FDA4E}"/>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5" name="Platshållare för sidfot 4">
            <a:extLst>
              <a:ext uri="{FF2B5EF4-FFF2-40B4-BE49-F238E27FC236}">
                <a16:creationId xmlns:a16="http://schemas.microsoft.com/office/drawing/2014/main" id="{2C23AB7E-DA99-C8FC-0E46-CFE7A94059E3}"/>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58DEA895-52F0-2F2F-4BA2-89BFC84D5827}"/>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3427761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CEE308-E25D-A899-7B29-E27C370C134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5EFEB8FE-AEF6-CF25-2F3D-AD1CADC4FB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B602CCA-3CB8-2E36-A144-4551409BC460}"/>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5" name="Platshållare för sidfot 4">
            <a:extLst>
              <a:ext uri="{FF2B5EF4-FFF2-40B4-BE49-F238E27FC236}">
                <a16:creationId xmlns:a16="http://schemas.microsoft.com/office/drawing/2014/main" id="{3B851FF9-8A4F-06AC-05CA-7D088D3256ED}"/>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89E37ABA-005C-56B9-A13E-36823CE719BE}"/>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3866804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3A7AAB-6A31-1D8A-4BC2-5C7051EAD15B}"/>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18D4DCEE-D911-467A-8769-1E88190E52EB}"/>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innehåll 3">
            <a:extLst>
              <a:ext uri="{FF2B5EF4-FFF2-40B4-BE49-F238E27FC236}">
                <a16:creationId xmlns:a16="http://schemas.microsoft.com/office/drawing/2014/main" id="{1FB5F673-D666-1C44-530E-25BB1DB2586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Platshållare för datum 4">
            <a:extLst>
              <a:ext uri="{FF2B5EF4-FFF2-40B4-BE49-F238E27FC236}">
                <a16:creationId xmlns:a16="http://schemas.microsoft.com/office/drawing/2014/main" id="{C41AD16A-D5F3-50AE-0905-BC43D6570E9E}"/>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6" name="Platshållare för sidfot 5">
            <a:extLst>
              <a:ext uri="{FF2B5EF4-FFF2-40B4-BE49-F238E27FC236}">
                <a16:creationId xmlns:a16="http://schemas.microsoft.com/office/drawing/2014/main" id="{9CDE9BB9-C94D-6B9A-85D2-BDA8904248A7}"/>
              </a:ext>
            </a:extLst>
          </p:cNvPr>
          <p:cNvSpPr>
            <a:spLocks noGrp="1"/>
          </p:cNvSpPr>
          <p:nvPr>
            <p:ph type="ftr" sz="quarter" idx="11"/>
          </p:nvPr>
        </p:nvSpPr>
        <p:spPr/>
        <p:txBody>
          <a:bodyPr/>
          <a:lstStyle/>
          <a:p>
            <a:endParaRPr lang="en-US"/>
          </a:p>
        </p:txBody>
      </p:sp>
      <p:sp>
        <p:nvSpPr>
          <p:cNvPr id="7" name="Platshållare för bildnummer 6">
            <a:extLst>
              <a:ext uri="{FF2B5EF4-FFF2-40B4-BE49-F238E27FC236}">
                <a16:creationId xmlns:a16="http://schemas.microsoft.com/office/drawing/2014/main" id="{80039E59-839F-C32F-AB97-CA7649395D8E}"/>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3260783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4BAAF3-E8A5-FFA7-7FB3-5F5D31DA2DBF}"/>
              </a:ext>
            </a:extLst>
          </p:cNvPr>
          <p:cNvSpPr>
            <a:spLocks noGrp="1"/>
          </p:cNvSpPr>
          <p:nvPr>
            <p:ph type="title"/>
          </p:nvPr>
        </p:nvSpPr>
        <p:spPr>
          <a:xfrm>
            <a:off x="839788" y="365125"/>
            <a:ext cx="10515600" cy="1325563"/>
          </a:xfrm>
        </p:spPr>
        <p:txBody>
          <a:body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2AA2B5AC-9B99-32A5-F7F2-6D9429A85F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704AF71-9444-A61A-95AE-4ED96677C81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Platshållare för text 4">
            <a:extLst>
              <a:ext uri="{FF2B5EF4-FFF2-40B4-BE49-F238E27FC236}">
                <a16:creationId xmlns:a16="http://schemas.microsoft.com/office/drawing/2014/main" id="{06C666D3-DDE4-1D03-10DD-CF3B029E5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4A35DA8-A0C1-BD13-D3FF-6265A1EF40C3}"/>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Platshållare för datum 6">
            <a:extLst>
              <a:ext uri="{FF2B5EF4-FFF2-40B4-BE49-F238E27FC236}">
                <a16:creationId xmlns:a16="http://schemas.microsoft.com/office/drawing/2014/main" id="{B0442913-BCEB-094E-148C-5EDD0210C3A6}"/>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8" name="Platshållare för sidfot 7">
            <a:extLst>
              <a:ext uri="{FF2B5EF4-FFF2-40B4-BE49-F238E27FC236}">
                <a16:creationId xmlns:a16="http://schemas.microsoft.com/office/drawing/2014/main" id="{0F3FF236-1207-CDC5-B184-788076F9E226}"/>
              </a:ext>
            </a:extLst>
          </p:cNvPr>
          <p:cNvSpPr>
            <a:spLocks noGrp="1"/>
          </p:cNvSpPr>
          <p:nvPr>
            <p:ph type="ftr" sz="quarter" idx="11"/>
          </p:nvPr>
        </p:nvSpPr>
        <p:spPr/>
        <p:txBody>
          <a:bodyPr/>
          <a:lstStyle/>
          <a:p>
            <a:endParaRPr lang="en-US"/>
          </a:p>
        </p:txBody>
      </p:sp>
      <p:sp>
        <p:nvSpPr>
          <p:cNvPr id="9" name="Platshållare för bildnummer 8">
            <a:extLst>
              <a:ext uri="{FF2B5EF4-FFF2-40B4-BE49-F238E27FC236}">
                <a16:creationId xmlns:a16="http://schemas.microsoft.com/office/drawing/2014/main" id="{0DE8DBE9-C875-C95C-70CF-A62089EA366A}"/>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47643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F60F74-F1A0-4F69-EF15-8F35205B3CF1}"/>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datum 2">
            <a:extLst>
              <a:ext uri="{FF2B5EF4-FFF2-40B4-BE49-F238E27FC236}">
                <a16:creationId xmlns:a16="http://schemas.microsoft.com/office/drawing/2014/main" id="{82D721D0-7E6E-71F3-7BCB-49A9F3BD124A}"/>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4" name="Platshållare för sidfot 3">
            <a:extLst>
              <a:ext uri="{FF2B5EF4-FFF2-40B4-BE49-F238E27FC236}">
                <a16:creationId xmlns:a16="http://schemas.microsoft.com/office/drawing/2014/main" id="{C22A4C7F-76E2-A3BD-E123-EE2AED0CFDEE}"/>
              </a:ext>
            </a:extLst>
          </p:cNvPr>
          <p:cNvSpPr>
            <a:spLocks noGrp="1"/>
          </p:cNvSpPr>
          <p:nvPr>
            <p:ph type="ftr" sz="quarter" idx="11"/>
          </p:nvPr>
        </p:nvSpPr>
        <p:spPr/>
        <p:txBody>
          <a:bodyPr/>
          <a:lstStyle/>
          <a:p>
            <a:endParaRPr lang="en-US"/>
          </a:p>
        </p:txBody>
      </p:sp>
      <p:sp>
        <p:nvSpPr>
          <p:cNvPr id="5" name="Platshållare för bildnummer 4">
            <a:extLst>
              <a:ext uri="{FF2B5EF4-FFF2-40B4-BE49-F238E27FC236}">
                <a16:creationId xmlns:a16="http://schemas.microsoft.com/office/drawing/2014/main" id="{7E7F1382-2B91-F278-17E3-9628B4AC1B5D}"/>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2662000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DB72C3A-7D31-8741-4EA9-3FE05029E4F6}"/>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3" name="Platshållare för sidfot 2">
            <a:extLst>
              <a:ext uri="{FF2B5EF4-FFF2-40B4-BE49-F238E27FC236}">
                <a16:creationId xmlns:a16="http://schemas.microsoft.com/office/drawing/2014/main" id="{F7B8586E-58D5-54A7-228D-8261B42B87ED}"/>
              </a:ext>
            </a:extLst>
          </p:cNvPr>
          <p:cNvSpPr>
            <a:spLocks noGrp="1"/>
          </p:cNvSpPr>
          <p:nvPr>
            <p:ph type="ftr" sz="quarter" idx="11"/>
          </p:nvPr>
        </p:nvSpPr>
        <p:spPr/>
        <p:txBody>
          <a:bodyPr/>
          <a:lstStyle/>
          <a:p>
            <a:endParaRPr lang="en-US"/>
          </a:p>
        </p:txBody>
      </p:sp>
      <p:sp>
        <p:nvSpPr>
          <p:cNvPr id="4" name="Platshållare för bildnummer 3">
            <a:extLst>
              <a:ext uri="{FF2B5EF4-FFF2-40B4-BE49-F238E27FC236}">
                <a16:creationId xmlns:a16="http://schemas.microsoft.com/office/drawing/2014/main" id="{274B04A5-582C-A2B8-BB6D-789EEFEF3E43}"/>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2215416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889CEE-B5FD-A33C-68BF-DDDBFA53E01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AF68A0D5-A546-67F2-D107-A4258F5B20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text 3">
            <a:extLst>
              <a:ext uri="{FF2B5EF4-FFF2-40B4-BE49-F238E27FC236}">
                <a16:creationId xmlns:a16="http://schemas.microsoft.com/office/drawing/2014/main" id="{1F6E2D6D-AACE-746C-02AE-76E43BC4D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DEA1D43-C19B-0424-74D4-FA7CD772DBD0}"/>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6" name="Platshållare för sidfot 5">
            <a:extLst>
              <a:ext uri="{FF2B5EF4-FFF2-40B4-BE49-F238E27FC236}">
                <a16:creationId xmlns:a16="http://schemas.microsoft.com/office/drawing/2014/main" id="{2911CBD4-826D-468E-F1BC-F050A663B0AC}"/>
              </a:ext>
            </a:extLst>
          </p:cNvPr>
          <p:cNvSpPr>
            <a:spLocks noGrp="1"/>
          </p:cNvSpPr>
          <p:nvPr>
            <p:ph type="ftr" sz="quarter" idx="11"/>
          </p:nvPr>
        </p:nvSpPr>
        <p:spPr/>
        <p:txBody>
          <a:bodyPr/>
          <a:lstStyle/>
          <a:p>
            <a:endParaRPr lang="en-US"/>
          </a:p>
        </p:txBody>
      </p:sp>
      <p:sp>
        <p:nvSpPr>
          <p:cNvPr id="7" name="Platshållare för bildnummer 6">
            <a:extLst>
              <a:ext uri="{FF2B5EF4-FFF2-40B4-BE49-F238E27FC236}">
                <a16:creationId xmlns:a16="http://schemas.microsoft.com/office/drawing/2014/main" id="{0FB9A04E-75B3-52A6-FA5E-F57A3F4B15B6}"/>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1976623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5457A1-600D-0EED-6CF3-2DD2066999A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a:p>
        </p:txBody>
      </p:sp>
      <p:sp>
        <p:nvSpPr>
          <p:cNvPr id="3" name="Platshållare för bild 2">
            <a:extLst>
              <a:ext uri="{FF2B5EF4-FFF2-40B4-BE49-F238E27FC236}">
                <a16:creationId xmlns:a16="http://schemas.microsoft.com/office/drawing/2014/main" id="{5A839D73-6F9D-EF75-02FD-D9F9468EB6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tshållare för text 3">
            <a:extLst>
              <a:ext uri="{FF2B5EF4-FFF2-40B4-BE49-F238E27FC236}">
                <a16:creationId xmlns:a16="http://schemas.microsoft.com/office/drawing/2014/main" id="{EC621AF6-3BA5-A69A-5B79-E06A384F79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4E70793-9A01-E49D-4370-011708C9018C}"/>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6" name="Platshållare för sidfot 5">
            <a:extLst>
              <a:ext uri="{FF2B5EF4-FFF2-40B4-BE49-F238E27FC236}">
                <a16:creationId xmlns:a16="http://schemas.microsoft.com/office/drawing/2014/main" id="{90CEC21A-DC5E-69FA-BA47-284203BEAAAD}"/>
              </a:ext>
            </a:extLst>
          </p:cNvPr>
          <p:cNvSpPr>
            <a:spLocks noGrp="1"/>
          </p:cNvSpPr>
          <p:nvPr>
            <p:ph type="ftr" sz="quarter" idx="11"/>
          </p:nvPr>
        </p:nvSpPr>
        <p:spPr/>
        <p:txBody>
          <a:bodyPr/>
          <a:lstStyle/>
          <a:p>
            <a:endParaRPr lang="en-US"/>
          </a:p>
        </p:txBody>
      </p:sp>
      <p:sp>
        <p:nvSpPr>
          <p:cNvPr id="7" name="Platshållare för bildnummer 6">
            <a:extLst>
              <a:ext uri="{FF2B5EF4-FFF2-40B4-BE49-F238E27FC236}">
                <a16:creationId xmlns:a16="http://schemas.microsoft.com/office/drawing/2014/main" id="{7961676B-9E1E-6321-B38B-F0CAA09D009C}"/>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4147289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0B93E3-5115-4A14-A705-46D78B36BC62}"/>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lodrät text 2">
            <a:extLst>
              <a:ext uri="{FF2B5EF4-FFF2-40B4-BE49-F238E27FC236}">
                <a16:creationId xmlns:a16="http://schemas.microsoft.com/office/drawing/2014/main" id="{DA6BA352-1774-36C9-FB12-14C5AB5E3C8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CB96917D-21E1-315B-436D-584D9C3F3C9D}"/>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5" name="Platshållare för sidfot 4">
            <a:extLst>
              <a:ext uri="{FF2B5EF4-FFF2-40B4-BE49-F238E27FC236}">
                <a16:creationId xmlns:a16="http://schemas.microsoft.com/office/drawing/2014/main" id="{C855F958-DFF2-4E27-FD21-DE93A29F6445}"/>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266B86DF-F988-10BA-F7F4-79B71F4442B5}"/>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3460734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5800AB39-8F30-79F2-29FB-59B212B1B908}"/>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a:p>
        </p:txBody>
      </p:sp>
      <p:sp>
        <p:nvSpPr>
          <p:cNvPr id="3" name="Platshållare för lodrät text 2">
            <a:extLst>
              <a:ext uri="{FF2B5EF4-FFF2-40B4-BE49-F238E27FC236}">
                <a16:creationId xmlns:a16="http://schemas.microsoft.com/office/drawing/2014/main" id="{C6C49555-AA43-292E-440E-978F0408EE41}"/>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5E480388-1B63-7F89-F5A5-AE1F00175A46}"/>
              </a:ext>
            </a:extLst>
          </p:cNvPr>
          <p:cNvSpPr>
            <a:spLocks noGrp="1"/>
          </p:cNvSpPr>
          <p:nvPr>
            <p:ph type="dt" sz="half" idx="10"/>
          </p:nvPr>
        </p:nvSpPr>
        <p:spPr/>
        <p:txBody>
          <a:bodyPr/>
          <a:lstStyle/>
          <a:p>
            <a:fld id="{4D8AE167-4A9A-4B2E-A2FA-15EA063E60C1}" type="datetimeFigureOut">
              <a:rPr lang="en-US" smtClean="0"/>
              <a:t>8/23/2024</a:t>
            </a:fld>
            <a:endParaRPr lang="en-US"/>
          </a:p>
        </p:txBody>
      </p:sp>
      <p:sp>
        <p:nvSpPr>
          <p:cNvPr id="5" name="Platshållare för sidfot 4">
            <a:extLst>
              <a:ext uri="{FF2B5EF4-FFF2-40B4-BE49-F238E27FC236}">
                <a16:creationId xmlns:a16="http://schemas.microsoft.com/office/drawing/2014/main" id="{F80B77DE-1D67-2F69-0F8C-6196F603EE06}"/>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2371AF0A-7614-C85D-207F-BF94F3670265}"/>
              </a:ext>
            </a:extLst>
          </p:cNvPr>
          <p:cNvSpPr>
            <a:spLocks noGrp="1"/>
          </p:cNvSpPr>
          <p:nvPr>
            <p:ph type="sldNum" sz="quarter" idx="12"/>
          </p:nvPr>
        </p:nvSpPr>
        <p:spPr/>
        <p:txBody>
          <a:bodyPr/>
          <a:lstStyle/>
          <a:p>
            <a:fld id="{D0CF0095-D26B-4378-88AB-80EDBDC2F595}" type="slidenum">
              <a:rPr lang="en-US" smtClean="0"/>
              <a:t>‹#›</a:t>
            </a:fld>
            <a:endParaRPr lang="en-US"/>
          </a:p>
        </p:txBody>
      </p:sp>
    </p:spTree>
    <p:extLst>
      <p:ext uri="{BB962C8B-B14F-4D97-AF65-F5344CB8AC3E}">
        <p14:creationId xmlns:p14="http://schemas.microsoft.com/office/powerpoint/2010/main" val="2743323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el">
    <p:bg>
      <p:bgPr>
        <a:solidFill>
          <a:srgbClr val="A7D7FF"/>
        </a:solidFill>
        <a:effectLst/>
      </p:bgPr>
    </p:bg>
    <p:spTree>
      <p:nvGrpSpPr>
        <p:cNvPr id="1" name=""/>
        <p:cNvGrpSpPr/>
        <p:nvPr/>
      </p:nvGrpSpPr>
      <p:grpSpPr>
        <a:xfrm>
          <a:off x="0" y="0"/>
          <a:ext cx="0" cy="0"/>
          <a:chOff x="0" y="0"/>
          <a:chExt cx="0" cy="0"/>
        </a:xfrm>
      </p:grpSpPr>
      <p:sp>
        <p:nvSpPr>
          <p:cNvPr id="12" name="Skapare och datum"/>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a:lvl1pPr>
          </a:lstStyle>
          <a:p>
            <a:r>
              <a:t>Skapare och datum</a:t>
            </a:r>
          </a:p>
        </p:txBody>
      </p:sp>
      <p:sp>
        <p:nvSpPr>
          <p:cNvPr id="13" name="Presentationstitel"/>
          <p:cNvSpPr txBox="1">
            <a:spLocks noGrp="1"/>
          </p:cNvSpPr>
          <p:nvPr>
            <p:ph type="title" hasCustomPrompt="1"/>
          </p:nvPr>
        </p:nvSpPr>
        <p:spPr>
          <a:xfrm>
            <a:off x="603248" y="1287496"/>
            <a:ext cx="10985502" cy="2324101"/>
          </a:xfrm>
          <a:prstGeom prst="rect">
            <a:avLst/>
          </a:prstGeom>
        </p:spPr>
        <p:txBody>
          <a:bodyPr anchor="b"/>
          <a:lstStyle>
            <a:lvl1pPr>
              <a:defRPr sz="5800" spc="-116">
                <a:solidFill>
                  <a:srgbClr val="00263E"/>
                </a:solidFill>
              </a:defRPr>
            </a:lvl1pPr>
          </a:lstStyle>
          <a:p>
            <a:r>
              <a:t>Presentations­titel</a:t>
            </a:r>
          </a:p>
        </p:txBody>
      </p:sp>
      <p:sp>
        <p:nvSpPr>
          <p:cNvPr id="14" name="Brödtext nivå ett…"/>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a:lvl1pPr>
            <a:lvl2pPr marL="0" indent="228600" defTabSz="412750">
              <a:lnSpc>
                <a:spcPct val="100000"/>
              </a:lnSpc>
              <a:spcBef>
                <a:spcPts val="0"/>
              </a:spcBef>
              <a:buSzTx/>
              <a:buNone/>
              <a:defRPr sz="2750"/>
            </a:lvl2pPr>
            <a:lvl3pPr marL="0" indent="457200" defTabSz="412750">
              <a:lnSpc>
                <a:spcPct val="100000"/>
              </a:lnSpc>
              <a:spcBef>
                <a:spcPts val="0"/>
              </a:spcBef>
              <a:buSzTx/>
              <a:buNone/>
              <a:defRPr sz="2750"/>
            </a:lvl3pPr>
            <a:lvl4pPr marL="0" indent="685800" defTabSz="412750">
              <a:lnSpc>
                <a:spcPct val="100000"/>
              </a:lnSpc>
              <a:spcBef>
                <a:spcPts val="0"/>
              </a:spcBef>
              <a:buSzTx/>
              <a:buNone/>
              <a:defRPr sz="2750"/>
            </a:lvl4pPr>
            <a:lvl5pPr marL="0" indent="914400" defTabSz="412750">
              <a:lnSpc>
                <a:spcPct val="100000"/>
              </a:lnSpc>
              <a:spcBef>
                <a:spcPts val="0"/>
              </a:spcBef>
              <a:buSzTx/>
              <a:buNone/>
              <a:defRPr sz="2750"/>
            </a:lvl5pPr>
          </a:lstStyle>
          <a:p>
            <a:r>
              <a:t>Presentations­undertitel</a:t>
            </a:r>
          </a:p>
          <a:p>
            <a:pPr lvl="1"/>
            <a:endParaRPr/>
          </a:p>
          <a:p>
            <a:pPr lvl="2"/>
            <a:endParaRPr/>
          </a:p>
          <a:p>
            <a:pPr lvl="3"/>
            <a:endParaRPr/>
          </a:p>
          <a:p>
            <a:pPr lvl="4"/>
            <a:endParaRPr/>
          </a:p>
        </p:txBody>
      </p:sp>
      <p:sp>
        <p:nvSpPr>
          <p:cNvPr id="15" name="Rektangel"/>
          <p:cNvSpPr/>
          <p:nvPr/>
        </p:nvSpPr>
        <p:spPr>
          <a:xfrm>
            <a:off x="0" y="0"/>
            <a:ext cx="304800" cy="6858000"/>
          </a:xfrm>
          <a:prstGeom prst="rect">
            <a:avLst/>
          </a:prstGeom>
          <a:solidFill>
            <a:srgbClr val="00263E"/>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6" name="Rektangel"/>
          <p:cNvSpPr/>
          <p:nvPr/>
        </p:nvSpPr>
        <p:spPr>
          <a:xfrm>
            <a:off x="101600" y="0"/>
            <a:ext cx="101600" cy="6858000"/>
          </a:xfrm>
          <a:prstGeom prst="rect">
            <a:avLst/>
          </a:prstGeom>
          <a:solidFill>
            <a:srgbClr val="CEFF00"/>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6143821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el och bild">
    <p:spTree>
      <p:nvGrpSpPr>
        <p:cNvPr id="1" name=""/>
        <p:cNvGrpSpPr/>
        <p:nvPr/>
      </p:nvGrpSpPr>
      <p:grpSpPr>
        <a:xfrm>
          <a:off x="0" y="0"/>
          <a:ext cx="0" cy="0"/>
          <a:chOff x="0" y="0"/>
          <a:chExt cx="0" cy="0"/>
        </a:xfrm>
      </p:grpSpPr>
      <p:sp>
        <p:nvSpPr>
          <p:cNvPr id="24" name="RotebroIdrottshall_fotoThomasZaar_11.jpeg"/>
          <p:cNvSpPr>
            <a:spLocks noGrp="1"/>
          </p:cNvSpPr>
          <p:nvPr>
            <p:ph type="pic" idx="21"/>
          </p:nvPr>
        </p:nvSpPr>
        <p:spPr>
          <a:xfrm>
            <a:off x="0" y="-633985"/>
            <a:ext cx="12192000" cy="8125969"/>
          </a:xfrm>
          <a:prstGeom prst="rect">
            <a:avLst/>
          </a:prstGeom>
        </p:spPr>
        <p:txBody>
          <a:bodyPr lIns="91439" tIns="45719" rIns="91439" bIns="45719">
            <a:noAutofit/>
          </a:bodyPr>
          <a:lstStyle/>
          <a:p>
            <a:endParaRPr/>
          </a:p>
        </p:txBody>
      </p:sp>
      <p:sp>
        <p:nvSpPr>
          <p:cNvPr id="25" name="Presentationstitel"/>
          <p:cNvSpPr txBox="1">
            <a:spLocks noGrp="1"/>
          </p:cNvSpPr>
          <p:nvPr>
            <p:ph type="title" hasCustomPrompt="1"/>
          </p:nvPr>
        </p:nvSpPr>
        <p:spPr>
          <a:xfrm>
            <a:off x="603250" y="3562350"/>
            <a:ext cx="10985500" cy="2324100"/>
          </a:xfrm>
          <a:prstGeom prst="rect">
            <a:avLst/>
          </a:prstGeom>
        </p:spPr>
        <p:txBody>
          <a:bodyPr anchor="b"/>
          <a:lstStyle>
            <a:lvl1pPr>
              <a:defRPr sz="5800" spc="-116">
                <a:solidFill>
                  <a:srgbClr val="F7F6F1"/>
                </a:solidFill>
              </a:defRPr>
            </a:lvl1pPr>
          </a:lstStyle>
          <a:p>
            <a:r>
              <a:t>Presentations­titel</a:t>
            </a:r>
          </a:p>
        </p:txBody>
      </p:sp>
      <p:sp>
        <p:nvSpPr>
          <p:cNvPr id="26" name="Skapare och datum"/>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a:solidFill>
                  <a:srgbClr val="F7F6F1"/>
                </a:solidFill>
              </a:defRPr>
            </a:lvl1pPr>
          </a:lstStyle>
          <a:p>
            <a:r>
              <a:t>Skapare och datum</a:t>
            </a:r>
          </a:p>
        </p:txBody>
      </p:sp>
      <p:sp>
        <p:nvSpPr>
          <p:cNvPr id="27" name="Brödtext nivå ett…"/>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a:lvl1pPr>
            <a:lvl2pPr marL="0" indent="228600" defTabSz="412750">
              <a:lnSpc>
                <a:spcPct val="100000"/>
              </a:lnSpc>
              <a:spcBef>
                <a:spcPts val="0"/>
              </a:spcBef>
              <a:buSzTx/>
              <a:buNone/>
              <a:defRPr sz="2750"/>
            </a:lvl2pPr>
            <a:lvl3pPr marL="0" indent="457200" defTabSz="412750">
              <a:lnSpc>
                <a:spcPct val="100000"/>
              </a:lnSpc>
              <a:spcBef>
                <a:spcPts val="0"/>
              </a:spcBef>
              <a:buSzTx/>
              <a:buNone/>
              <a:defRPr sz="2750"/>
            </a:lvl3pPr>
            <a:lvl4pPr marL="0" indent="685800" defTabSz="412750">
              <a:lnSpc>
                <a:spcPct val="100000"/>
              </a:lnSpc>
              <a:spcBef>
                <a:spcPts val="0"/>
              </a:spcBef>
              <a:buSzTx/>
              <a:buNone/>
              <a:defRPr sz="2750"/>
            </a:lvl4pPr>
            <a:lvl5pPr marL="0" indent="914400" defTabSz="412750">
              <a:lnSpc>
                <a:spcPct val="100000"/>
              </a:lnSpc>
              <a:spcBef>
                <a:spcPts val="0"/>
              </a:spcBef>
              <a:buSzTx/>
              <a:buNone/>
              <a:defRPr sz="2750"/>
            </a:lvl5pPr>
          </a:lstStyle>
          <a:p>
            <a:r>
              <a:t>Presentations­undertitel</a:t>
            </a:r>
          </a:p>
          <a:p>
            <a:pPr lvl="1"/>
            <a:endParaRPr/>
          </a:p>
          <a:p>
            <a:pPr lvl="2"/>
            <a:endParaRPr/>
          </a:p>
          <a:p>
            <a:pPr lvl="3"/>
            <a:endParaRPr/>
          </a:p>
          <a:p>
            <a:pPr lvl="4"/>
            <a:endParaRPr/>
          </a:p>
        </p:txBody>
      </p:sp>
      <p:sp>
        <p:nvSpPr>
          <p:cNvPr id="2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2170036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Avsnitt">
    <p:bg>
      <p:bgPr>
        <a:solidFill>
          <a:srgbClr val="00263E"/>
        </a:solidFill>
        <a:effectLst/>
      </p:bgPr>
    </p:bg>
    <p:spTree>
      <p:nvGrpSpPr>
        <p:cNvPr id="1" name=""/>
        <p:cNvGrpSpPr/>
        <p:nvPr/>
      </p:nvGrpSpPr>
      <p:grpSpPr>
        <a:xfrm>
          <a:off x="0" y="0"/>
          <a:ext cx="0" cy="0"/>
          <a:chOff x="0" y="0"/>
          <a:chExt cx="0" cy="0"/>
        </a:xfrm>
      </p:grpSpPr>
      <p:sp>
        <p:nvSpPr>
          <p:cNvPr id="35" name="Avsnittstitel"/>
          <p:cNvSpPr txBox="1">
            <a:spLocks noGrp="1"/>
          </p:cNvSpPr>
          <p:nvPr>
            <p:ph type="title" hasCustomPrompt="1"/>
          </p:nvPr>
        </p:nvSpPr>
        <p:spPr>
          <a:xfrm>
            <a:off x="603248" y="2266950"/>
            <a:ext cx="10985502" cy="2324100"/>
          </a:xfrm>
          <a:prstGeom prst="rect">
            <a:avLst/>
          </a:prstGeom>
        </p:spPr>
        <p:txBody>
          <a:bodyPr anchor="ctr"/>
          <a:lstStyle>
            <a:lvl1pPr>
              <a:defRPr sz="5800" spc="-116">
                <a:solidFill>
                  <a:srgbClr val="A7D7FF"/>
                </a:solidFill>
              </a:defRPr>
            </a:lvl1pPr>
          </a:lstStyle>
          <a:p>
            <a:r>
              <a:t>Avsnittstitel</a:t>
            </a:r>
          </a:p>
        </p:txBody>
      </p:sp>
      <p:pic>
        <p:nvPicPr>
          <p:cNvPr id="36" name="fbc_logo_srgb_neg_white.png" descr="fbc_logo_srgb_neg_white.png"/>
          <p:cNvPicPr>
            <a:picLocks noChangeAspect="1"/>
          </p:cNvPicPr>
          <p:nvPr/>
        </p:nvPicPr>
        <p:blipFill>
          <a:blip r:embed="rId2"/>
          <a:stretch>
            <a:fillRect/>
          </a:stretch>
        </p:blipFill>
        <p:spPr>
          <a:xfrm>
            <a:off x="10591800" y="330200"/>
            <a:ext cx="1270000" cy="1270000"/>
          </a:xfrm>
          <a:prstGeom prst="rect">
            <a:avLst/>
          </a:prstGeom>
          <a:ln w="12700">
            <a:miter lim="400000"/>
          </a:ln>
        </p:spPr>
      </p:pic>
      <p:sp>
        <p:nvSpPr>
          <p:cNvPr id="37" name="Diabildsnummer"/>
          <p:cNvSpPr txBox="1">
            <a:spLocks noGrp="1"/>
          </p:cNvSpPr>
          <p:nvPr>
            <p:ph type="sldNum" sz="quarter" idx="2"/>
          </p:nvPr>
        </p:nvSpPr>
        <p:spPr>
          <a:xfrm>
            <a:off x="6000750" y="6488825"/>
            <a:ext cx="22762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33447060"/>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el och bild, alt.">
    <p:spTree>
      <p:nvGrpSpPr>
        <p:cNvPr id="1" name=""/>
        <p:cNvGrpSpPr/>
        <p:nvPr/>
      </p:nvGrpSpPr>
      <p:grpSpPr>
        <a:xfrm>
          <a:off x="0" y="0"/>
          <a:ext cx="0" cy="0"/>
          <a:chOff x="0" y="0"/>
          <a:chExt cx="0" cy="0"/>
        </a:xfrm>
      </p:grpSpPr>
      <p:sp>
        <p:nvSpPr>
          <p:cNvPr id="44" name="risibk-bele-11.jpg"/>
          <p:cNvSpPr>
            <a:spLocks noGrp="1"/>
          </p:cNvSpPr>
          <p:nvPr>
            <p:ph type="pic" idx="21"/>
          </p:nvPr>
        </p:nvSpPr>
        <p:spPr>
          <a:xfrm>
            <a:off x="3384575" y="635000"/>
            <a:ext cx="8382001" cy="5588000"/>
          </a:xfrm>
          <a:prstGeom prst="rect">
            <a:avLst/>
          </a:prstGeom>
        </p:spPr>
        <p:txBody>
          <a:bodyPr lIns="91439" tIns="45719" rIns="91439" bIns="45719">
            <a:noAutofit/>
          </a:bodyPr>
          <a:lstStyle/>
          <a:p>
            <a:endParaRPr/>
          </a:p>
        </p:txBody>
      </p:sp>
      <p:sp>
        <p:nvSpPr>
          <p:cNvPr id="45" name="Diabildstitel"/>
          <p:cNvSpPr txBox="1">
            <a:spLocks noGrp="1"/>
          </p:cNvSpPr>
          <p:nvPr>
            <p:ph type="title" hasCustomPrompt="1"/>
          </p:nvPr>
        </p:nvSpPr>
        <p:spPr>
          <a:xfrm>
            <a:off x="603250" y="635000"/>
            <a:ext cx="4889500" cy="2941137"/>
          </a:xfrm>
          <a:prstGeom prst="rect">
            <a:avLst/>
          </a:prstGeom>
        </p:spPr>
        <p:txBody>
          <a:bodyPr anchor="b"/>
          <a:lstStyle>
            <a:lvl1pPr>
              <a:defRPr sz="4500" spc="-90"/>
            </a:lvl1pPr>
          </a:lstStyle>
          <a:p>
            <a:r>
              <a:t>Diabilds­titel</a:t>
            </a:r>
          </a:p>
        </p:txBody>
      </p:sp>
      <p:sp>
        <p:nvSpPr>
          <p:cNvPr id="46" name="Brödtext nivå ett…"/>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1600"/>
            </a:lvl1pPr>
            <a:lvl2pPr marL="0" indent="228600" defTabSz="412750">
              <a:lnSpc>
                <a:spcPct val="100000"/>
              </a:lnSpc>
              <a:spcBef>
                <a:spcPts val="0"/>
              </a:spcBef>
              <a:buSzTx/>
              <a:buNone/>
              <a:defRPr sz="1600"/>
            </a:lvl2pPr>
            <a:lvl3pPr marL="0" indent="457200" defTabSz="412750">
              <a:lnSpc>
                <a:spcPct val="100000"/>
              </a:lnSpc>
              <a:spcBef>
                <a:spcPts val="0"/>
              </a:spcBef>
              <a:buSzTx/>
              <a:buNone/>
              <a:defRPr sz="1600"/>
            </a:lvl3pPr>
            <a:lvl4pPr marL="0" indent="685800" defTabSz="412750">
              <a:lnSpc>
                <a:spcPct val="100000"/>
              </a:lnSpc>
              <a:spcBef>
                <a:spcPts val="0"/>
              </a:spcBef>
              <a:buSzTx/>
              <a:buNone/>
              <a:defRPr sz="1600"/>
            </a:lvl4pPr>
            <a:lvl5pPr marL="0" indent="914400" defTabSz="412750">
              <a:lnSpc>
                <a:spcPct val="100000"/>
              </a:lnSpc>
              <a:spcBef>
                <a:spcPts val="0"/>
              </a:spcBef>
              <a:buSzTx/>
              <a:buNone/>
              <a:defRPr sz="1600"/>
            </a:lvl5pPr>
          </a:lstStyle>
          <a:p>
            <a:r>
              <a:t>Diabildsundertitel</a:t>
            </a:r>
          </a:p>
          <a:p>
            <a:pPr lvl="1"/>
            <a:endParaRPr/>
          </a:p>
          <a:p>
            <a:pPr lvl="2"/>
            <a:endParaRPr/>
          </a:p>
          <a:p>
            <a:pPr lvl="3"/>
            <a:endParaRPr/>
          </a:p>
          <a:p>
            <a:pPr lvl="4"/>
            <a:endParaRPr/>
          </a:p>
        </p:txBody>
      </p:sp>
      <p:sp>
        <p:nvSpPr>
          <p:cNvPr id="47" name="Diabildsnummer"/>
          <p:cNvSpPr txBox="1">
            <a:spLocks noGrp="1"/>
          </p:cNvSpPr>
          <p:nvPr>
            <p:ph type="sldNum" sz="quarter" idx="2"/>
          </p:nvPr>
        </p:nvSpPr>
        <p:spPr>
          <a:xfrm>
            <a:off x="6000750" y="6488825"/>
            <a:ext cx="22762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68145531"/>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4" name="Diabildstitel"/>
          <p:cNvSpPr txBox="1">
            <a:spLocks noGrp="1"/>
          </p:cNvSpPr>
          <p:nvPr>
            <p:ph type="title" hasCustomPrompt="1"/>
          </p:nvPr>
        </p:nvSpPr>
        <p:spPr>
          <a:prstGeom prst="rect">
            <a:avLst/>
          </a:prstGeom>
        </p:spPr>
        <p:txBody>
          <a:bodyPr/>
          <a:lstStyle/>
          <a:p>
            <a:r>
              <a:t>Diabilds­titel</a:t>
            </a:r>
          </a:p>
        </p:txBody>
      </p:sp>
      <p:sp>
        <p:nvSpPr>
          <p:cNvPr id="55" name="Diabildsundertitel"/>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Diabildsundertitel</a:t>
            </a:r>
          </a:p>
        </p:txBody>
      </p:sp>
      <p:sp>
        <p:nvSpPr>
          <p:cNvPr id="56"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5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8347657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64" name="Brödtext nivå ett…"/>
          <p:cNvSpPr txBox="1">
            <a:spLocks noGrp="1"/>
          </p:cNvSpPr>
          <p:nvPr>
            <p:ph type="body" idx="1" hasCustomPrompt="1"/>
          </p:nvPr>
        </p:nvSpPr>
        <p:spPr>
          <a:prstGeom prst="rect">
            <a:avLst/>
          </a:prstGeom>
        </p:spPr>
        <p:txBody>
          <a:bodyPr numCol="2" spcCol="1098550"/>
          <a:lstStyle/>
          <a:p>
            <a:r>
              <a:t>Diabildspunkttext</a:t>
            </a:r>
          </a:p>
          <a:p>
            <a:pPr lvl="1"/>
            <a:endParaRPr/>
          </a:p>
          <a:p>
            <a:pPr lvl="2"/>
            <a:endParaRPr/>
          </a:p>
          <a:p>
            <a:pPr lvl="3"/>
            <a:endParaRPr/>
          </a:p>
          <a:p>
            <a:pPr lvl="4"/>
            <a:endParaRPr/>
          </a:p>
        </p:txBody>
      </p:sp>
      <p:sp>
        <p:nvSpPr>
          <p:cNvPr id="6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73114239"/>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el, punkter och bild">
    <p:spTree>
      <p:nvGrpSpPr>
        <p:cNvPr id="1" name=""/>
        <p:cNvGrpSpPr/>
        <p:nvPr/>
      </p:nvGrpSpPr>
      <p:grpSpPr>
        <a:xfrm>
          <a:off x="0" y="0"/>
          <a:ext cx="0" cy="0"/>
          <a:chOff x="0" y="0"/>
          <a:chExt cx="0" cy="0"/>
        </a:xfrm>
      </p:grpSpPr>
      <p:sp>
        <p:nvSpPr>
          <p:cNvPr id="72" name="Diabildsundertitel"/>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Diabildsundertitel</a:t>
            </a:r>
          </a:p>
        </p:txBody>
      </p:sp>
      <p:sp>
        <p:nvSpPr>
          <p:cNvPr id="73" name="Brödtext nivå ett…"/>
          <p:cNvSpPr txBox="1">
            <a:spLocks noGrp="1"/>
          </p:cNvSpPr>
          <p:nvPr>
            <p:ph type="body" sz="half" idx="1" hasCustomPrompt="1"/>
          </p:nvPr>
        </p:nvSpPr>
        <p:spPr>
          <a:xfrm>
            <a:off x="603250" y="2124252"/>
            <a:ext cx="4889500" cy="4128315"/>
          </a:xfrm>
          <a:prstGeom prst="rect">
            <a:avLst/>
          </a:prstGeom>
        </p:spPr>
        <p:txBody>
          <a:bodyPr/>
          <a:lstStyle/>
          <a:p>
            <a:r>
              <a:t>Diabildspunkttext</a:t>
            </a:r>
          </a:p>
          <a:p>
            <a:pPr lvl="1"/>
            <a:endParaRPr/>
          </a:p>
          <a:p>
            <a:pPr lvl="2"/>
            <a:endParaRPr/>
          </a:p>
          <a:p>
            <a:pPr lvl="3"/>
            <a:endParaRPr/>
          </a:p>
          <a:p>
            <a:pPr lvl="4"/>
            <a:endParaRPr/>
          </a:p>
        </p:txBody>
      </p:sp>
      <p:sp>
        <p:nvSpPr>
          <p:cNvPr id="74" name="risibk-bele-11.jpg"/>
          <p:cNvSpPr>
            <a:spLocks noGrp="1"/>
          </p:cNvSpPr>
          <p:nvPr>
            <p:ph type="pic" idx="22"/>
          </p:nvPr>
        </p:nvSpPr>
        <p:spPr>
          <a:xfrm>
            <a:off x="3377351" y="631924"/>
            <a:ext cx="8391154" cy="5594103"/>
          </a:xfrm>
          <a:prstGeom prst="rect">
            <a:avLst/>
          </a:prstGeom>
        </p:spPr>
        <p:txBody>
          <a:bodyPr lIns="91439" tIns="45719" rIns="91439" bIns="45719">
            <a:noAutofit/>
          </a:bodyPr>
          <a:lstStyle/>
          <a:p>
            <a:endParaRPr/>
          </a:p>
        </p:txBody>
      </p:sp>
      <p:sp>
        <p:nvSpPr>
          <p:cNvPr id="75" name="Diabildstitel"/>
          <p:cNvSpPr txBox="1">
            <a:spLocks noGrp="1"/>
          </p:cNvSpPr>
          <p:nvPr>
            <p:ph type="title" hasCustomPrompt="1"/>
          </p:nvPr>
        </p:nvSpPr>
        <p:spPr>
          <a:xfrm>
            <a:off x="603250" y="539750"/>
            <a:ext cx="4889500" cy="717550"/>
          </a:xfrm>
          <a:prstGeom prst="rect">
            <a:avLst/>
          </a:prstGeom>
        </p:spPr>
        <p:txBody>
          <a:bodyPr/>
          <a:lstStyle/>
          <a:p>
            <a:r>
              <a:t>Diabilds­titel</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8893497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Dagordning">
    <p:spTree>
      <p:nvGrpSpPr>
        <p:cNvPr id="1" name=""/>
        <p:cNvGrpSpPr/>
        <p:nvPr/>
      </p:nvGrpSpPr>
      <p:grpSpPr>
        <a:xfrm>
          <a:off x="0" y="0"/>
          <a:ext cx="0" cy="0"/>
          <a:chOff x="0" y="0"/>
          <a:chExt cx="0" cy="0"/>
        </a:xfrm>
      </p:grpSpPr>
      <p:sp>
        <p:nvSpPr>
          <p:cNvPr id="83" name="Dagordning, titel"/>
          <p:cNvSpPr txBox="1">
            <a:spLocks noGrp="1"/>
          </p:cNvSpPr>
          <p:nvPr>
            <p:ph type="title" hasCustomPrompt="1"/>
          </p:nvPr>
        </p:nvSpPr>
        <p:spPr>
          <a:xfrm>
            <a:off x="603250" y="539750"/>
            <a:ext cx="10985500" cy="717550"/>
          </a:xfrm>
          <a:prstGeom prst="rect">
            <a:avLst/>
          </a:prstGeom>
        </p:spPr>
        <p:txBody>
          <a:bodyPr/>
          <a:lstStyle/>
          <a:p>
            <a:r>
              <a:t>Dagordning, titel</a:t>
            </a:r>
          </a:p>
        </p:txBody>
      </p:sp>
      <p:sp>
        <p:nvSpPr>
          <p:cNvPr id="84" name="Dagordning, undertitel"/>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Dagordning, undertitel</a:t>
            </a:r>
          </a:p>
        </p:txBody>
      </p:sp>
      <p:sp>
        <p:nvSpPr>
          <p:cNvPr id="85" name="Brödtext nivå ett…"/>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Ämnen på dagordningen</a:t>
            </a:r>
          </a:p>
          <a:p>
            <a:pPr lvl="1"/>
            <a:endParaRPr/>
          </a:p>
          <a:p>
            <a:pPr lvl="2"/>
            <a:endParaRPr/>
          </a:p>
          <a:p>
            <a:pPr lvl="3"/>
            <a:endParaRPr/>
          </a:p>
          <a:p>
            <a:pPr lvl="4"/>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0732762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Stort faktum">
    <p:bg>
      <p:bgPr>
        <a:solidFill>
          <a:srgbClr val="00263E"/>
        </a:solidFill>
        <a:effectLst/>
      </p:bgPr>
    </p:bg>
    <p:spTree>
      <p:nvGrpSpPr>
        <p:cNvPr id="1" name=""/>
        <p:cNvGrpSpPr/>
        <p:nvPr/>
      </p:nvGrpSpPr>
      <p:grpSpPr>
        <a:xfrm>
          <a:off x="0" y="0"/>
          <a:ext cx="0" cy="0"/>
          <a:chOff x="0" y="0"/>
          <a:chExt cx="0" cy="0"/>
        </a:xfrm>
      </p:grpSpPr>
      <p:sp>
        <p:nvSpPr>
          <p:cNvPr id="93" name="Brödtext nivå ett…"/>
          <p:cNvSpPr txBox="1">
            <a:spLocks noGrp="1"/>
          </p:cNvSpPr>
          <p:nvPr>
            <p:ph type="body" idx="1" hasCustomPrompt="1"/>
          </p:nvPr>
        </p:nvSpPr>
        <p:spPr>
          <a:xfrm>
            <a:off x="603250" y="534563"/>
            <a:ext cx="10985500" cy="3620792"/>
          </a:xfrm>
          <a:prstGeom prst="rect">
            <a:avLst/>
          </a:prstGeom>
        </p:spPr>
        <p:txBody>
          <a:bodyPr anchor="b"/>
          <a:lstStyle>
            <a:lvl1pPr marL="0" indent="0" algn="ctr">
              <a:lnSpc>
                <a:spcPct val="80000"/>
              </a:lnSpc>
              <a:spcBef>
                <a:spcPts val="0"/>
              </a:spcBef>
              <a:buSzTx/>
              <a:buNone/>
              <a:defRPr sz="12500" b="1" spc="-125">
                <a:solidFill>
                  <a:srgbClr val="A7D7FF"/>
                </a:solidFill>
              </a:defRPr>
            </a:lvl1pPr>
            <a:lvl2pPr marL="0" indent="228600" algn="ctr">
              <a:lnSpc>
                <a:spcPct val="80000"/>
              </a:lnSpc>
              <a:spcBef>
                <a:spcPts val="0"/>
              </a:spcBef>
              <a:buSzTx/>
              <a:buNone/>
              <a:defRPr sz="12500" b="1" spc="-125">
                <a:solidFill>
                  <a:srgbClr val="A7D7FF"/>
                </a:solidFill>
              </a:defRPr>
            </a:lvl2pPr>
            <a:lvl3pPr marL="0" indent="457200" algn="ctr">
              <a:lnSpc>
                <a:spcPct val="80000"/>
              </a:lnSpc>
              <a:spcBef>
                <a:spcPts val="0"/>
              </a:spcBef>
              <a:buSzTx/>
              <a:buNone/>
              <a:defRPr sz="12500" b="1" spc="-125">
                <a:solidFill>
                  <a:srgbClr val="A7D7FF"/>
                </a:solidFill>
              </a:defRPr>
            </a:lvl3pPr>
            <a:lvl4pPr marL="0" indent="685800" algn="ctr">
              <a:lnSpc>
                <a:spcPct val="80000"/>
              </a:lnSpc>
              <a:spcBef>
                <a:spcPts val="0"/>
              </a:spcBef>
              <a:buSzTx/>
              <a:buNone/>
              <a:defRPr sz="12500" b="1" spc="-125">
                <a:solidFill>
                  <a:srgbClr val="A7D7FF"/>
                </a:solidFill>
              </a:defRPr>
            </a:lvl4pPr>
            <a:lvl5pPr marL="0" indent="914400" algn="ctr">
              <a:lnSpc>
                <a:spcPct val="80000"/>
              </a:lnSpc>
              <a:spcBef>
                <a:spcPts val="0"/>
              </a:spcBef>
              <a:buSzTx/>
              <a:buNone/>
              <a:defRPr sz="12500" b="1" spc="-125">
                <a:solidFill>
                  <a:srgbClr val="A7D7FF"/>
                </a:solidFill>
              </a:defRPr>
            </a:lvl5pPr>
          </a:lstStyle>
          <a:p>
            <a:r>
              <a:t>100 %</a:t>
            </a:r>
          </a:p>
          <a:p>
            <a:pPr lvl="1"/>
            <a:endParaRPr/>
          </a:p>
          <a:p>
            <a:pPr lvl="2"/>
            <a:endParaRPr/>
          </a:p>
          <a:p>
            <a:pPr lvl="3"/>
            <a:endParaRPr/>
          </a:p>
          <a:p>
            <a:pPr lvl="4"/>
            <a:endParaRPr/>
          </a:p>
        </p:txBody>
      </p:sp>
      <p:sp>
        <p:nvSpPr>
          <p:cNvPr id="94" name="Faktainformation"/>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a:solidFill>
                  <a:srgbClr val="F7F6F1"/>
                </a:solidFill>
              </a:defRPr>
            </a:lvl1pPr>
          </a:lstStyle>
          <a:p>
            <a:r>
              <a:t>Faktainformation</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2892582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Endast bild">
    <p:spTree>
      <p:nvGrpSpPr>
        <p:cNvPr id="1" name=""/>
        <p:cNvGrpSpPr/>
        <p:nvPr/>
      </p:nvGrpSpPr>
      <p:grpSpPr>
        <a:xfrm>
          <a:off x="0" y="0"/>
          <a:ext cx="0" cy="0"/>
          <a:chOff x="0" y="0"/>
          <a:chExt cx="0" cy="0"/>
        </a:xfrm>
      </p:grpSpPr>
      <p:sp>
        <p:nvSpPr>
          <p:cNvPr id="102" name="risibk-bele-14.jpg"/>
          <p:cNvSpPr>
            <a:spLocks noGrp="1"/>
          </p:cNvSpPr>
          <p:nvPr>
            <p:ph type="pic" idx="21"/>
          </p:nvPr>
        </p:nvSpPr>
        <p:spPr>
          <a:xfrm>
            <a:off x="0" y="0"/>
            <a:ext cx="12192000" cy="8128000"/>
          </a:xfrm>
          <a:prstGeom prst="rect">
            <a:avLst/>
          </a:prstGeom>
        </p:spPr>
        <p:txBody>
          <a:bodyPr lIns="91439" tIns="45719" rIns="91439" bIns="45719">
            <a:noAutofit/>
          </a:bodyPr>
          <a:lstStyle/>
          <a:p>
            <a:endParaRPr/>
          </a:p>
        </p:txBody>
      </p:sp>
      <p:sp>
        <p:nvSpPr>
          <p:cNvPr id="103" name="Diabilds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1754733526"/>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om">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75634609"/>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el">
    <p:bg>
      <p:bgPr>
        <a:solidFill>
          <a:srgbClr val="A7D7FF"/>
        </a:solidFill>
        <a:effectLst/>
      </p:bgPr>
    </p:bg>
    <p:spTree>
      <p:nvGrpSpPr>
        <p:cNvPr id="1" name=""/>
        <p:cNvGrpSpPr/>
        <p:nvPr/>
      </p:nvGrpSpPr>
      <p:grpSpPr>
        <a:xfrm>
          <a:off x="0" y="0"/>
          <a:ext cx="0" cy="0"/>
          <a:chOff x="0" y="0"/>
          <a:chExt cx="0" cy="0"/>
        </a:xfrm>
      </p:grpSpPr>
      <p:sp>
        <p:nvSpPr>
          <p:cNvPr id="12" name="Skapare och datum"/>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a:lvl1pPr>
          </a:lstStyle>
          <a:p>
            <a:r>
              <a:t>Skapare och datum</a:t>
            </a:r>
          </a:p>
        </p:txBody>
      </p:sp>
      <p:sp>
        <p:nvSpPr>
          <p:cNvPr id="13" name="Presentationstitel"/>
          <p:cNvSpPr txBox="1">
            <a:spLocks noGrp="1"/>
          </p:cNvSpPr>
          <p:nvPr>
            <p:ph type="title" hasCustomPrompt="1"/>
          </p:nvPr>
        </p:nvSpPr>
        <p:spPr>
          <a:xfrm>
            <a:off x="603248" y="1287496"/>
            <a:ext cx="10985502" cy="2324101"/>
          </a:xfrm>
          <a:prstGeom prst="rect">
            <a:avLst/>
          </a:prstGeom>
        </p:spPr>
        <p:txBody>
          <a:bodyPr anchor="b"/>
          <a:lstStyle>
            <a:lvl1pPr>
              <a:defRPr sz="5800" spc="-116">
                <a:solidFill>
                  <a:srgbClr val="00263E"/>
                </a:solidFill>
              </a:defRPr>
            </a:lvl1pPr>
          </a:lstStyle>
          <a:p>
            <a:r>
              <a:t>Presentations­titel</a:t>
            </a:r>
          </a:p>
        </p:txBody>
      </p:sp>
      <p:sp>
        <p:nvSpPr>
          <p:cNvPr id="14" name="Brödtext nivå ett…"/>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a:lvl1pPr>
            <a:lvl2pPr marL="0" indent="228600" defTabSz="412750">
              <a:lnSpc>
                <a:spcPct val="100000"/>
              </a:lnSpc>
              <a:spcBef>
                <a:spcPts val="0"/>
              </a:spcBef>
              <a:buSzTx/>
              <a:buNone/>
              <a:defRPr sz="2750"/>
            </a:lvl2pPr>
            <a:lvl3pPr marL="0" indent="457200" defTabSz="412750">
              <a:lnSpc>
                <a:spcPct val="100000"/>
              </a:lnSpc>
              <a:spcBef>
                <a:spcPts val="0"/>
              </a:spcBef>
              <a:buSzTx/>
              <a:buNone/>
              <a:defRPr sz="2750"/>
            </a:lvl3pPr>
            <a:lvl4pPr marL="0" indent="685800" defTabSz="412750">
              <a:lnSpc>
                <a:spcPct val="100000"/>
              </a:lnSpc>
              <a:spcBef>
                <a:spcPts val="0"/>
              </a:spcBef>
              <a:buSzTx/>
              <a:buNone/>
              <a:defRPr sz="2750"/>
            </a:lvl4pPr>
            <a:lvl5pPr marL="0" indent="914400" defTabSz="412750">
              <a:lnSpc>
                <a:spcPct val="100000"/>
              </a:lnSpc>
              <a:spcBef>
                <a:spcPts val="0"/>
              </a:spcBef>
              <a:buSzTx/>
              <a:buNone/>
              <a:defRPr sz="2750"/>
            </a:lvl5pPr>
          </a:lstStyle>
          <a:p>
            <a:r>
              <a:t>Presentations­undertitel</a:t>
            </a:r>
          </a:p>
          <a:p>
            <a:pPr lvl="1"/>
            <a:endParaRPr/>
          </a:p>
          <a:p>
            <a:pPr lvl="2"/>
            <a:endParaRPr/>
          </a:p>
          <a:p>
            <a:pPr lvl="3"/>
            <a:endParaRPr/>
          </a:p>
          <a:p>
            <a:pPr lvl="4"/>
            <a:endParaRPr/>
          </a:p>
        </p:txBody>
      </p:sp>
      <p:sp>
        <p:nvSpPr>
          <p:cNvPr id="15" name="Rektangel"/>
          <p:cNvSpPr/>
          <p:nvPr/>
        </p:nvSpPr>
        <p:spPr>
          <a:xfrm>
            <a:off x="0" y="0"/>
            <a:ext cx="304800" cy="6858000"/>
          </a:xfrm>
          <a:prstGeom prst="rect">
            <a:avLst/>
          </a:prstGeom>
          <a:solidFill>
            <a:srgbClr val="00263E"/>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6" name="Rektangel"/>
          <p:cNvSpPr/>
          <p:nvPr/>
        </p:nvSpPr>
        <p:spPr>
          <a:xfrm>
            <a:off x="101600" y="0"/>
            <a:ext cx="101600" cy="6858000"/>
          </a:xfrm>
          <a:prstGeom prst="rect">
            <a:avLst/>
          </a:prstGeom>
          <a:solidFill>
            <a:srgbClr val="CEFF00"/>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6147123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el och bild">
    <p:spTree>
      <p:nvGrpSpPr>
        <p:cNvPr id="1" name=""/>
        <p:cNvGrpSpPr/>
        <p:nvPr/>
      </p:nvGrpSpPr>
      <p:grpSpPr>
        <a:xfrm>
          <a:off x="0" y="0"/>
          <a:ext cx="0" cy="0"/>
          <a:chOff x="0" y="0"/>
          <a:chExt cx="0" cy="0"/>
        </a:xfrm>
      </p:grpSpPr>
      <p:sp>
        <p:nvSpPr>
          <p:cNvPr id="24" name="RotebroIdrottshall_fotoThomasZaar_11.jpeg"/>
          <p:cNvSpPr>
            <a:spLocks noGrp="1"/>
          </p:cNvSpPr>
          <p:nvPr>
            <p:ph type="pic" idx="21"/>
          </p:nvPr>
        </p:nvSpPr>
        <p:spPr>
          <a:xfrm>
            <a:off x="0" y="-633985"/>
            <a:ext cx="12192000" cy="8125969"/>
          </a:xfrm>
          <a:prstGeom prst="rect">
            <a:avLst/>
          </a:prstGeom>
        </p:spPr>
        <p:txBody>
          <a:bodyPr lIns="91439" tIns="45719" rIns="91439" bIns="45719">
            <a:noAutofit/>
          </a:bodyPr>
          <a:lstStyle/>
          <a:p>
            <a:endParaRPr/>
          </a:p>
        </p:txBody>
      </p:sp>
      <p:sp>
        <p:nvSpPr>
          <p:cNvPr id="25" name="Presentationstitel"/>
          <p:cNvSpPr txBox="1">
            <a:spLocks noGrp="1"/>
          </p:cNvSpPr>
          <p:nvPr>
            <p:ph type="title" hasCustomPrompt="1"/>
          </p:nvPr>
        </p:nvSpPr>
        <p:spPr>
          <a:xfrm>
            <a:off x="603250" y="3562350"/>
            <a:ext cx="10985500" cy="2324100"/>
          </a:xfrm>
          <a:prstGeom prst="rect">
            <a:avLst/>
          </a:prstGeom>
        </p:spPr>
        <p:txBody>
          <a:bodyPr anchor="b"/>
          <a:lstStyle>
            <a:lvl1pPr>
              <a:defRPr sz="5800" spc="-116">
                <a:solidFill>
                  <a:srgbClr val="F7F6F1"/>
                </a:solidFill>
              </a:defRPr>
            </a:lvl1pPr>
          </a:lstStyle>
          <a:p>
            <a:r>
              <a:t>Presentations­titel</a:t>
            </a:r>
          </a:p>
        </p:txBody>
      </p:sp>
      <p:sp>
        <p:nvSpPr>
          <p:cNvPr id="26" name="Skapare och datum"/>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a:solidFill>
                  <a:srgbClr val="F7F6F1"/>
                </a:solidFill>
              </a:defRPr>
            </a:lvl1pPr>
          </a:lstStyle>
          <a:p>
            <a:r>
              <a:t>Skapare och datum</a:t>
            </a:r>
          </a:p>
        </p:txBody>
      </p:sp>
      <p:sp>
        <p:nvSpPr>
          <p:cNvPr id="27" name="Brödtext nivå ett…"/>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a:lvl1pPr>
            <a:lvl2pPr marL="0" indent="228600" defTabSz="412750">
              <a:lnSpc>
                <a:spcPct val="100000"/>
              </a:lnSpc>
              <a:spcBef>
                <a:spcPts val="0"/>
              </a:spcBef>
              <a:buSzTx/>
              <a:buNone/>
              <a:defRPr sz="2750"/>
            </a:lvl2pPr>
            <a:lvl3pPr marL="0" indent="457200" defTabSz="412750">
              <a:lnSpc>
                <a:spcPct val="100000"/>
              </a:lnSpc>
              <a:spcBef>
                <a:spcPts val="0"/>
              </a:spcBef>
              <a:buSzTx/>
              <a:buNone/>
              <a:defRPr sz="2750"/>
            </a:lvl3pPr>
            <a:lvl4pPr marL="0" indent="685800" defTabSz="412750">
              <a:lnSpc>
                <a:spcPct val="100000"/>
              </a:lnSpc>
              <a:spcBef>
                <a:spcPts val="0"/>
              </a:spcBef>
              <a:buSzTx/>
              <a:buNone/>
              <a:defRPr sz="2750"/>
            </a:lvl4pPr>
            <a:lvl5pPr marL="0" indent="914400" defTabSz="412750">
              <a:lnSpc>
                <a:spcPct val="100000"/>
              </a:lnSpc>
              <a:spcBef>
                <a:spcPts val="0"/>
              </a:spcBef>
              <a:buSzTx/>
              <a:buNone/>
              <a:defRPr sz="2750"/>
            </a:lvl5pPr>
          </a:lstStyle>
          <a:p>
            <a:r>
              <a:t>Presentations­undertitel</a:t>
            </a:r>
          </a:p>
          <a:p>
            <a:pPr lvl="1"/>
            <a:endParaRPr/>
          </a:p>
          <a:p>
            <a:pPr lvl="2"/>
            <a:endParaRPr/>
          </a:p>
          <a:p>
            <a:pPr lvl="3"/>
            <a:endParaRPr/>
          </a:p>
          <a:p>
            <a:pPr lvl="4"/>
            <a:endParaRPr/>
          </a:p>
        </p:txBody>
      </p:sp>
      <p:sp>
        <p:nvSpPr>
          <p:cNvPr id="2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642073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Avsnitt">
    <p:bg>
      <p:bgPr>
        <a:solidFill>
          <a:srgbClr val="00263E"/>
        </a:solidFill>
        <a:effectLst/>
      </p:bgPr>
    </p:bg>
    <p:spTree>
      <p:nvGrpSpPr>
        <p:cNvPr id="1" name=""/>
        <p:cNvGrpSpPr/>
        <p:nvPr/>
      </p:nvGrpSpPr>
      <p:grpSpPr>
        <a:xfrm>
          <a:off x="0" y="0"/>
          <a:ext cx="0" cy="0"/>
          <a:chOff x="0" y="0"/>
          <a:chExt cx="0" cy="0"/>
        </a:xfrm>
      </p:grpSpPr>
      <p:sp>
        <p:nvSpPr>
          <p:cNvPr id="35" name="Avsnittstitel"/>
          <p:cNvSpPr txBox="1">
            <a:spLocks noGrp="1"/>
          </p:cNvSpPr>
          <p:nvPr>
            <p:ph type="title" hasCustomPrompt="1"/>
          </p:nvPr>
        </p:nvSpPr>
        <p:spPr>
          <a:xfrm>
            <a:off x="603248" y="2266950"/>
            <a:ext cx="10985502" cy="2324100"/>
          </a:xfrm>
          <a:prstGeom prst="rect">
            <a:avLst/>
          </a:prstGeom>
        </p:spPr>
        <p:txBody>
          <a:bodyPr anchor="ctr"/>
          <a:lstStyle>
            <a:lvl1pPr>
              <a:defRPr sz="5800" spc="-116">
                <a:solidFill>
                  <a:srgbClr val="A7D7FF"/>
                </a:solidFill>
              </a:defRPr>
            </a:lvl1pPr>
          </a:lstStyle>
          <a:p>
            <a:r>
              <a:t>Avsnittstitel</a:t>
            </a:r>
          </a:p>
        </p:txBody>
      </p:sp>
      <p:pic>
        <p:nvPicPr>
          <p:cNvPr id="36" name="fbc_logo_srgb_neg_white.png" descr="fbc_logo_srgb_neg_white.png"/>
          <p:cNvPicPr>
            <a:picLocks noChangeAspect="1"/>
          </p:cNvPicPr>
          <p:nvPr/>
        </p:nvPicPr>
        <p:blipFill>
          <a:blip r:embed="rId2"/>
          <a:stretch>
            <a:fillRect/>
          </a:stretch>
        </p:blipFill>
        <p:spPr>
          <a:xfrm>
            <a:off x="10591800" y="330200"/>
            <a:ext cx="1270000" cy="1270000"/>
          </a:xfrm>
          <a:prstGeom prst="rect">
            <a:avLst/>
          </a:prstGeom>
          <a:ln w="12700">
            <a:miter lim="400000"/>
          </a:ln>
        </p:spPr>
      </p:pic>
      <p:sp>
        <p:nvSpPr>
          <p:cNvPr id="37" name="Diabildsnumm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09483330"/>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el och bild, alt.">
    <p:spTree>
      <p:nvGrpSpPr>
        <p:cNvPr id="1" name=""/>
        <p:cNvGrpSpPr/>
        <p:nvPr/>
      </p:nvGrpSpPr>
      <p:grpSpPr>
        <a:xfrm>
          <a:off x="0" y="0"/>
          <a:ext cx="0" cy="0"/>
          <a:chOff x="0" y="0"/>
          <a:chExt cx="0" cy="0"/>
        </a:xfrm>
      </p:grpSpPr>
      <p:sp>
        <p:nvSpPr>
          <p:cNvPr id="44" name="risibk-bele-11.jpg"/>
          <p:cNvSpPr>
            <a:spLocks noGrp="1"/>
          </p:cNvSpPr>
          <p:nvPr>
            <p:ph type="pic" idx="21"/>
          </p:nvPr>
        </p:nvSpPr>
        <p:spPr>
          <a:xfrm>
            <a:off x="3384575" y="635000"/>
            <a:ext cx="8382001" cy="5588000"/>
          </a:xfrm>
          <a:prstGeom prst="rect">
            <a:avLst/>
          </a:prstGeom>
        </p:spPr>
        <p:txBody>
          <a:bodyPr lIns="91439" tIns="45719" rIns="91439" bIns="45719">
            <a:noAutofit/>
          </a:bodyPr>
          <a:lstStyle/>
          <a:p>
            <a:endParaRPr/>
          </a:p>
        </p:txBody>
      </p:sp>
      <p:sp>
        <p:nvSpPr>
          <p:cNvPr id="45" name="Diabildstitel"/>
          <p:cNvSpPr txBox="1">
            <a:spLocks noGrp="1"/>
          </p:cNvSpPr>
          <p:nvPr>
            <p:ph type="title" hasCustomPrompt="1"/>
          </p:nvPr>
        </p:nvSpPr>
        <p:spPr>
          <a:xfrm>
            <a:off x="603250" y="635000"/>
            <a:ext cx="4889500" cy="2941137"/>
          </a:xfrm>
          <a:prstGeom prst="rect">
            <a:avLst/>
          </a:prstGeom>
        </p:spPr>
        <p:txBody>
          <a:bodyPr anchor="b"/>
          <a:lstStyle>
            <a:lvl1pPr>
              <a:defRPr sz="4500" spc="-90"/>
            </a:lvl1pPr>
          </a:lstStyle>
          <a:p>
            <a:r>
              <a:t>Diabilds­titel</a:t>
            </a:r>
          </a:p>
        </p:txBody>
      </p:sp>
      <p:sp>
        <p:nvSpPr>
          <p:cNvPr id="46" name="Brödtext nivå ett…"/>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1600"/>
            </a:lvl1pPr>
            <a:lvl2pPr marL="0" indent="228600" defTabSz="412750">
              <a:lnSpc>
                <a:spcPct val="100000"/>
              </a:lnSpc>
              <a:spcBef>
                <a:spcPts val="0"/>
              </a:spcBef>
              <a:buSzTx/>
              <a:buNone/>
              <a:defRPr sz="1600"/>
            </a:lvl2pPr>
            <a:lvl3pPr marL="0" indent="457200" defTabSz="412750">
              <a:lnSpc>
                <a:spcPct val="100000"/>
              </a:lnSpc>
              <a:spcBef>
                <a:spcPts val="0"/>
              </a:spcBef>
              <a:buSzTx/>
              <a:buNone/>
              <a:defRPr sz="1600"/>
            </a:lvl3pPr>
            <a:lvl4pPr marL="0" indent="685800" defTabSz="412750">
              <a:lnSpc>
                <a:spcPct val="100000"/>
              </a:lnSpc>
              <a:spcBef>
                <a:spcPts val="0"/>
              </a:spcBef>
              <a:buSzTx/>
              <a:buNone/>
              <a:defRPr sz="1600"/>
            </a:lvl4pPr>
            <a:lvl5pPr marL="0" indent="914400" defTabSz="412750">
              <a:lnSpc>
                <a:spcPct val="100000"/>
              </a:lnSpc>
              <a:spcBef>
                <a:spcPts val="0"/>
              </a:spcBef>
              <a:buSzTx/>
              <a:buNone/>
              <a:defRPr sz="1600"/>
            </a:lvl5pPr>
          </a:lstStyle>
          <a:p>
            <a:r>
              <a:t>Diabildsundertitel</a:t>
            </a:r>
          </a:p>
          <a:p>
            <a:pPr lvl="1"/>
            <a:endParaRPr/>
          </a:p>
          <a:p>
            <a:pPr lvl="2"/>
            <a:endParaRPr/>
          </a:p>
          <a:p>
            <a:pPr lvl="3"/>
            <a:endParaRPr/>
          </a:p>
          <a:p>
            <a:pPr lvl="4"/>
            <a:endParaRPr/>
          </a:p>
        </p:txBody>
      </p:sp>
      <p:sp>
        <p:nvSpPr>
          <p:cNvPr id="47" name="Diabildsnumm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64469675"/>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4" name="Diabildstitel"/>
          <p:cNvSpPr txBox="1">
            <a:spLocks noGrp="1"/>
          </p:cNvSpPr>
          <p:nvPr>
            <p:ph type="title" hasCustomPrompt="1"/>
          </p:nvPr>
        </p:nvSpPr>
        <p:spPr>
          <a:prstGeom prst="rect">
            <a:avLst/>
          </a:prstGeom>
        </p:spPr>
        <p:txBody>
          <a:bodyPr/>
          <a:lstStyle/>
          <a:p>
            <a:r>
              <a:t>Diabilds­titel</a:t>
            </a:r>
          </a:p>
        </p:txBody>
      </p:sp>
      <p:sp>
        <p:nvSpPr>
          <p:cNvPr id="55" name="Diabildsundertitel"/>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Diabildsundertitel</a:t>
            </a:r>
          </a:p>
        </p:txBody>
      </p:sp>
      <p:sp>
        <p:nvSpPr>
          <p:cNvPr id="56"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5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08076012"/>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64" name="Brödtext nivå ett…"/>
          <p:cNvSpPr txBox="1">
            <a:spLocks noGrp="1"/>
          </p:cNvSpPr>
          <p:nvPr>
            <p:ph type="body" idx="1" hasCustomPrompt="1"/>
          </p:nvPr>
        </p:nvSpPr>
        <p:spPr>
          <a:prstGeom prst="rect">
            <a:avLst/>
          </a:prstGeom>
        </p:spPr>
        <p:txBody>
          <a:bodyPr numCol="2" spcCol="1098550"/>
          <a:lstStyle/>
          <a:p>
            <a:r>
              <a:t>Diabildspunkttext</a:t>
            </a:r>
          </a:p>
          <a:p>
            <a:pPr lvl="1"/>
            <a:endParaRPr/>
          </a:p>
          <a:p>
            <a:pPr lvl="2"/>
            <a:endParaRPr/>
          </a:p>
          <a:p>
            <a:pPr lvl="3"/>
            <a:endParaRPr/>
          </a:p>
          <a:p>
            <a:pPr lvl="4"/>
            <a:endParaRPr/>
          </a:p>
        </p:txBody>
      </p:sp>
      <p:sp>
        <p:nvSpPr>
          <p:cNvPr id="6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894423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Titel, punkter och bild">
    <p:spTree>
      <p:nvGrpSpPr>
        <p:cNvPr id="1" name=""/>
        <p:cNvGrpSpPr/>
        <p:nvPr/>
      </p:nvGrpSpPr>
      <p:grpSpPr>
        <a:xfrm>
          <a:off x="0" y="0"/>
          <a:ext cx="0" cy="0"/>
          <a:chOff x="0" y="0"/>
          <a:chExt cx="0" cy="0"/>
        </a:xfrm>
      </p:grpSpPr>
      <p:sp>
        <p:nvSpPr>
          <p:cNvPr id="72" name="Diabildsundertitel"/>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Diabildsundertitel</a:t>
            </a:r>
          </a:p>
        </p:txBody>
      </p:sp>
      <p:sp>
        <p:nvSpPr>
          <p:cNvPr id="73" name="Brödtext nivå ett…"/>
          <p:cNvSpPr txBox="1">
            <a:spLocks noGrp="1"/>
          </p:cNvSpPr>
          <p:nvPr>
            <p:ph type="body" sz="half" idx="1" hasCustomPrompt="1"/>
          </p:nvPr>
        </p:nvSpPr>
        <p:spPr>
          <a:xfrm>
            <a:off x="603250" y="2124252"/>
            <a:ext cx="4889500" cy="4128315"/>
          </a:xfrm>
          <a:prstGeom prst="rect">
            <a:avLst/>
          </a:prstGeom>
        </p:spPr>
        <p:txBody>
          <a:bodyPr/>
          <a:lstStyle/>
          <a:p>
            <a:r>
              <a:t>Diabildspunkttext</a:t>
            </a:r>
          </a:p>
          <a:p>
            <a:pPr lvl="1"/>
            <a:endParaRPr/>
          </a:p>
          <a:p>
            <a:pPr lvl="2"/>
            <a:endParaRPr/>
          </a:p>
          <a:p>
            <a:pPr lvl="3"/>
            <a:endParaRPr/>
          </a:p>
          <a:p>
            <a:pPr lvl="4"/>
            <a:endParaRPr/>
          </a:p>
        </p:txBody>
      </p:sp>
      <p:sp>
        <p:nvSpPr>
          <p:cNvPr id="74" name="risibk-bele-11.jpg"/>
          <p:cNvSpPr>
            <a:spLocks noGrp="1"/>
          </p:cNvSpPr>
          <p:nvPr>
            <p:ph type="pic" idx="22"/>
          </p:nvPr>
        </p:nvSpPr>
        <p:spPr>
          <a:xfrm>
            <a:off x="3377351" y="631924"/>
            <a:ext cx="8391154" cy="5594103"/>
          </a:xfrm>
          <a:prstGeom prst="rect">
            <a:avLst/>
          </a:prstGeom>
        </p:spPr>
        <p:txBody>
          <a:bodyPr lIns="91439" tIns="45719" rIns="91439" bIns="45719">
            <a:noAutofit/>
          </a:bodyPr>
          <a:lstStyle/>
          <a:p>
            <a:endParaRPr/>
          </a:p>
        </p:txBody>
      </p:sp>
      <p:sp>
        <p:nvSpPr>
          <p:cNvPr id="75" name="Diabildstitel"/>
          <p:cNvSpPr txBox="1">
            <a:spLocks noGrp="1"/>
          </p:cNvSpPr>
          <p:nvPr>
            <p:ph type="title" hasCustomPrompt="1"/>
          </p:nvPr>
        </p:nvSpPr>
        <p:spPr>
          <a:xfrm>
            <a:off x="603250" y="539750"/>
            <a:ext cx="4889500" cy="717550"/>
          </a:xfrm>
          <a:prstGeom prst="rect">
            <a:avLst/>
          </a:prstGeom>
        </p:spPr>
        <p:txBody>
          <a:bodyPr/>
          <a:lstStyle/>
          <a:p>
            <a:r>
              <a:t>Diabilds­titel</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96653003"/>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Dagordning">
    <p:spTree>
      <p:nvGrpSpPr>
        <p:cNvPr id="1" name=""/>
        <p:cNvGrpSpPr/>
        <p:nvPr/>
      </p:nvGrpSpPr>
      <p:grpSpPr>
        <a:xfrm>
          <a:off x="0" y="0"/>
          <a:ext cx="0" cy="0"/>
          <a:chOff x="0" y="0"/>
          <a:chExt cx="0" cy="0"/>
        </a:xfrm>
      </p:grpSpPr>
      <p:sp>
        <p:nvSpPr>
          <p:cNvPr id="83" name="Dagordning, titel"/>
          <p:cNvSpPr txBox="1">
            <a:spLocks noGrp="1"/>
          </p:cNvSpPr>
          <p:nvPr>
            <p:ph type="title" hasCustomPrompt="1"/>
          </p:nvPr>
        </p:nvSpPr>
        <p:spPr>
          <a:xfrm>
            <a:off x="603250" y="539750"/>
            <a:ext cx="10985500" cy="717550"/>
          </a:xfrm>
          <a:prstGeom prst="rect">
            <a:avLst/>
          </a:prstGeom>
        </p:spPr>
        <p:txBody>
          <a:bodyPr/>
          <a:lstStyle/>
          <a:p>
            <a:r>
              <a:t>Dagordning, titel</a:t>
            </a:r>
          </a:p>
        </p:txBody>
      </p:sp>
      <p:sp>
        <p:nvSpPr>
          <p:cNvPr id="84" name="Dagordning, undertitel"/>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Dagordning, undertitel</a:t>
            </a:r>
          </a:p>
        </p:txBody>
      </p:sp>
      <p:sp>
        <p:nvSpPr>
          <p:cNvPr id="85" name="Brödtext nivå ett…"/>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Ämnen på dagordningen</a:t>
            </a:r>
          </a:p>
          <a:p>
            <a:pPr lvl="1"/>
            <a:endParaRPr/>
          </a:p>
          <a:p>
            <a:pPr lvl="2"/>
            <a:endParaRPr/>
          </a:p>
          <a:p>
            <a:pPr lvl="3"/>
            <a:endParaRPr/>
          </a:p>
          <a:p>
            <a:pPr lvl="4"/>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09542964"/>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Stort faktum">
    <p:bg>
      <p:bgPr>
        <a:solidFill>
          <a:srgbClr val="00263E"/>
        </a:solidFill>
        <a:effectLst/>
      </p:bgPr>
    </p:bg>
    <p:spTree>
      <p:nvGrpSpPr>
        <p:cNvPr id="1" name=""/>
        <p:cNvGrpSpPr/>
        <p:nvPr/>
      </p:nvGrpSpPr>
      <p:grpSpPr>
        <a:xfrm>
          <a:off x="0" y="0"/>
          <a:ext cx="0" cy="0"/>
          <a:chOff x="0" y="0"/>
          <a:chExt cx="0" cy="0"/>
        </a:xfrm>
      </p:grpSpPr>
      <p:sp>
        <p:nvSpPr>
          <p:cNvPr id="93" name="Brödtext nivå ett…"/>
          <p:cNvSpPr txBox="1">
            <a:spLocks noGrp="1"/>
          </p:cNvSpPr>
          <p:nvPr>
            <p:ph type="body" idx="1" hasCustomPrompt="1"/>
          </p:nvPr>
        </p:nvSpPr>
        <p:spPr>
          <a:xfrm>
            <a:off x="603250" y="534563"/>
            <a:ext cx="10985500" cy="3620792"/>
          </a:xfrm>
          <a:prstGeom prst="rect">
            <a:avLst/>
          </a:prstGeom>
        </p:spPr>
        <p:txBody>
          <a:bodyPr anchor="b"/>
          <a:lstStyle>
            <a:lvl1pPr marL="0" indent="0" algn="ctr">
              <a:lnSpc>
                <a:spcPct val="80000"/>
              </a:lnSpc>
              <a:spcBef>
                <a:spcPts val="0"/>
              </a:spcBef>
              <a:buSzTx/>
              <a:buNone/>
              <a:defRPr sz="12500" b="1" spc="-125">
                <a:solidFill>
                  <a:srgbClr val="A7D7FF"/>
                </a:solidFill>
              </a:defRPr>
            </a:lvl1pPr>
            <a:lvl2pPr marL="0" indent="228600" algn="ctr">
              <a:lnSpc>
                <a:spcPct val="80000"/>
              </a:lnSpc>
              <a:spcBef>
                <a:spcPts val="0"/>
              </a:spcBef>
              <a:buSzTx/>
              <a:buNone/>
              <a:defRPr sz="12500" b="1" spc="-125">
                <a:solidFill>
                  <a:srgbClr val="A7D7FF"/>
                </a:solidFill>
              </a:defRPr>
            </a:lvl2pPr>
            <a:lvl3pPr marL="0" indent="457200" algn="ctr">
              <a:lnSpc>
                <a:spcPct val="80000"/>
              </a:lnSpc>
              <a:spcBef>
                <a:spcPts val="0"/>
              </a:spcBef>
              <a:buSzTx/>
              <a:buNone/>
              <a:defRPr sz="12500" b="1" spc="-125">
                <a:solidFill>
                  <a:srgbClr val="A7D7FF"/>
                </a:solidFill>
              </a:defRPr>
            </a:lvl3pPr>
            <a:lvl4pPr marL="0" indent="685800" algn="ctr">
              <a:lnSpc>
                <a:spcPct val="80000"/>
              </a:lnSpc>
              <a:spcBef>
                <a:spcPts val="0"/>
              </a:spcBef>
              <a:buSzTx/>
              <a:buNone/>
              <a:defRPr sz="12500" b="1" spc="-125">
                <a:solidFill>
                  <a:srgbClr val="A7D7FF"/>
                </a:solidFill>
              </a:defRPr>
            </a:lvl4pPr>
            <a:lvl5pPr marL="0" indent="914400" algn="ctr">
              <a:lnSpc>
                <a:spcPct val="80000"/>
              </a:lnSpc>
              <a:spcBef>
                <a:spcPts val="0"/>
              </a:spcBef>
              <a:buSzTx/>
              <a:buNone/>
              <a:defRPr sz="12500" b="1" spc="-125">
                <a:solidFill>
                  <a:srgbClr val="A7D7FF"/>
                </a:solidFill>
              </a:defRPr>
            </a:lvl5pPr>
          </a:lstStyle>
          <a:p>
            <a:r>
              <a:t>100 %</a:t>
            </a:r>
          </a:p>
          <a:p>
            <a:pPr lvl="1"/>
            <a:endParaRPr/>
          </a:p>
          <a:p>
            <a:pPr lvl="2"/>
            <a:endParaRPr/>
          </a:p>
          <a:p>
            <a:pPr lvl="3"/>
            <a:endParaRPr/>
          </a:p>
          <a:p>
            <a:pPr lvl="4"/>
            <a:endParaRPr/>
          </a:p>
        </p:txBody>
      </p:sp>
      <p:sp>
        <p:nvSpPr>
          <p:cNvPr id="94" name="Faktainformation"/>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a:solidFill>
                  <a:srgbClr val="F7F6F1"/>
                </a:solidFill>
              </a:defRPr>
            </a:lvl1pPr>
          </a:lstStyle>
          <a:p>
            <a:r>
              <a:t>Faktainformation</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20859395"/>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Endast bild">
    <p:spTree>
      <p:nvGrpSpPr>
        <p:cNvPr id="1" name=""/>
        <p:cNvGrpSpPr/>
        <p:nvPr/>
      </p:nvGrpSpPr>
      <p:grpSpPr>
        <a:xfrm>
          <a:off x="0" y="0"/>
          <a:ext cx="0" cy="0"/>
          <a:chOff x="0" y="0"/>
          <a:chExt cx="0" cy="0"/>
        </a:xfrm>
      </p:grpSpPr>
      <p:sp>
        <p:nvSpPr>
          <p:cNvPr id="102" name="risibk-bele-14.jpg"/>
          <p:cNvSpPr>
            <a:spLocks noGrp="1"/>
          </p:cNvSpPr>
          <p:nvPr>
            <p:ph type="pic" idx="21"/>
          </p:nvPr>
        </p:nvSpPr>
        <p:spPr>
          <a:xfrm>
            <a:off x="0" y="0"/>
            <a:ext cx="12192000" cy="8128000"/>
          </a:xfrm>
          <a:prstGeom prst="rect">
            <a:avLst/>
          </a:prstGeom>
        </p:spPr>
        <p:txBody>
          <a:bodyPr lIns="91439" tIns="45719" rIns="91439" bIns="45719">
            <a:noAutofit/>
          </a:bodyPr>
          <a:lstStyle/>
          <a:p>
            <a:endParaRPr/>
          </a:p>
        </p:txBody>
      </p:sp>
      <p:sp>
        <p:nvSpPr>
          <p:cNvPr id="103" name="Diabilds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3990528784"/>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Tom">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6114599"/>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Titel och bild">
    <p:spTree>
      <p:nvGrpSpPr>
        <p:cNvPr id="1" name=""/>
        <p:cNvGrpSpPr/>
        <p:nvPr/>
      </p:nvGrpSpPr>
      <p:grpSpPr>
        <a:xfrm>
          <a:off x="0" y="0"/>
          <a:ext cx="0" cy="0"/>
          <a:chOff x="0" y="0"/>
          <a:chExt cx="0" cy="0"/>
        </a:xfrm>
      </p:grpSpPr>
      <p:sp>
        <p:nvSpPr>
          <p:cNvPr id="24" name="RotebroIdrottshall_fotoThomasZaar_11.jpeg"/>
          <p:cNvSpPr>
            <a:spLocks noGrp="1"/>
          </p:cNvSpPr>
          <p:nvPr>
            <p:ph type="pic" idx="21"/>
          </p:nvPr>
        </p:nvSpPr>
        <p:spPr>
          <a:xfrm>
            <a:off x="0" y="-633985"/>
            <a:ext cx="12192000" cy="8125969"/>
          </a:xfrm>
          <a:prstGeom prst="rect">
            <a:avLst/>
          </a:prstGeom>
        </p:spPr>
        <p:txBody>
          <a:bodyPr lIns="91439" tIns="45719" rIns="91439" bIns="45719">
            <a:noAutofit/>
          </a:bodyPr>
          <a:lstStyle/>
          <a:p>
            <a:r>
              <a:rPr lang="sv-SE"/>
              <a:t>Klicka på ikonen för att lägga till en bild</a:t>
            </a:r>
            <a:endParaRPr/>
          </a:p>
        </p:txBody>
      </p:sp>
      <p:sp>
        <p:nvSpPr>
          <p:cNvPr id="25" name="Presentationstitel"/>
          <p:cNvSpPr txBox="1">
            <a:spLocks noGrp="1"/>
          </p:cNvSpPr>
          <p:nvPr>
            <p:ph type="title" hasCustomPrompt="1"/>
          </p:nvPr>
        </p:nvSpPr>
        <p:spPr>
          <a:xfrm>
            <a:off x="603250" y="3562350"/>
            <a:ext cx="10985500" cy="2324100"/>
          </a:xfrm>
          <a:prstGeom prst="rect">
            <a:avLst/>
          </a:prstGeom>
        </p:spPr>
        <p:txBody>
          <a:bodyPr anchor="b"/>
          <a:lstStyle>
            <a:lvl1pPr>
              <a:defRPr sz="5800" spc="-116">
                <a:solidFill>
                  <a:srgbClr val="F7F6F1"/>
                </a:solidFill>
              </a:defRPr>
            </a:lvl1pPr>
          </a:lstStyle>
          <a:p>
            <a:r>
              <a:t>Presentations­titel</a:t>
            </a:r>
          </a:p>
        </p:txBody>
      </p:sp>
      <p:sp>
        <p:nvSpPr>
          <p:cNvPr id="26" name="Skapare och datum"/>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a:solidFill>
                  <a:srgbClr val="F7F6F1"/>
                </a:solidFill>
              </a:defRPr>
            </a:lvl1pPr>
          </a:lstStyle>
          <a:p>
            <a:r>
              <a:t>Skapare och datum</a:t>
            </a:r>
          </a:p>
        </p:txBody>
      </p:sp>
      <p:sp>
        <p:nvSpPr>
          <p:cNvPr id="27" name="Brödtext nivå ett…"/>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a:lvl1pPr>
            <a:lvl2pPr marL="0" indent="228600" defTabSz="412750">
              <a:lnSpc>
                <a:spcPct val="100000"/>
              </a:lnSpc>
              <a:spcBef>
                <a:spcPts val="0"/>
              </a:spcBef>
              <a:buSzTx/>
              <a:buNone/>
              <a:defRPr sz="2750"/>
            </a:lvl2pPr>
            <a:lvl3pPr marL="0" indent="457200" defTabSz="412750">
              <a:lnSpc>
                <a:spcPct val="100000"/>
              </a:lnSpc>
              <a:spcBef>
                <a:spcPts val="0"/>
              </a:spcBef>
              <a:buSzTx/>
              <a:buNone/>
              <a:defRPr sz="2750"/>
            </a:lvl3pPr>
            <a:lvl4pPr marL="0" indent="685800" defTabSz="412750">
              <a:lnSpc>
                <a:spcPct val="100000"/>
              </a:lnSpc>
              <a:spcBef>
                <a:spcPts val="0"/>
              </a:spcBef>
              <a:buSzTx/>
              <a:buNone/>
              <a:defRPr sz="2750"/>
            </a:lvl4pPr>
            <a:lvl5pPr marL="0" indent="914400" defTabSz="412750">
              <a:lnSpc>
                <a:spcPct val="100000"/>
              </a:lnSpc>
              <a:spcBef>
                <a:spcPts val="0"/>
              </a:spcBef>
              <a:buSzTx/>
              <a:buNone/>
              <a:defRPr sz="2750"/>
            </a:lvl5pPr>
          </a:lstStyle>
          <a:p>
            <a:r>
              <a:t>Presentations­undertitel</a:t>
            </a:r>
          </a:p>
          <a:p>
            <a:pPr lvl="1"/>
            <a:endParaRPr/>
          </a:p>
          <a:p>
            <a:pPr lvl="2"/>
            <a:endParaRPr/>
          </a:p>
          <a:p>
            <a:pPr lvl="3"/>
            <a:endParaRPr/>
          </a:p>
          <a:p>
            <a:pPr lvl="4"/>
            <a:endParaRPr/>
          </a:p>
        </p:txBody>
      </p:sp>
      <p:sp>
        <p:nvSpPr>
          <p:cNvPr id="2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31633903"/>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Avsnitt">
    <p:bg>
      <p:bgPr>
        <a:solidFill>
          <a:srgbClr val="00263E"/>
        </a:solidFill>
        <a:effectLst/>
      </p:bgPr>
    </p:bg>
    <p:spTree>
      <p:nvGrpSpPr>
        <p:cNvPr id="1" name=""/>
        <p:cNvGrpSpPr/>
        <p:nvPr/>
      </p:nvGrpSpPr>
      <p:grpSpPr>
        <a:xfrm>
          <a:off x="0" y="0"/>
          <a:ext cx="0" cy="0"/>
          <a:chOff x="0" y="0"/>
          <a:chExt cx="0" cy="0"/>
        </a:xfrm>
      </p:grpSpPr>
      <p:sp>
        <p:nvSpPr>
          <p:cNvPr id="35" name="Avsnittstitel"/>
          <p:cNvSpPr txBox="1">
            <a:spLocks noGrp="1"/>
          </p:cNvSpPr>
          <p:nvPr>
            <p:ph type="title" hasCustomPrompt="1"/>
          </p:nvPr>
        </p:nvSpPr>
        <p:spPr>
          <a:xfrm>
            <a:off x="603248" y="2266950"/>
            <a:ext cx="10985502" cy="2324100"/>
          </a:xfrm>
          <a:prstGeom prst="rect">
            <a:avLst/>
          </a:prstGeom>
        </p:spPr>
        <p:txBody>
          <a:bodyPr anchor="ctr"/>
          <a:lstStyle>
            <a:lvl1pPr>
              <a:defRPr sz="5800" spc="-116">
                <a:solidFill>
                  <a:srgbClr val="A7D7FF"/>
                </a:solidFill>
              </a:defRPr>
            </a:lvl1pPr>
          </a:lstStyle>
          <a:p>
            <a:r>
              <a:t>Avsnittstitel</a:t>
            </a:r>
          </a:p>
        </p:txBody>
      </p:sp>
      <p:pic>
        <p:nvPicPr>
          <p:cNvPr id="36" name="fbc_logo_srgb_neg_white.png" descr="fbc_logo_srgb_neg_white.png"/>
          <p:cNvPicPr>
            <a:picLocks noChangeAspect="1"/>
          </p:cNvPicPr>
          <p:nvPr/>
        </p:nvPicPr>
        <p:blipFill>
          <a:blip r:embed="rId2"/>
          <a:stretch>
            <a:fillRect/>
          </a:stretch>
        </p:blipFill>
        <p:spPr>
          <a:xfrm>
            <a:off x="10591800" y="330200"/>
            <a:ext cx="1270000" cy="1270000"/>
          </a:xfrm>
          <a:prstGeom prst="rect">
            <a:avLst/>
          </a:prstGeom>
          <a:ln w="12700">
            <a:miter lim="400000"/>
          </a:ln>
        </p:spPr>
      </p:pic>
      <p:sp>
        <p:nvSpPr>
          <p:cNvPr id="37" name="Diabildsnumm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19177659"/>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Titel och bild, alt.">
    <p:spTree>
      <p:nvGrpSpPr>
        <p:cNvPr id="1" name=""/>
        <p:cNvGrpSpPr/>
        <p:nvPr/>
      </p:nvGrpSpPr>
      <p:grpSpPr>
        <a:xfrm>
          <a:off x="0" y="0"/>
          <a:ext cx="0" cy="0"/>
          <a:chOff x="0" y="0"/>
          <a:chExt cx="0" cy="0"/>
        </a:xfrm>
      </p:grpSpPr>
      <p:sp>
        <p:nvSpPr>
          <p:cNvPr id="44" name="risibk-bele-11.jpg"/>
          <p:cNvSpPr>
            <a:spLocks noGrp="1"/>
          </p:cNvSpPr>
          <p:nvPr>
            <p:ph type="pic" idx="21"/>
          </p:nvPr>
        </p:nvSpPr>
        <p:spPr>
          <a:xfrm>
            <a:off x="3384575" y="635000"/>
            <a:ext cx="8382001" cy="5588000"/>
          </a:xfrm>
          <a:prstGeom prst="rect">
            <a:avLst/>
          </a:prstGeom>
        </p:spPr>
        <p:txBody>
          <a:bodyPr lIns="91439" tIns="45719" rIns="91439" bIns="45719">
            <a:noAutofit/>
          </a:bodyPr>
          <a:lstStyle/>
          <a:p>
            <a:r>
              <a:rPr lang="sv-SE"/>
              <a:t>Klicka på ikonen för att lägga till en bild</a:t>
            </a:r>
            <a:endParaRPr/>
          </a:p>
        </p:txBody>
      </p:sp>
      <p:sp>
        <p:nvSpPr>
          <p:cNvPr id="45" name="Diabildstitel"/>
          <p:cNvSpPr txBox="1">
            <a:spLocks noGrp="1"/>
          </p:cNvSpPr>
          <p:nvPr>
            <p:ph type="title" hasCustomPrompt="1"/>
          </p:nvPr>
        </p:nvSpPr>
        <p:spPr>
          <a:xfrm>
            <a:off x="603250" y="635000"/>
            <a:ext cx="4889500" cy="2941137"/>
          </a:xfrm>
          <a:prstGeom prst="rect">
            <a:avLst/>
          </a:prstGeom>
        </p:spPr>
        <p:txBody>
          <a:bodyPr anchor="b"/>
          <a:lstStyle>
            <a:lvl1pPr>
              <a:defRPr sz="4500" spc="-90"/>
            </a:lvl1pPr>
          </a:lstStyle>
          <a:p>
            <a:r>
              <a:t>Diabilds­titel</a:t>
            </a:r>
          </a:p>
        </p:txBody>
      </p:sp>
      <p:sp>
        <p:nvSpPr>
          <p:cNvPr id="46" name="Brödtext nivå ett…"/>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1600"/>
            </a:lvl1pPr>
            <a:lvl2pPr marL="0" indent="228600" defTabSz="412750">
              <a:lnSpc>
                <a:spcPct val="100000"/>
              </a:lnSpc>
              <a:spcBef>
                <a:spcPts val="0"/>
              </a:spcBef>
              <a:buSzTx/>
              <a:buNone/>
              <a:defRPr sz="1600"/>
            </a:lvl2pPr>
            <a:lvl3pPr marL="0" indent="457200" defTabSz="412750">
              <a:lnSpc>
                <a:spcPct val="100000"/>
              </a:lnSpc>
              <a:spcBef>
                <a:spcPts val="0"/>
              </a:spcBef>
              <a:buSzTx/>
              <a:buNone/>
              <a:defRPr sz="1600"/>
            </a:lvl3pPr>
            <a:lvl4pPr marL="0" indent="685800" defTabSz="412750">
              <a:lnSpc>
                <a:spcPct val="100000"/>
              </a:lnSpc>
              <a:spcBef>
                <a:spcPts val="0"/>
              </a:spcBef>
              <a:buSzTx/>
              <a:buNone/>
              <a:defRPr sz="1600"/>
            </a:lvl4pPr>
            <a:lvl5pPr marL="0" indent="914400" defTabSz="412750">
              <a:lnSpc>
                <a:spcPct val="100000"/>
              </a:lnSpc>
              <a:spcBef>
                <a:spcPts val="0"/>
              </a:spcBef>
              <a:buSzTx/>
              <a:buNone/>
              <a:defRPr sz="1600"/>
            </a:lvl5pPr>
          </a:lstStyle>
          <a:p>
            <a:r>
              <a:t>Diabildsundertitel</a:t>
            </a:r>
          </a:p>
          <a:p>
            <a:pPr lvl="1"/>
            <a:endParaRPr/>
          </a:p>
          <a:p>
            <a:pPr lvl="2"/>
            <a:endParaRPr/>
          </a:p>
          <a:p>
            <a:pPr lvl="3"/>
            <a:endParaRPr/>
          </a:p>
          <a:p>
            <a:pPr lvl="4"/>
            <a:endParaRPr/>
          </a:p>
        </p:txBody>
      </p:sp>
      <p:sp>
        <p:nvSpPr>
          <p:cNvPr id="47" name="Diabildsnumm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7335890"/>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4" name="Diabildstitel"/>
          <p:cNvSpPr txBox="1">
            <a:spLocks noGrp="1"/>
          </p:cNvSpPr>
          <p:nvPr>
            <p:ph type="title" hasCustomPrompt="1"/>
          </p:nvPr>
        </p:nvSpPr>
        <p:spPr>
          <a:prstGeom prst="rect">
            <a:avLst/>
          </a:prstGeom>
        </p:spPr>
        <p:txBody>
          <a:bodyPr/>
          <a:lstStyle/>
          <a:p>
            <a:r>
              <a:t>Diabilds­titel</a:t>
            </a:r>
          </a:p>
        </p:txBody>
      </p:sp>
      <p:sp>
        <p:nvSpPr>
          <p:cNvPr id="55" name="Diabildsundertitel"/>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Diabildsundertitel</a:t>
            </a:r>
          </a:p>
        </p:txBody>
      </p:sp>
      <p:sp>
        <p:nvSpPr>
          <p:cNvPr id="56"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57"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45461775"/>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64" name="Brödtext nivå ett…"/>
          <p:cNvSpPr txBox="1">
            <a:spLocks noGrp="1"/>
          </p:cNvSpPr>
          <p:nvPr>
            <p:ph type="body" idx="1" hasCustomPrompt="1"/>
          </p:nvPr>
        </p:nvSpPr>
        <p:spPr>
          <a:prstGeom prst="rect">
            <a:avLst/>
          </a:prstGeom>
        </p:spPr>
        <p:txBody>
          <a:bodyPr numCol="2" spcCol="1098550"/>
          <a:lstStyle/>
          <a:p>
            <a:r>
              <a:t>Diabildspunkttext</a:t>
            </a:r>
          </a:p>
          <a:p>
            <a:pPr lvl="1"/>
            <a:endParaRPr/>
          </a:p>
          <a:p>
            <a:pPr lvl="2"/>
            <a:endParaRPr/>
          </a:p>
          <a:p>
            <a:pPr lvl="3"/>
            <a:endParaRPr/>
          </a:p>
          <a:p>
            <a:pPr lvl="4"/>
            <a:endParaRPr/>
          </a:p>
        </p:txBody>
      </p:sp>
      <p:sp>
        <p:nvSpPr>
          <p:cNvPr id="6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9055907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itel, punkter och bild">
    <p:spTree>
      <p:nvGrpSpPr>
        <p:cNvPr id="1" name=""/>
        <p:cNvGrpSpPr/>
        <p:nvPr/>
      </p:nvGrpSpPr>
      <p:grpSpPr>
        <a:xfrm>
          <a:off x="0" y="0"/>
          <a:ext cx="0" cy="0"/>
          <a:chOff x="0" y="0"/>
          <a:chExt cx="0" cy="0"/>
        </a:xfrm>
      </p:grpSpPr>
      <p:sp>
        <p:nvSpPr>
          <p:cNvPr id="72" name="Diabildsundertitel"/>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Diabildsundertitel</a:t>
            </a:r>
          </a:p>
        </p:txBody>
      </p:sp>
      <p:sp>
        <p:nvSpPr>
          <p:cNvPr id="73" name="Brödtext nivå ett…"/>
          <p:cNvSpPr txBox="1">
            <a:spLocks noGrp="1"/>
          </p:cNvSpPr>
          <p:nvPr>
            <p:ph type="body" sz="half" idx="1" hasCustomPrompt="1"/>
          </p:nvPr>
        </p:nvSpPr>
        <p:spPr>
          <a:xfrm>
            <a:off x="603250" y="2124252"/>
            <a:ext cx="4889500" cy="4128315"/>
          </a:xfrm>
          <a:prstGeom prst="rect">
            <a:avLst/>
          </a:prstGeom>
        </p:spPr>
        <p:txBody>
          <a:bodyPr/>
          <a:lstStyle/>
          <a:p>
            <a:r>
              <a:t>Diabildspunkttext</a:t>
            </a:r>
          </a:p>
          <a:p>
            <a:pPr lvl="1"/>
            <a:endParaRPr/>
          </a:p>
          <a:p>
            <a:pPr lvl="2"/>
            <a:endParaRPr/>
          </a:p>
          <a:p>
            <a:pPr lvl="3"/>
            <a:endParaRPr/>
          </a:p>
          <a:p>
            <a:pPr lvl="4"/>
            <a:endParaRPr/>
          </a:p>
        </p:txBody>
      </p:sp>
      <p:sp>
        <p:nvSpPr>
          <p:cNvPr id="74" name="risibk-bele-11.jpg"/>
          <p:cNvSpPr>
            <a:spLocks noGrp="1"/>
          </p:cNvSpPr>
          <p:nvPr>
            <p:ph type="pic" idx="22"/>
          </p:nvPr>
        </p:nvSpPr>
        <p:spPr>
          <a:xfrm>
            <a:off x="3377351" y="631924"/>
            <a:ext cx="8391154" cy="5594103"/>
          </a:xfrm>
          <a:prstGeom prst="rect">
            <a:avLst/>
          </a:prstGeom>
        </p:spPr>
        <p:txBody>
          <a:bodyPr lIns="91439" tIns="45719" rIns="91439" bIns="45719">
            <a:noAutofit/>
          </a:bodyPr>
          <a:lstStyle/>
          <a:p>
            <a:r>
              <a:rPr lang="sv-SE"/>
              <a:t>Klicka på ikonen för att lägga till en bild</a:t>
            </a:r>
            <a:endParaRPr/>
          </a:p>
        </p:txBody>
      </p:sp>
      <p:sp>
        <p:nvSpPr>
          <p:cNvPr id="75" name="Diabildstitel"/>
          <p:cNvSpPr txBox="1">
            <a:spLocks noGrp="1"/>
          </p:cNvSpPr>
          <p:nvPr>
            <p:ph type="title" hasCustomPrompt="1"/>
          </p:nvPr>
        </p:nvSpPr>
        <p:spPr>
          <a:xfrm>
            <a:off x="603250" y="539750"/>
            <a:ext cx="4889500" cy="717550"/>
          </a:xfrm>
          <a:prstGeom prst="rect">
            <a:avLst/>
          </a:prstGeom>
        </p:spPr>
        <p:txBody>
          <a:bodyPr/>
          <a:lstStyle/>
          <a:p>
            <a:r>
              <a:t>Diabilds­titel</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9074554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Dagordning">
    <p:spTree>
      <p:nvGrpSpPr>
        <p:cNvPr id="1" name=""/>
        <p:cNvGrpSpPr/>
        <p:nvPr/>
      </p:nvGrpSpPr>
      <p:grpSpPr>
        <a:xfrm>
          <a:off x="0" y="0"/>
          <a:ext cx="0" cy="0"/>
          <a:chOff x="0" y="0"/>
          <a:chExt cx="0" cy="0"/>
        </a:xfrm>
      </p:grpSpPr>
      <p:sp>
        <p:nvSpPr>
          <p:cNvPr id="83" name="Dagordning, titel"/>
          <p:cNvSpPr txBox="1">
            <a:spLocks noGrp="1"/>
          </p:cNvSpPr>
          <p:nvPr>
            <p:ph type="title" hasCustomPrompt="1"/>
          </p:nvPr>
        </p:nvSpPr>
        <p:spPr>
          <a:xfrm>
            <a:off x="603250" y="539750"/>
            <a:ext cx="10985500" cy="717550"/>
          </a:xfrm>
          <a:prstGeom prst="rect">
            <a:avLst/>
          </a:prstGeom>
        </p:spPr>
        <p:txBody>
          <a:bodyPr/>
          <a:lstStyle/>
          <a:p>
            <a:r>
              <a:t>Dagordning, titel</a:t>
            </a:r>
          </a:p>
        </p:txBody>
      </p:sp>
      <p:sp>
        <p:nvSpPr>
          <p:cNvPr id="84" name="Dagordning, undertitel"/>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a:lvl1pPr>
          </a:lstStyle>
          <a:p>
            <a:r>
              <a:t>Dagordning, undertitel</a:t>
            </a:r>
          </a:p>
        </p:txBody>
      </p:sp>
      <p:sp>
        <p:nvSpPr>
          <p:cNvPr id="85" name="Brödtext nivå ett…"/>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Ämnen på dagordningen</a:t>
            </a:r>
          </a:p>
          <a:p>
            <a:pPr lvl="1"/>
            <a:endParaRPr/>
          </a:p>
          <a:p>
            <a:pPr lvl="2"/>
            <a:endParaRPr/>
          </a:p>
          <a:p>
            <a:pPr lvl="3"/>
            <a:endParaRPr/>
          </a:p>
          <a:p>
            <a:pPr lvl="4"/>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03893255"/>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Stort faktum">
    <p:bg>
      <p:bgPr>
        <a:solidFill>
          <a:srgbClr val="00263E"/>
        </a:solidFill>
        <a:effectLst/>
      </p:bgPr>
    </p:bg>
    <p:spTree>
      <p:nvGrpSpPr>
        <p:cNvPr id="1" name=""/>
        <p:cNvGrpSpPr/>
        <p:nvPr/>
      </p:nvGrpSpPr>
      <p:grpSpPr>
        <a:xfrm>
          <a:off x="0" y="0"/>
          <a:ext cx="0" cy="0"/>
          <a:chOff x="0" y="0"/>
          <a:chExt cx="0" cy="0"/>
        </a:xfrm>
      </p:grpSpPr>
      <p:sp>
        <p:nvSpPr>
          <p:cNvPr id="93" name="Brödtext nivå ett…"/>
          <p:cNvSpPr txBox="1">
            <a:spLocks noGrp="1"/>
          </p:cNvSpPr>
          <p:nvPr>
            <p:ph type="body" idx="1" hasCustomPrompt="1"/>
          </p:nvPr>
        </p:nvSpPr>
        <p:spPr>
          <a:xfrm>
            <a:off x="603250" y="534563"/>
            <a:ext cx="10985500" cy="3620792"/>
          </a:xfrm>
          <a:prstGeom prst="rect">
            <a:avLst/>
          </a:prstGeom>
        </p:spPr>
        <p:txBody>
          <a:bodyPr anchor="b"/>
          <a:lstStyle>
            <a:lvl1pPr marL="0" indent="0" algn="ctr">
              <a:lnSpc>
                <a:spcPct val="80000"/>
              </a:lnSpc>
              <a:spcBef>
                <a:spcPts val="0"/>
              </a:spcBef>
              <a:buSzTx/>
              <a:buNone/>
              <a:defRPr sz="12500" b="1" spc="-125">
                <a:solidFill>
                  <a:srgbClr val="A7D7FF"/>
                </a:solidFill>
              </a:defRPr>
            </a:lvl1pPr>
            <a:lvl2pPr marL="0" indent="228600" algn="ctr">
              <a:lnSpc>
                <a:spcPct val="80000"/>
              </a:lnSpc>
              <a:spcBef>
                <a:spcPts val="0"/>
              </a:spcBef>
              <a:buSzTx/>
              <a:buNone/>
              <a:defRPr sz="12500" b="1" spc="-125">
                <a:solidFill>
                  <a:srgbClr val="A7D7FF"/>
                </a:solidFill>
              </a:defRPr>
            </a:lvl2pPr>
            <a:lvl3pPr marL="0" indent="457200" algn="ctr">
              <a:lnSpc>
                <a:spcPct val="80000"/>
              </a:lnSpc>
              <a:spcBef>
                <a:spcPts val="0"/>
              </a:spcBef>
              <a:buSzTx/>
              <a:buNone/>
              <a:defRPr sz="12500" b="1" spc="-125">
                <a:solidFill>
                  <a:srgbClr val="A7D7FF"/>
                </a:solidFill>
              </a:defRPr>
            </a:lvl3pPr>
            <a:lvl4pPr marL="0" indent="685800" algn="ctr">
              <a:lnSpc>
                <a:spcPct val="80000"/>
              </a:lnSpc>
              <a:spcBef>
                <a:spcPts val="0"/>
              </a:spcBef>
              <a:buSzTx/>
              <a:buNone/>
              <a:defRPr sz="12500" b="1" spc="-125">
                <a:solidFill>
                  <a:srgbClr val="A7D7FF"/>
                </a:solidFill>
              </a:defRPr>
            </a:lvl4pPr>
            <a:lvl5pPr marL="0" indent="914400" algn="ctr">
              <a:lnSpc>
                <a:spcPct val="80000"/>
              </a:lnSpc>
              <a:spcBef>
                <a:spcPts val="0"/>
              </a:spcBef>
              <a:buSzTx/>
              <a:buNone/>
              <a:defRPr sz="12500" b="1" spc="-125">
                <a:solidFill>
                  <a:srgbClr val="A7D7FF"/>
                </a:solidFill>
              </a:defRPr>
            </a:lvl5pPr>
          </a:lstStyle>
          <a:p>
            <a:r>
              <a:t>100 %</a:t>
            </a:r>
          </a:p>
          <a:p>
            <a:pPr lvl="1"/>
            <a:endParaRPr/>
          </a:p>
          <a:p>
            <a:pPr lvl="2"/>
            <a:endParaRPr/>
          </a:p>
          <a:p>
            <a:pPr lvl="3"/>
            <a:endParaRPr/>
          </a:p>
          <a:p>
            <a:pPr lvl="4"/>
            <a:endParaRPr/>
          </a:p>
        </p:txBody>
      </p:sp>
      <p:sp>
        <p:nvSpPr>
          <p:cNvPr id="94" name="Faktainformation"/>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a:solidFill>
                  <a:srgbClr val="F7F6F1"/>
                </a:solidFill>
              </a:defRPr>
            </a:lvl1pPr>
          </a:lstStyle>
          <a:p>
            <a:r>
              <a:t>Faktainformation</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5497479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Endast bild">
    <p:spTree>
      <p:nvGrpSpPr>
        <p:cNvPr id="1" name=""/>
        <p:cNvGrpSpPr/>
        <p:nvPr/>
      </p:nvGrpSpPr>
      <p:grpSpPr>
        <a:xfrm>
          <a:off x="0" y="0"/>
          <a:ext cx="0" cy="0"/>
          <a:chOff x="0" y="0"/>
          <a:chExt cx="0" cy="0"/>
        </a:xfrm>
      </p:grpSpPr>
      <p:sp>
        <p:nvSpPr>
          <p:cNvPr id="102" name="risibk-bele-14.jpg"/>
          <p:cNvSpPr>
            <a:spLocks noGrp="1"/>
          </p:cNvSpPr>
          <p:nvPr>
            <p:ph type="pic" idx="21"/>
          </p:nvPr>
        </p:nvSpPr>
        <p:spPr>
          <a:xfrm>
            <a:off x="0" y="0"/>
            <a:ext cx="12192000" cy="8128000"/>
          </a:xfrm>
          <a:prstGeom prst="rect">
            <a:avLst/>
          </a:prstGeom>
        </p:spPr>
        <p:txBody>
          <a:bodyPr lIns="91439" tIns="45719" rIns="91439" bIns="45719">
            <a:noAutofit/>
          </a:bodyPr>
          <a:lstStyle/>
          <a:p>
            <a:r>
              <a:rPr lang="sv-SE"/>
              <a:t>Klicka på ikonen för att lägga till en bild</a:t>
            </a:r>
            <a:endParaRPr/>
          </a:p>
        </p:txBody>
      </p:sp>
      <p:sp>
        <p:nvSpPr>
          <p:cNvPr id="103" name="Diabilds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3824036024"/>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Tom">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7636962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2.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heme" Target="../theme/theme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45AB62-93AF-B941-5932-C261E2164F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6256392E-2101-6A9A-9A1B-AAB1FE6BF6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2B899B7B-E752-62A9-4777-68CA3C90E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8AE167-4A9A-4B2E-A2FA-15EA063E60C1}" type="datetimeFigureOut">
              <a:rPr lang="en-US" smtClean="0"/>
              <a:t>8/23/2024</a:t>
            </a:fld>
            <a:endParaRPr lang="en-US"/>
          </a:p>
        </p:txBody>
      </p:sp>
      <p:sp>
        <p:nvSpPr>
          <p:cNvPr id="5" name="Platshållare för sidfot 4">
            <a:extLst>
              <a:ext uri="{FF2B5EF4-FFF2-40B4-BE49-F238E27FC236}">
                <a16:creationId xmlns:a16="http://schemas.microsoft.com/office/drawing/2014/main" id="{3F3685F2-D037-D463-89DD-D8E27E1233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tshållare för bildnummer 5">
            <a:extLst>
              <a:ext uri="{FF2B5EF4-FFF2-40B4-BE49-F238E27FC236}">
                <a16:creationId xmlns:a16="http://schemas.microsoft.com/office/drawing/2014/main" id="{304D9998-9C78-7EE0-B30A-33473BE113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CF0095-D26B-4378-88AB-80EDBDC2F595}" type="slidenum">
              <a:rPr lang="en-US" smtClean="0"/>
              <a:t>‹#›</a:t>
            </a:fld>
            <a:endParaRPr lang="en-US"/>
          </a:p>
        </p:txBody>
      </p:sp>
    </p:spTree>
    <p:extLst>
      <p:ext uri="{BB962C8B-B14F-4D97-AF65-F5344CB8AC3E}">
        <p14:creationId xmlns:p14="http://schemas.microsoft.com/office/powerpoint/2010/main" val="4125433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sp>
        <p:nvSpPr>
          <p:cNvPr id="2" name="Diabildstitel"/>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Diabilds­titel</a:t>
            </a:r>
          </a:p>
        </p:txBody>
      </p:sp>
      <p:sp>
        <p:nvSpPr>
          <p:cNvPr id="3" name="Brödtext nivå ett…"/>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Diabildspunkttext</a:t>
            </a:r>
          </a:p>
          <a:p>
            <a:pPr lvl="1"/>
            <a:endParaRPr/>
          </a:p>
          <a:p>
            <a:pPr lvl="2"/>
            <a:endParaRPr/>
          </a:p>
          <a:p>
            <a:pPr lvl="3"/>
            <a:endParaRPr/>
          </a:p>
          <a:p>
            <a:pPr lvl="4"/>
            <a:endParaRPr/>
          </a:p>
        </p:txBody>
      </p:sp>
      <p:pic>
        <p:nvPicPr>
          <p:cNvPr id="4" name="fbc_logo_srgb.png" descr="fbc_logo_srgb.png"/>
          <p:cNvPicPr>
            <a:picLocks noChangeAspect="1"/>
          </p:cNvPicPr>
          <p:nvPr/>
        </p:nvPicPr>
        <p:blipFill>
          <a:blip r:embed="rId13"/>
          <a:stretch>
            <a:fillRect/>
          </a:stretch>
        </p:blipFill>
        <p:spPr>
          <a:xfrm>
            <a:off x="10591800" y="330200"/>
            <a:ext cx="1270000" cy="1270000"/>
          </a:xfrm>
          <a:prstGeom prst="rect">
            <a:avLst/>
          </a:prstGeom>
          <a:ln w="12700">
            <a:miter lim="400000"/>
          </a:ln>
        </p:spPr>
      </p:pic>
      <p:sp>
        <p:nvSpPr>
          <p:cNvPr id="5" name="Diabildsnummer"/>
          <p:cNvSpPr txBox="1">
            <a:spLocks noGrp="1"/>
          </p:cNvSpPr>
          <p:nvPr>
            <p:ph type="sldNum" sz="quarter" idx="2"/>
          </p:nvPr>
        </p:nvSpPr>
        <p:spPr>
          <a:xfrm>
            <a:off x="6000750" y="6486708"/>
            <a:ext cx="22762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30361893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txStyles>
    <p:titleStyle>
      <a:lvl1pPr marL="0" marR="0" indent="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1pPr>
      <a:lvl2pPr marL="0" marR="0" indent="2286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2pPr>
      <a:lvl3pPr marL="0" marR="0" indent="4572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3pPr>
      <a:lvl4pPr marL="0" marR="0" indent="6858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4pPr>
      <a:lvl5pPr marL="0" marR="0" indent="9144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5pPr>
      <a:lvl6pPr marL="0" marR="0" indent="11430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6pPr>
      <a:lvl7pPr marL="0" marR="0" indent="13716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7pPr>
      <a:lvl8pPr marL="0" marR="0" indent="16002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8pPr>
      <a:lvl9pPr marL="0" marR="0" indent="18288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9pPr>
    </p:titleStyle>
    <p:bodyStyle>
      <a:lvl1pPr marL="304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1pPr>
      <a:lvl2pPr marL="609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2pPr>
      <a:lvl3pPr marL="914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3pPr>
      <a:lvl4pPr marL="1219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4pPr>
      <a:lvl5pPr marL="15240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5pPr>
      <a:lvl6pPr marL="1828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6pPr>
      <a:lvl7pPr marL="2133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7pPr>
      <a:lvl8pPr marL="2438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8pPr>
      <a:lvl9pPr marL="2743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sp>
        <p:nvSpPr>
          <p:cNvPr id="2" name="Diabildstitel"/>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Diabilds­titel</a:t>
            </a:r>
          </a:p>
        </p:txBody>
      </p:sp>
      <p:sp>
        <p:nvSpPr>
          <p:cNvPr id="3" name="Brödtext nivå ett…"/>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Diabildspunkttext</a:t>
            </a:r>
          </a:p>
          <a:p>
            <a:pPr lvl="1"/>
            <a:endParaRPr/>
          </a:p>
          <a:p>
            <a:pPr lvl="2"/>
            <a:endParaRPr/>
          </a:p>
          <a:p>
            <a:pPr lvl="3"/>
            <a:endParaRPr/>
          </a:p>
          <a:p>
            <a:pPr lvl="4"/>
            <a:endParaRPr/>
          </a:p>
        </p:txBody>
      </p:sp>
      <p:pic>
        <p:nvPicPr>
          <p:cNvPr id="4" name="fbc_logo_srgb.png" descr="fbc_logo_srgb.png"/>
          <p:cNvPicPr>
            <a:picLocks noChangeAspect="1"/>
          </p:cNvPicPr>
          <p:nvPr/>
        </p:nvPicPr>
        <p:blipFill>
          <a:blip r:embed="rId13"/>
          <a:stretch>
            <a:fillRect/>
          </a:stretch>
        </p:blipFill>
        <p:spPr>
          <a:xfrm>
            <a:off x="10591800" y="330200"/>
            <a:ext cx="1270000" cy="1270000"/>
          </a:xfrm>
          <a:prstGeom prst="rect">
            <a:avLst/>
          </a:prstGeom>
          <a:ln w="12700">
            <a:miter lim="400000"/>
          </a:ln>
        </p:spPr>
      </p:pic>
      <p:sp>
        <p:nvSpPr>
          <p:cNvPr id="5" name="Diabildsnummer"/>
          <p:cNvSpPr txBox="1">
            <a:spLocks noGrp="1"/>
          </p:cNvSpPr>
          <p:nvPr>
            <p:ph type="sldNum" sz="quarter" idx="2"/>
          </p:nvPr>
        </p:nvSpPr>
        <p:spPr>
          <a:xfrm>
            <a:off x="6000750" y="6486708"/>
            <a:ext cx="24365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1612877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txStyles>
    <p:titleStyle>
      <a:lvl1pPr marL="0" marR="0" indent="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1pPr>
      <a:lvl2pPr marL="0" marR="0" indent="2286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2pPr>
      <a:lvl3pPr marL="0" marR="0" indent="4572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3pPr>
      <a:lvl4pPr marL="0" marR="0" indent="6858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4pPr>
      <a:lvl5pPr marL="0" marR="0" indent="9144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5pPr>
      <a:lvl6pPr marL="0" marR="0" indent="11430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6pPr>
      <a:lvl7pPr marL="0" marR="0" indent="13716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7pPr>
      <a:lvl8pPr marL="0" marR="0" indent="16002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8pPr>
      <a:lvl9pPr marL="0" marR="0" indent="1828800" algn="l" defTabSz="1219169" latinLnBrk="0">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9pPr>
    </p:titleStyle>
    <p:bodyStyle>
      <a:lvl1pPr marL="304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1pPr>
      <a:lvl2pPr marL="609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2pPr>
      <a:lvl3pPr marL="914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3pPr>
      <a:lvl4pPr marL="1219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4pPr>
      <a:lvl5pPr marL="15240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5pPr>
      <a:lvl6pPr marL="1828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6pPr>
      <a:lvl7pPr marL="2133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7pPr>
      <a:lvl8pPr marL="2438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8pPr>
      <a:lvl9pPr marL="2743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7FCFF"/>
        </a:solidFill>
        <a:effectLst/>
      </p:bgPr>
    </p:bg>
    <p:spTree>
      <p:nvGrpSpPr>
        <p:cNvPr id="1" name=""/>
        <p:cNvGrpSpPr/>
        <p:nvPr/>
      </p:nvGrpSpPr>
      <p:grpSpPr>
        <a:xfrm>
          <a:off x="0" y="0"/>
          <a:ext cx="0" cy="0"/>
          <a:chOff x="0" y="0"/>
          <a:chExt cx="0" cy="0"/>
        </a:xfrm>
      </p:grpSpPr>
      <p:sp>
        <p:nvSpPr>
          <p:cNvPr id="2" name="Diabildstitel"/>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Diabilds­titel</a:t>
            </a:r>
          </a:p>
        </p:txBody>
      </p:sp>
      <p:sp>
        <p:nvSpPr>
          <p:cNvPr id="3" name="Brödtext nivå ett…"/>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Diabildspunkttext</a:t>
            </a:r>
          </a:p>
          <a:p>
            <a:pPr lvl="1"/>
            <a:endParaRPr/>
          </a:p>
          <a:p>
            <a:pPr lvl="2"/>
            <a:endParaRPr/>
          </a:p>
          <a:p>
            <a:pPr lvl="3"/>
            <a:endParaRPr/>
          </a:p>
          <a:p>
            <a:pPr lvl="4"/>
            <a:endParaRPr/>
          </a:p>
        </p:txBody>
      </p:sp>
      <p:pic>
        <p:nvPicPr>
          <p:cNvPr id="4" name="fbc_logo_srgb.png" descr="fbc_logo_srgb.png"/>
          <p:cNvPicPr>
            <a:picLocks noChangeAspect="1"/>
          </p:cNvPicPr>
          <p:nvPr/>
        </p:nvPicPr>
        <p:blipFill>
          <a:blip r:embed="rId12"/>
          <a:stretch>
            <a:fillRect/>
          </a:stretch>
        </p:blipFill>
        <p:spPr>
          <a:xfrm>
            <a:off x="10591800" y="330200"/>
            <a:ext cx="1270000" cy="1270000"/>
          </a:xfrm>
          <a:prstGeom prst="rect">
            <a:avLst/>
          </a:prstGeom>
          <a:ln w="12700">
            <a:miter lim="400000"/>
          </a:ln>
        </p:spPr>
      </p:pic>
      <p:sp>
        <p:nvSpPr>
          <p:cNvPr id="5" name="Diabildsnummer"/>
          <p:cNvSpPr txBox="1">
            <a:spLocks noGrp="1"/>
          </p:cNvSpPr>
          <p:nvPr>
            <p:ph type="sldNum" sz="quarter" idx="2"/>
          </p:nvPr>
        </p:nvSpPr>
        <p:spPr>
          <a:xfrm>
            <a:off x="6000750" y="6486708"/>
            <a:ext cx="24365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28737594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ransition spd="med"/>
  <p:txStyles>
    <p:titleStyle>
      <a:lvl1pPr marL="0" marR="0" indent="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1pPr>
      <a:lvl2pPr marL="0" marR="0" indent="22860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2pPr>
      <a:lvl3pPr marL="0" marR="0" indent="45720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3pPr>
      <a:lvl4pPr marL="0" marR="0" indent="68580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4pPr>
      <a:lvl5pPr marL="0" marR="0" indent="91440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5pPr>
      <a:lvl6pPr marL="0" marR="0" indent="114300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6pPr>
      <a:lvl7pPr marL="0" marR="0" indent="137160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7pPr>
      <a:lvl8pPr marL="0" marR="0" indent="160020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8pPr>
      <a:lvl9pPr marL="0" marR="0" indent="1828800" algn="l" defTabSz="1219169" eaLnBrk="1" latinLnBrk="0" hangingPunct="1">
        <a:lnSpc>
          <a:spcPct val="80000"/>
        </a:lnSpc>
        <a:spcBef>
          <a:spcPts val="0"/>
        </a:spcBef>
        <a:spcAft>
          <a:spcPts val="0"/>
        </a:spcAft>
        <a:buClrTx/>
        <a:buSzTx/>
        <a:buFontTx/>
        <a:buNone/>
        <a:tabLst/>
        <a:defRPr sz="4250" b="1" i="0" u="none" strike="noStrike" cap="none" spc="-85" baseline="0">
          <a:solidFill>
            <a:srgbClr val="000000"/>
          </a:solidFill>
          <a:uFillTx/>
          <a:latin typeface="Arial"/>
          <a:ea typeface="Arial"/>
          <a:cs typeface="Arial"/>
          <a:sym typeface="Arial"/>
        </a:defRPr>
      </a:lvl9pPr>
    </p:titleStyle>
    <p:bodyStyle>
      <a:lvl1pPr marL="3048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1pPr>
      <a:lvl2pPr marL="6096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2pPr>
      <a:lvl3pPr marL="9144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3pPr>
      <a:lvl4pPr marL="12192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4pPr>
      <a:lvl5pPr marL="15240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5pPr>
      <a:lvl6pPr marL="18288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6pPr>
      <a:lvl7pPr marL="21336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7pPr>
      <a:lvl8pPr marL="24384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8pPr>
      <a:lvl9pPr marL="2743200" marR="0" indent="-304800" algn="l" defTabSz="1219169" eaLnBrk="1" latinLnBrk="0" hangingPunct="1">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Arial"/>
          <a:ea typeface="Arial"/>
          <a:cs typeface="Arial"/>
          <a:sym typeface="Arial"/>
        </a:defRPr>
      </a:lvl9pPr>
    </p:bodyStyle>
    <p:otherStyle>
      <a:lvl1pPr marL="0" marR="0" indent="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innebandy.se/stockholm/tavling/liverapportering-via-mitt-ibi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3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2.xml"/><Relationship Id="rId1" Type="http://schemas.openxmlformats.org/officeDocument/2006/relationships/slideLayout" Target="../slideLayouts/slideLayout3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37.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Lorem ipsum dolor sit"/>
          <p:cNvSpPr txBox="1">
            <a:spLocks noGrp="1"/>
          </p:cNvSpPr>
          <p:nvPr>
            <p:ph type="ctrTitle"/>
          </p:nvPr>
        </p:nvSpPr>
        <p:spPr>
          <a:prstGeom prst="rect">
            <a:avLst/>
          </a:prstGeom>
        </p:spPr>
        <p:txBody>
          <a:bodyPr/>
          <a:lstStyle/>
          <a:p>
            <a:r>
              <a:rPr lang="sv-SE" dirty="0"/>
              <a:t>Ledarmöte</a:t>
            </a:r>
            <a:endParaRPr dirty="0"/>
          </a:p>
        </p:txBody>
      </p:sp>
      <p:sp>
        <p:nvSpPr>
          <p:cNvPr id="121" name="Lorem ipsum dolor sit."/>
          <p:cNvSpPr txBox="1">
            <a:spLocks noGrp="1"/>
          </p:cNvSpPr>
          <p:nvPr>
            <p:ph type="subTitle" sz="quarter" idx="1"/>
          </p:nvPr>
        </p:nvSpPr>
        <p:spPr>
          <a:prstGeom prst="rect">
            <a:avLst/>
          </a:prstGeom>
        </p:spPr>
        <p:txBody>
          <a:bodyPr/>
          <a:lstStyle/>
          <a:p>
            <a:r>
              <a:rPr lang="sv-SE" dirty="0"/>
              <a:t>24 augusti 2024</a:t>
            </a: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8302C811-B757-1708-38A5-66E7A8617777}"/>
              </a:ext>
            </a:extLst>
          </p:cNvPr>
          <p:cNvSpPr txBox="1">
            <a:spLocks/>
          </p:cNvSpPr>
          <p:nvPr/>
        </p:nvSpPr>
        <p:spPr>
          <a:xfrm>
            <a:off x="1067299" y="556670"/>
            <a:ext cx="11124701"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000" dirty="0">
                <a:solidFill>
                  <a:srgbClr val="002060"/>
                </a:solidFill>
                <a:latin typeface="ICA Rubrik Medium" pitchFamily="50" charset="0"/>
              </a:rPr>
              <a:t>Innehåll</a:t>
            </a:r>
          </a:p>
        </p:txBody>
      </p:sp>
      <p:sp>
        <p:nvSpPr>
          <p:cNvPr id="5" name="TextBox 2">
            <a:extLst>
              <a:ext uri="{FF2B5EF4-FFF2-40B4-BE49-F238E27FC236}">
                <a16:creationId xmlns:a16="http://schemas.microsoft.com/office/drawing/2014/main" id="{3EF1CDA0-DFF6-DB3D-2E74-EF144F5699DA}"/>
              </a:ext>
            </a:extLst>
          </p:cNvPr>
          <p:cNvSpPr txBox="1"/>
          <p:nvPr/>
        </p:nvSpPr>
        <p:spPr>
          <a:xfrm>
            <a:off x="1067299" y="1666979"/>
            <a:ext cx="8833785" cy="3600986"/>
          </a:xfrm>
          <a:prstGeom prst="rect">
            <a:avLst/>
          </a:prstGeom>
          <a:noFill/>
        </p:spPr>
        <p:txBody>
          <a:bodyPr wrap="square" rtlCol="0">
            <a:spAutoFit/>
          </a:bodyPr>
          <a:lstStyle/>
          <a:p>
            <a:pPr marL="342900" marR="0" lvl="1" indent="-342900" algn="l" defTabSz="914400" rtl="0" eaLnBrk="1" fontAlgn="auto" latinLnBrk="0" hangingPunct="1">
              <a:spcBef>
                <a:spcPts val="600"/>
              </a:spcBef>
              <a:spcAft>
                <a:spcPts val="600"/>
              </a:spcAft>
              <a:buClrTx/>
              <a:buSzTx/>
              <a:buFont typeface="Arial" panose="020B0604020202020204" pitchFamily="34" charset="0"/>
              <a:buChar char="•"/>
              <a:tabLst/>
              <a:defRPr/>
            </a:pPr>
            <a:r>
              <a:rPr lang="sv-SE" sz="2400" dirty="0">
                <a:solidFill>
                  <a:srgbClr val="3F3F42"/>
                </a:solidFill>
                <a:latin typeface="ICA Rubrik Medium" pitchFamily="50" charset="0"/>
              </a:rPr>
              <a:t>Vår vision</a:t>
            </a:r>
          </a:p>
          <a:p>
            <a:pPr marL="342900" marR="0" lvl="1" indent="-342900" algn="l" defTabSz="914400" rtl="0" eaLnBrk="1" fontAlgn="auto" latinLnBrk="0" hangingPunct="1">
              <a:spcBef>
                <a:spcPts val="600"/>
              </a:spcBef>
              <a:spcAft>
                <a:spcPts val="600"/>
              </a:spcAft>
              <a:buClrTx/>
              <a:buSzTx/>
              <a:buFont typeface="Arial" panose="020B0604020202020204" pitchFamily="34" charset="0"/>
              <a:buChar char="•"/>
              <a:tabLst/>
              <a:defRPr/>
            </a:pPr>
            <a:r>
              <a:rPr lang="sv-SE" sz="2400" dirty="0">
                <a:solidFill>
                  <a:srgbClr val="3F3F42"/>
                </a:solidFill>
                <a:latin typeface="ICA Rubrik Medium" pitchFamily="50" charset="0"/>
              </a:rPr>
              <a:t>Styrelsen informerar</a:t>
            </a:r>
          </a:p>
          <a:p>
            <a:pPr marL="342900" lvl="1" indent="-342900">
              <a:spcBef>
                <a:spcPts val="600"/>
              </a:spcBef>
              <a:spcAft>
                <a:spcPts val="600"/>
              </a:spcAft>
              <a:buFont typeface="Arial" panose="020B0604020202020204" pitchFamily="34" charset="0"/>
              <a:buChar char="•"/>
              <a:defRPr/>
            </a:pPr>
            <a:r>
              <a:rPr lang="sv-SE" sz="2400" dirty="0">
                <a:solidFill>
                  <a:srgbClr val="3F3F42"/>
                </a:solidFill>
                <a:latin typeface="ICA Rubrik Medium" pitchFamily="50" charset="0"/>
              </a:rPr>
              <a:t>I planen framåt</a:t>
            </a:r>
          </a:p>
          <a:p>
            <a:pPr marL="342900" marR="0" lvl="1" indent="-342900" algn="l" defTabSz="914400" rtl="0" eaLnBrk="1" fontAlgn="auto" latinLnBrk="0" hangingPunct="1">
              <a:spcBef>
                <a:spcPts val="600"/>
              </a:spcBef>
              <a:spcAft>
                <a:spcPts val="600"/>
              </a:spcAft>
              <a:buClrTx/>
              <a:buSzTx/>
              <a:buFont typeface="Arial" panose="020B0604020202020204" pitchFamily="34" charset="0"/>
              <a:buChar char="•"/>
              <a:tabLst/>
              <a:defRPr/>
            </a:pPr>
            <a:r>
              <a:rPr lang="sv-SE" sz="2400" dirty="0">
                <a:solidFill>
                  <a:srgbClr val="3F3F42"/>
                </a:solidFill>
                <a:latin typeface="ICA Rubrik Medium" pitchFamily="50" charset="0"/>
              </a:rPr>
              <a:t>Från förbundet</a:t>
            </a:r>
          </a:p>
          <a:p>
            <a:pPr marL="342900" marR="0" lvl="1" indent="-342900" algn="l" defTabSz="914400" rtl="0" eaLnBrk="1" fontAlgn="auto" latinLnBrk="0" hangingPunct="1">
              <a:spcBef>
                <a:spcPts val="600"/>
              </a:spcBef>
              <a:spcAft>
                <a:spcPts val="600"/>
              </a:spcAft>
              <a:buClrTx/>
              <a:buSzTx/>
              <a:buFont typeface="Arial" panose="020B0604020202020204" pitchFamily="34" charset="0"/>
              <a:buChar char="•"/>
              <a:tabLst/>
              <a:defRPr/>
            </a:pPr>
            <a:r>
              <a:rPr lang="sv-SE" sz="2400" dirty="0">
                <a:solidFill>
                  <a:srgbClr val="3F3F42"/>
                </a:solidFill>
                <a:latin typeface="ICA Rubrik Medium" pitchFamily="50" charset="0"/>
              </a:rPr>
              <a:t>Sollentuna </a:t>
            </a:r>
            <a:r>
              <a:rPr lang="sv-SE" sz="2400" dirty="0" err="1">
                <a:solidFill>
                  <a:srgbClr val="3F3F42"/>
                </a:solidFill>
                <a:latin typeface="ICA Rubrik Medium" pitchFamily="50" charset="0"/>
              </a:rPr>
              <a:t>Floorball</a:t>
            </a:r>
            <a:r>
              <a:rPr lang="sv-SE" sz="2400" dirty="0">
                <a:solidFill>
                  <a:srgbClr val="3F3F42"/>
                </a:solidFill>
                <a:latin typeface="ICA Rubrik Medium" pitchFamily="50" charset="0"/>
              </a:rPr>
              <a:t> Cup </a:t>
            </a:r>
          </a:p>
          <a:p>
            <a:pPr marL="342900" marR="0" lvl="1" indent="-342900" algn="l" defTabSz="914400" rtl="0" eaLnBrk="1" fontAlgn="auto" latinLnBrk="0" hangingPunct="1">
              <a:spcBef>
                <a:spcPts val="600"/>
              </a:spcBef>
              <a:spcAft>
                <a:spcPts val="600"/>
              </a:spcAft>
              <a:buClrTx/>
              <a:buSzTx/>
              <a:buFont typeface="Arial" panose="020B0604020202020204" pitchFamily="34" charset="0"/>
              <a:buChar char="•"/>
              <a:tabLst/>
              <a:defRPr/>
            </a:pPr>
            <a:r>
              <a:rPr lang="sv-SE" sz="2400" dirty="0">
                <a:solidFill>
                  <a:srgbClr val="3F3F42"/>
                </a:solidFill>
                <a:latin typeface="ICA Rubrik Medium" pitchFamily="50" charset="0"/>
              </a:rPr>
              <a:t>Kommunikation, media och arrangemang</a:t>
            </a:r>
          </a:p>
          <a:p>
            <a:pPr marL="342900" marR="0" lvl="1" indent="-342900" algn="l" defTabSz="914400" rtl="0" eaLnBrk="1" fontAlgn="auto" latinLnBrk="0" hangingPunct="1">
              <a:spcBef>
                <a:spcPts val="600"/>
              </a:spcBef>
              <a:spcAft>
                <a:spcPts val="600"/>
              </a:spcAft>
              <a:buClrTx/>
              <a:buSzTx/>
              <a:buFont typeface="Arial" panose="020B0604020202020204" pitchFamily="34" charset="0"/>
              <a:buChar char="•"/>
              <a:tabLst/>
              <a:defRPr/>
            </a:pPr>
            <a:r>
              <a:rPr lang="sv-SE" sz="2400" dirty="0">
                <a:solidFill>
                  <a:srgbClr val="3F3F42"/>
                </a:solidFill>
                <a:latin typeface="ICA Rubrik Medium" pitchFamily="50" charset="0"/>
              </a:rPr>
              <a:t>Årshjulet</a:t>
            </a:r>
          </a:p>
        </p:txBody>
      </p:sp>
    </p:spTree>
    <p:extLst>
      <p:ext uri="{BB962C8B-B14F-4D97-AF65-F5344CB8AC3E}">
        <p14:creationId xmlns:p14="http://schemas.microsoft.com/office/powerpoint/2010/main" val="396187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latshållare för innehåll 4" descr="En bild som visar person, klädsel, Sportuniform, Fysisk kondition&#10;&#10;Automatiskt genererad beskrivning">
            <a:extLst>
              <a:ext uri="{FF2B5EF4-FFF2-40B4-BE49-F238E27FC236}">
                <a16:creationId xmlns:a16="http://schemas.microsoft.com/office/drawing/2014/main" id="{83161C5A-E468-8559-A168-024D7976401E}"/>
              </a:ext>
            </a:extLst>
          </p:cNvPr>
          <p:cNvPicPr>
            <a:picLocks noGrp="1" noChangeAspect="1"/>
          </p:cNvPicPr>
          <p:nvPr>
            <p:ph idx="1"/>
          </p:nvPr>
        </p:nvPicPr>
        <p:blipFill rotWithShape="1">
          <a:blip r:embed="rId2">
            <a:alphaModFix amt="41000"/>
            <a:extLst>
              <a:ext uri="{28A0092B-C50C-407E-A947-70E740481C1C}">
                <a14:useLocalDpi xmlns:a14="http://schemas.microsoft.com/office/drawing/2010/main" val="0"/>
              </a:ext>
            </a:extLst>
          </a:blip>
          <a:srcRect t="5322" b="10424"/>
          <a:stretch/>
        </p:blipFill>
        <p:spPr>
          <a:xfrm>
            <a:off x="20" y="1282"/>
            <a:ext cx="12191980" cy="6856718"/>
          </a:xfrm>
          <a:prstGeom prst="rect">
            <a:avLst/>
          </a:prstGeom>
        </p:spPr>
      </p:pic>
      <p:sp>
        <p:nvSpPr>
          <p:cNvPr id="6" name="Platshållare för innehåll 11">
            <a:extLst>
              <a:ext uri="{FF2B5EF4-FFF2-40B4-BE49-F238E27FC236}">
                <a16:creationId xmlns:a16="http://schemas.microsoft.com/office/drawing/2014/main" id="{9A0FBDE4-9CA7-B3E4-84FE-644DACE229DB}"/>
              </a:ext>
            </a:extLst>
          </p:cNvPr>
          <p:cNvSpPr txBox="1">
            <a:spLocks/>
          </p:cNvSpPr>
          <p:nvPr/>
        </p:nvSpPr>
        <p:spPr>
          <a:xfrm>
            <a:off x="528320" y="3429001"/>
            <a:ext cx="10879378" cy="23926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sv-SE" sz="3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”FBC Sollentuna ska erbjuda innebandy för alla </a:t>
            </a:r>
            <a:br>
              <a:rPr kumimoji="0" lang="sv-SE" sz="3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sv-SE" sz="3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och vara det självklara valet för spelare och ledare genom att vara ledande i innebandyutveckling på alla nivåer” </a:t>
            </a:r>
            <a:endParaRPr kumimoji="0" lang="sv-SE"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Rubrik 1">
            <a:extLst>
              <a:ext uri="{FF2B5EF4-FFF2-40B4-BE49-F238E27FC236}">
                <a16:creationId xmlns:a16="http://schemas.microsoft.com/office/drawing/2014/main" id="{93AEDF2E-4EAE-ACAF-491B-5A2F74BDD0B0}"/>
              </a:ext>
            </a:extLst>
          </p:cNvPr>
          <p:cNvSpPr txBox="1">
            <a:spLocks/>
          </p:cNvSpPr>
          <p:nvPr/>
        </p:nvSpPr>
        <p:spPr>
          <a:xfrm>
            <a:off x="473339" y="461029"/>
            <a:ext cx="7849407"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Vision</a:t>
            </a:r>
          </a:p>
        </p:txBody>
      </p:sp>
    </p:spTree>
    <p:extLst>
      <p:ext uri="{BB962C8B-B14F-4D97-AF65-F5344CB8AC3E}">
        <p14:creationId xmlns:p14="http://schemas.microsoft.com/office/powerpoint/2010/main" val="1996327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5E4827-9879-297C-8B59-23C6D58CF104}"/>
              </a:ext>
            </a:extLst>
          </p:cNvPr>
          <p:cNvSpPr txBox="1">
            <a:spLocks/>
          </p:cNvSpPr>
          <p:nvPr/>
        </p:nvSpPr>
        <p:spPr>
          <a:xfrm>
            <a:off x="1151223" y="523160"/>
            <a:ext cx="11124701"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endParaRPr>
          </a:p>
        </p:txBody>
      </p:sp>
      <p:sp>
        <p:nvSpPr>
          <p:cNvPr id="3" name="TextBox 2">
            <a:extLst>
              <a:ext uri="{FF2B5EF4-FFF2-40B4-BE49-F238E27FC236}">
                <a16:creationId xmlns:a16="http://schemas.microsoft.com/office/drawing/2014/main" id="{4C12DB76-52D0-4862-27B2-DEA72CC829E9}"/>
              </a:ext>
            </a:extLst>
          </p:cNvPr>
          <p:cNvSpPr txBox="1"/>
          <p:nvPr/>
        </p:nvSpPr>
        <p:spPr>
          <a:xfrm>
            <a:off x="1056630" y="1410573"/>
            <a:ext cx="10463048" cy="4606389"/>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Roller i föreningen 2024/25 </a:t>
            </a:r>
          </a:p>
          <a:p>
            <a:pPr marL="800100" lvl="1" indent="-342900" fontAlgn="base">
              <a:spcAft>
                <a:spcPts val="800"/>
              </a:spcAft>
              <a:buFontTx/>
              <a:buChar char="-"/>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a:t>
            </a:r>
            <a:r>
              <a:rPr lang="sv-SE" sz="2400" dirty="0">
                <a:solidFill>
                  <a:srgbClr val="3F3F42"/>
                </a:solidFill>
                <a:latin typeface="ICA Rubrik Medium"/>
              </a:rPr>
              <a:t>N</a:t>
            </a:r>
            <a:r>
              <a:rPr kumimoji="0" lang="sv-SE" sz="2400" b="0" i="0" u="none" strike="noStrike" kern="1200" cap="none" spc="0" normalizeH="0" baseline="0" noProof="0" dirty="0" err="1">
                <a:ln>
                  <a:noFill/>
                </a:ln>
                <a:solidFill>
                  <a:srgbClr val="3F3F42"/>
                </a:solidFill>
                <a:effectLst/>
                <a:uLnTx/>
                <a:uFillTx/>
                <a:latin typeface="ICA Rubrik Medium"/>
                <a:ea typeface="+mn-ea"/>
                <a:cs typeface="+mn-cs"/>
              </a:rPr>
              <a:t>ya</a:t>
            </a: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styrelsemedlemmar: Eva Lund, Johan Berg och Mårten Storm</a:t>
            </a:r>
            <a:endParaRPr lang="sv-SE" sz="2400" dirty="0">
              <a:solidFill>
                <a:srgbClr val="3F3F42"/>
              </a:solidFill>
              <a:latin typeface="ICA Rubrik Medium"/>
            </a:endParaRPr>
          </a:p>
          <a:p>
            <a:pPr marL="800100" lvl="1" indent="-342900" fontAlgn="base">
              <a:spcAft>
                <a:spcPts val="800"/>
              </a:spcAft>
              <a:buFontTx/>
              <a:buChar char="-"/>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a:t>
            </a:r>
            <a:r>
              <a:rPr lang="sv-SE" sz="2400" dirty="0">
                <a:solidFill>
                  <a:srgbClr val="3F3F42"/>
                </a:solidFill>
                <a:latin typeface="ICA Rubrik Medium"/>
              </a:rPr>
              <a:t>C</a:t>
            </a:r>
            <a:r>
              <a:rPr kumimoji="0" lang="sv-SE" sz="2400" b="0" i="0" u="none" strike="noStrike" kern="1200" cap="none" spc="0" normalizeH="0" baseline="0" noProof="0" dirty="0" err="1">
                <a:ln>
                  <a:noFill/>
                </a:ln>
                <a:solidFill>
                  <a:srgbClr val="3F3F42"/>
                </a:solidFill>
                <a:effectLst/>
                <a:uLnTx/>
                <a:uFillTx/>
                <a:latin typeface="ICA Rubrik Medium"/>
                <a:ea typeface="+mn-ea"/>
                <a:cs typeface="+mn-cs"/>
              </a:rPr>
              <a:t>hefstränare</a:t>
            </a: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Herr och Dam: Patrik Edgren</a:t>
            </a:r>
          </a:p>
          <a:p>
            <a:pPr marL="800100" lvl="1" indent="-342900" fontAlgn="base">
              <a:spcAft>
                <a:spcPts val="800"/>
              </a:spcAft>
              <a:buFontTx/>
              <a:buChar char="-"/>
              <a:defRPr/>
            </a:pPr>
            <a:r>
              <a:rPr lang="sv-SE" sz="2400" dirty="0">
                <a:solidFill>
                  <a:srgbClr val="3F3F42"/>
                </a:solidFill>
                <a:latin typeface="ICA Rubrik Medium"/>
              </a:rPr>
              <a:t> U</a:t>
            </a:r>
            <a:r>
              <a:rPr kumimoji="0" lang="sv-SE" sz="2400" b="0" i="0" u="none" strike="noStrike" kern="1200" cap="none" spc="0" normalizeH="0" baseline="0" noProof="0" dirty="0" err="1">
                <a:ln>
                  <a:noFill/>
                </a:ln>
                <a:solidFill>
                  <a:srgbClr val="3F3F42"/>
                </a:solidFill>
                <a:effectLst/>
                <a:uLnTx/>
                <a:uFillTx/>
                <a:latin typeface="ICA Rubrik Medium"/>
                <a:ea typeface="+mn-ea"/>
                <a:cs typeface="+mn-cs"/>
              </a:rPr>
              <a:t>tvecklingsansvarig</a:t>
            </a: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Johan Berg </a:t>
            </a:r>
            <a:endParaRPr lang="sv-SE" sz="2400" dirty="0">
              <a:solidFill>
                <a:srgbClr val="3F3F42"/>
              </a:solidFill>
              <a:latin typeface="ICA Rubrik Medium"/>
            </a:endParaRPr>
          </a:p>
          <a:p>
            <a:pPr marL="800100" lvl="1" indent="-342900" fontAlgn="base">
              <a:spcAft>
                <a:spcPts val="800"/>
              </a:spcAft>
              <a:buFontTx/>
              <a:buChar char="-"/>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Ungdomsansvarig försvinner - frågor hänvisas till klubbchef eller utvecklingsansvarig</a:t>
            </a:r>
            <a:endParaRPr lang="sv-SE" sz="2400" dirty="0">
              <a:solidFill>
                <a:srgbClr val="3F3F42"/>
              </a:solidFill>
              <a:latin typeface="ICA Rubrik Medium"/>
            </a:endParaRPr>
          </a:p>
          <a:p>
            <a:pPr marL="800100" lvl="1" indent="-342900" fontAlgn="base">
              <a:spcAft>
                <a:spcPts val="800"/>
              </a:spcAft>
              <a:buFontTx/>
              <a:buChar char="-"/>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Domaransvarig</a:t>
            </a:r>
            <a:r>
              <a:rPr lang="sv-SE" sz="2400" dirty="0">
                <a:solidFill>
                  <a:srgbClr val="3F3F42"/>
                </a:solidFill>
                <a:latin typeface="ICA Rubrik Medium"/>
              </a:rPr>
              <a:t>: Andreas </a:t>
            </a:r>
            <a:r>
              <a:rPr lang="sv-SE" sz="2400" dirty="0" err="1">
                <a:solidFill>
                  <a:srgbClr val="3F3F42"/>
                </a:solidFill>
                <a:latin typeface="ICA Rubrik Medium"/>
              </a:rPr>
              <a:t>Theorén</a:t>
            </a:r>
            <a:endParaRPr lang="sv-SE" sz="2400" dirty="0">
              <a:solidFill>
                <a:srgbClr val="3F3F42"/>
              </a:solidFill>
              <a:latin typeface="ICA Rubrik Medium"/>
            </a:endParaRPr>
          </a:p>
          <a:p>
            <a:pPr marL="800100" lvl="1" indent="-342900" fontAlgn="base">
              <a:spcAft>
                <a:spcPts val="800"/>
              </a:spcAft>
              <a:buFontTx/>
              <a:buChar char="-"/>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Målvaktstränare: Kenneth ”</a:t>
            </a:r>
            <a:r>
              <a:rPr kumimoji="0" lang="sv-SE" sz="2400" b="0" i="0" u="none" strike="noStrike" kern="1200" cap="none" spc="0" normalizeH="0" baseline="0" noProof="0" dirty="0" err="1">
                <a:ln>
                  <a:noFill/>
                </a:ln>
                <a:solidFill>
                  <a:srgbClr val="3F3F42"/>
                </a:solidFill>
                <a:effectLst/>
                <a:uLnTx/>
                <a:uFillTx/>
                <a:latin typeface="ICA Rubrik Medium"/>
                <a:ea typeface="+mn-ea"/>
                <a:cs typeface="+mn-cs"/>
              </a:rPr>
              <a:t>Ke</a:t>
            </a:r>
            <a:r>
              <a:rPr lang="sv-SE" sz="2400" dirty="0" err="1">
                <a:solidFill>
                  <a:srgbClr val="3F3F42"/>
                </a:solidFill>
                <a:latin typeface="ICA Rubrik Medium"/>
              </a:rPr>
              <a:t>kke</a:t>
            </a:r>
            <a:r>
              <a:rPr lang="sv-SE" sz="2400" dirty="0">
                <a:solidFill>
                  <a:srgbClr val="3F3F42"/>
                </a:solidFill>
                <a:latin typeface="ICA Rubrik Medium"/>
              </a:rPr>
              <a:t>” Lundkvist</a:t>
            </a:r>
            <a:endParaRPr kumimoji="0" lang="sv-SE" sz="2400" b="0" i="0" u="none" strike="noStrike" kern="1200" cap="none" spc="0" normalizeH="0" baseline="0" noProof="0" dirty="0">
              <a:ln>
                <a:noFill/>
              </a:ln>
              <a:solidFill>
                <a:srgbClr val="3F3F42"/>
              </a:solidFill>
              <a:effectLst/>
              <a:uLnTx/>
              <a:uFillTx/>
              <a:latin typeface="ICA Rubrik Medium"/>
              <a:ea typeface="+mn-ea"/>
              <a:cs typeface="+mn-cs"/>
            </a:endParaRPr>
          </a:p>
          <a:p>
            <a:pPr marL="0" marR="0" lvl="0" indent="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lang="sv-SE" sz="2400" dirty="0">
                <a:solidFill>
                  <a:srgbClr val="3F3F42"/>
                </a:solidFill>
                <a:latin typeface="ICA Rubrik Medium"/>
              </a:rPr>
              <a:t> </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ICA-</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häftena</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nu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en</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del av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träningsavgiften</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a:t>
            </a:r>
            <a:r>
              <a:rPr lang="en-US" sz="2400" dirty="0" err="1">
                <a:solidFill>
                  <a:srgbClr val="3F3F42"/>
                </a:solidFill>
                <a:latin typeface="ICA Rubrik Medium"/>
              </a:rPr>
              <a:t>efter</a:t>
            </a:r>
            <a:r>
              <a:rPr lang="en-US" sz="2400" dirty="0">
                <a:solidFill>
                  <a:srgbClr val="3F3F42"/>
                </a:solidFill>
                <a:latin typeface="ICA Rubrik Medium"/>
              </a:rPr>
              <a:t> </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motion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på</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årsmötet</a:t>
            </a:r>
            <a:endParaRPr kumimoji="0" lang="en-US" sz="2400" b="0" i="0" u="none" strike="noStrike" kern="1200" cap="none" spc="0" normalizeH="0" baseline="0" noProof="0" dirty="0">
              <a:ln>
                <a:noFill/>
              </a:ln>
              <a:solidFill>
                <a:srgbClr val="3F3F42"/>
              </a:solidFill>
              <a:effectLst/>
              <a:uLnTx/>
              <a:uFillTx/>
              <a:latin typeface="ICA Rubrik Medium"/>
              <a:ea typeface="+mn-ea"/>
              <a:cs typeface="+mn-cs"/>
            </a:endParaRPr>
          </a:p>
          <a:p>
            <a:pPr marL="0" marR="0" lvl="0" indent="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lang="en-US" sz="2400" dirty="0">
                <a:solidFill>
                  <a:srgbClr val="3F3F42"/>
                </a:solidFill>
                <a:latin typeface="ICA Rubrik Medium"/>
              </a:rPr>
              <a:t> </a:t>
            </a:r>
            <a:r>
              <a:rPr lang="en-US" sz="2400" dirty="0" err="1">
                <a:solidFill>
                  <a:srgbClr val="3F3F42"/>
                </a:solidFill>
                <a:latin typeface="ICA Rubrik Medium"/>
              </a:rPr>
              <a:t>Bingolotter</a:t>
            </a:r>
            <a:r>
              <a:rPr lang="en-US" sz="2400" dirty="0">
                <a:solidFill>
                  <a:srgbClr val="3F3F42"/>
                </a:solidFill>
                <a:latin typeface="ICA Rubrik Medium"/>
              </a:rPr>
              <a:t> till </a:t>
            </a:r>
            <a:r>
              <a:rPr lang="en-US" sz="2400" dirty="0" err="1">
                <a:solidFill>
                  <a:srgbClr val="3F3F42"/>
                </a:solidFill>
                <a:latin typeface="ICA Rubrik Medium"/>
              </a:rPr>
              <a:t>jul</a:t>
            </a:r>
            <a:r>
              <a:rPr lang="en-US" sz="2400" dirty="0">
                <a:solidFill>
                  <a:srgbClr val="3F3F42"/>
                </a:solidFill>
                <a:latin typeface="ICA Rubrik Medium"/>
              </a:rPr>
              <a:t>, </a:t>
            </a:r>
            <a:r>
              <a:rPr lang="en-US" sz="2400" dirty="0" err="1">
                <a:solidFill>
                  <a:srgbClr val="3F3F42"/>
                </a:solidFill>
                <a:latin typeface="ICA Rubrik Medium"/>
              </a:rPr>
              <a:t>Sverigelotter</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i</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februari</a:t>
            </a:r>
            <a:endParaRPr kumimoji="0" lang="en-US" sz="2400" b="0" i="0" u="none" strike="noStrike" kern="1200" cap="none" spc="0" normalizeH="0" baseline="0" noProof="0" dirty="0">
              <a:ln>
                <a:noFill/>
              </a:ln>
              <a:solidFill>
                <a:srgbClr val="3F3F42"/>
              </a:solidFill>
              <a:effectLst/>
              <a:uLnTx/>
              <a:uFillTx/>
              <a:latin typeface="ICA Rubrik Medium"/>
              <a:ea typeface="+mn-ea"/>
              <a:cs typeface="+mn-cs"/>
            </a:endParaRPr>
          </a:p>
        </p:txBody>
      </p:sp>
      <p:sp>
        <p:nvSpPr>
          <p:cNvPr id="4" name="Rubrik 1">
            <a:extLst>
              <a:ext uri="{FF2B5EF4-FFF2-40B4-BE49-F238E27FC236}">
                <a16:creationId xmlns:a16="http://schemas.microsoft.com/office/drawing/2014/main" id="{EAF5BAE2-648E-5902-39EB-6E948C7FF40C}"/>
              </a:ext>
            </a:extLst>
          </p:cNvPr>
          <p:cNvSpPr txBox="1">
            <a:spLocks/>
          </p:cNvSpPr>
          <p:nvPr/>
        </p:nvSpPr>
        <p:spPr>
          <a:xfrm>
            <a:off x="1056630" y="423311"/>
            <a:ext cx="7756294"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000" dirty="0">
                <a:solidFill>
                  <a:srgbClr val="002060"/>
                </a:solidFill>
                <a:latin typeface="ICA Rubrik Medium" pitchFamily="50" charset="0"/>
              </a:rPr>
              <a:t>Styrelsen informerar </a:t>
            </a:r>
          </a:p>
        </p:txBody>
      </p:sp>
    </p:spTree>
    <p:extLst>
      <p:ext uri="{BB962C8B-B14F-4D97-AF65-F5344CB8AC3E}">
        <p14:creationId xmlns:p14="http://schemas.microsoft.com/office/powerpoint/2010/main" val="38361029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5E4827-9879-297C-8B59-23C6D58CF104}"/>
              </a:ext>
            </a:extLst>
          </p:cNvPr>
          <p:cNvSpPr txBox="1">
            <a:spLocks/>
          </p:cNvSpPr>
          <p:nvPr/>
        </p:nvSpPr>
        <p:spPr>
          <a:xfrm>
            <a:off x="1151223" y="523160"/>
            <a:ext cx="11124701"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endParaRPr>
          </a:p>
        </p:txBody>
      </p:sp>
      <p:sp>
        <p:nvSpPr>
          <p:cNvPr id="3" name="TextBox 2">
            <a:extLst>
              <a:ext uri="{FF2B5EF4-FFF2-40B4-BE49-F238E27FC236}">
                <a16:creationId xmlns:a16="http://schemas.microsoft.com/office/drawing/2014/main" id="{4C12DB76-52D0-4862-27B2-DEA72CC829E9}"/>
              </a:ext>
            </a:extLst>
          </p:cNvPr>
          <p:cNvSpPr txBox="1"/>
          <p:nvPr/>
        </p:nvSpPr>
        <p:spPr>
          <a:xfrm>
            <a:off x="1025098" y="1019523"/>
            <a:ext cx="10463048" cy="5611793"/>
          </a:xfrm>
          <a:prstGeom prst="rect">
            <a:avLst/>
          </a:prstGeom>
          <a:noFill/>
        </p:spPr>
        <p:txBody>
          <a:bodyPr wrap="square" lIns="91440" tIns="45720" rIns="91440" bIns="45720" rtlCol="0" anchor="t">
            <a:spAutoFit/>
          </a:bodyPr>
          <a:lstStyle/>
          <a:p>
            <a:pPr marL="357188" marR="0" lvl="0" indent="-357188"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Matchändringar </a:t>
            </a:r>
          </a:p>
          <a:p>
            <a:pPr marL="342900" marR="0" lvl="0" indent="-342900" algn="l" defTabSz="914400" rtl="0" eaLnBrk="1" fontAlgn="base" latinLnBrk="0" hangingPunct="1">
              <a:lnSpc>
                <a:spcPct val="100000"/>
              </a:lnSpc>
              <a:spcBef>
                <a:spcPts val="0"/>
              </a:spcBef>
              <a:spcAft>
                <a:spcPts val="600"/>
              </a:spcAft>
              <a:buClrTx/>
              <a:buSzTx/>
              <a:buFont typeface="Calibri" panose="020F0502020204030204" pitchFamily="34" charset="0"/>
              <a:buChar char="-"/>
              <a:tabLst/>
              <a:defRPr/>
            </a:pPr>
            <a: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t>Gratis matchändring fram till tre veckor innan match. I samband med att </a:t>
            </a:r>
            <a:b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br>
            <a: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t>spelschemat blir offentligt gäller gratis matchändringar fram till 18 september.</a:t>
            </a:r>
          </a:p>
          <a:p>
            <a:pPr marL="342900" marR="0" lvl="0" indent="-342900" algn="l" defTabSz="914400" rtl="0" eaLnBrk="1" fontAlgn="base" latinLnBrk="0" hangingPunct="1">
              <a:lnSpc>
                <a:spcPct val="100000"/>
              </a:lnSpc>
              <a:spcBef>
                <a:spcPts val="0"/>
              </a:spcBef>
              <a:spcAft>
                <a:spcPts val="600"/>
              </a:spcAft>
              <a:buClrTx/>
              <a:buSzTx/>
              <a:buFont typeface="Calibri" panose="020F0502020204030204" pitchFamily="34" charset="0"/>
              <a:buChar char="-"/>
              <a:tabLst/>
              <a:defRPr/>
            </a:pPr>
            <a: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t>Tre veckor fram till sex arbetsdagar innan match kostar matchändringar 500:-</a:t>
            </a:r>
          </a:p>
          <a:p>
            <a:pPr marL="342900" marR="0" lvl="0" indent="-342900" algn="l" defTabSz="914400" rtl="0" eaLnBrk="1" fontAlgn="base" latinLnBrk="0" hangingPunct="1">
              <a:lnSpc>
                <a:spcPct val="100000"/>
              </a:lnSpc>
              <a:spcBef>
                <a:spcPts val="0"/>
              </a:spcBef>
              <a:spcAft>
                <a:spcPts val="600"/>
              </a:spcAft>
              <a:buClrTx/>
              <a:buSzTx/>
              <a:buFont typeface="Calibri" panose="020F0502020204030204" pitchFamily="34" charset="0"/>
              <a:buChar char="-"/>
              <a:tabLst/>
              <a:defRPr/>
            </a:pPr>
            <a: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t>Fem arbetsdagar innan match ökar kostnaden till 1000:-</a:t>
            </a:r>
          </a:p>
          <a:p>
            <a:pPr marL="342900" marR="0" lvl="0" indent="-342900" algn="l" defTabSz="914400" rtl="0" eaLnBrk="1" fontAlgn="base" latinLnBrk="0" hangingPunct="1">
              <a:lnSpc>
                <a:spcPct val="100000"/>
              </a:lnSpc>
              <a:spcBef>
                <a:spcPts val="0"/>
              </a:spcBef>
              <a:spcAft>
                <a:spcPts val="600"/>
              </a:spcAft>
              <a:buClrTx/>
              <a:buSzTx/>
              <a:buFont typeface="Calibri" panose="020F0502020204030204" pitchFamily="34" charset="0"/>
              <a:buChar char="-"/>
              <a:tabLst/>
              <a:defRPr/>
            </a:pPr>
            <a: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t>Domarna har rätt till ersättning om matchändring görs fr.o.m. två vardagar fram till kl.12.00 </a:t>
            </a:r>
            <a:b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br>
            <a: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t>sista vardagen före match.</a:t>
            </a:r>
          </a:p>
          <a:p>
            <a:pPr marL="342900" marR="0" lvl="0" indent="-342900" algn="l" defTabSz="914400" rtl="0" eaLnBrk="1" fontAlgn="base" latinLnBrk="0" hangingPunct="1">
              <a:lnSpc>
                <a:spcPct val="100000"/>
              </a:lnSpc>
              <a:spcBef>
                <a:spcPts val="0"/>
              </a:spcBef>
              <a:spcAft>
                <a:spcPts val="600"/>
              </a:spcAft>
              <a:buClrTx/>
              <a:buSzTx/>
              <a:buFont typeface="Calibri" panose="020F0502020204030204" pitchFamily="34" charset="0"/>
              <a:buChar char="-"/>
              <a:tabLst/>
              <a:defRPr/>
            </a:pPr>
            <a:r>
              <a:rPr kumimoji="0" lang="sv-SE" sz="2000" b="0" i="0" u="none" strike="noStrike" kern="1200" cap="none" spc="0" normalizeH="0" baseline="0" noProof="0" dirty="0">
                <a:ln>
                  <a:noFill/>
                </a:ln>
                <a:solidFill>
                  <a:srgbClr val="000000"/>
                </a:solidFill>
                <a:effectLst/>
                <a:highlight>
                  <a:srgbClr val="FFFFFF"/>
                </a:highlight>
                <a:uLnTx/>
                <a:uFillTx/>
                <a:latin typeface="Calibri" panose="020F0502020204030204"/>
                <a:ea typeface="+mn-ea"/>
                <a:cs typeface="Assistant" pitchFamily="2" charset="-79"/>
              </a:rPr>
              <a:t>Kostnader för sena matchändringar kommer att dras från lagkassan</a:t>
            </a:r>
          </a:p>
          <a:p>
            <a:pPr marL="342900" marR="0" lvl="0" indent="-34290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Kontroller av giltig licens</a:t>
            </a:r>
            <a:br>
              <a:rPr kumimoji="0" lang="sv-SE" sz="2400" b="0" i="0" u="none" strike="noStrike" kern="1200" cap="none" spc="0" normalizeH="0" baseline="0" noProof="0" dirty="0">
                <a:ln>
                  <a:noFill/>
                </a:ln>
                <a:solidFill>
                  <a:srgbClr val="3F3F42"/>
                </a:solidFill>
                <a:effectLst/>
                <a:uLnTx/>
                <a:uFillTx/>
                <a:latin typeface="ICA Rubrik Medium"/>
                <a:ea typeface="+mn-ea"/>
                <a:cs typeface="+mn-cs"/>
              </a:rPr>
            </a:br>
            <a:r>
              <a:rPr kumimoji="0" lang="sv-SE" sz="2000" b="0" i="0" u="none" strike="noStrike" kern="1200" cap="none" spc="0" normalizeH="0" baseline="0" noProof="0" dirty="0">
                <a:ln>
                  <a:noFill/>
                </a:ln>
                <a:solidFill>
                  <a:srgbClr val="3F3F42"/>
                </a:solidFill>
                <a:effectLst/>
                <a:uLnTx/>
                <a:uFillTx/>
                <a:latin typeface="ICA Rubrik Medium"/>
                <a:ea typeface="+mn-ea"/>
                <a:cs typeface="+mn-cs"/>
              </a:rPr>
              <a:t>Förbundet gör kontroller och om en ledare som står i båset inte har giltig utbildning får hen en tillsägelse. Om den inte åtgärdas utfärdas böter på 1000:- som dras från lagkassan. </a:t>
            </a:r>
            <a:br>
              <a:rPr kumimoji="0" lang="sv-SE" sz="2000" b="0" i="0" u="none" strike="noStrike" kern="1200" cap="none" spc="0" normalizeH="0" baseline="0" noProof="0" dirty="0">
                <a:ln>
                  <a:noFill/>
                </a:ln>
                <a:solidFill>
                  <a:srgbClr val="3F3F42"/>
                </a:solidFill>
                <a:effectLst/>
                <a:uLnTx/>
                <a:uFillTx/>
                <a:latin typeface="ICA Rubrik Medium"/>
                <a:ea typeface="+mn-ea"/>
                <a:cs typeface="+mn-cs"/>
              </a:rPr>
            </a:br>
            <a:r>
              <a:rPr kumimoji="0" lang="sv-SE" sz="2000" b="0" i="1" u="none" strike="noStrike" kern="1200" cap="none" spc="0" normalizeH="0" baseline="0" noProof="0" dirty="0">
                <a:ln>
                  <a:noFill/>
                </a:ln>
                <a:solidFill>
                  <a:srgbClr val="3F3F42"/>
                </a:solidFill>
                <a:effectLst/>
                <a:uLnTx/>
                <a:uFillTx/>
                <a:latin typeface="ICA Rubrik Medium"/>
                <a:ea typeface="+mn-ea"/>
                <a:cs typeface="+mn-cs"/>
              </a:rPr>
              <a:t>Du har väl anmält dig till utbildningsveckan?!</a:t>
            </a:r>
          </a:p>
          <a:p>
            <a:pPr marL="342900" marR="0" lvl="0" indent="-34290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Digitala matchprotokoll</a:t>
            </a:r>
            <a:br>
              <a:rPr kumimoji="0" lang="sv-SE" sz="2400" b="0" i="0" u="none" strike="noStrike" kern="1200" cap="none" spc="0" normalizeH="0" baseline="0" noProof="0" dirty="0">
                <a:ln>
                  <a:noFill/>
                </a:ln>
                <a:solidFill>
                  <a:srgbClr val="3F3F42"/>
                </a:solidFill>
                <a:effectLst/>
                <a:uLnTx/>
                <a:uFillTx/>
                <a:latin typeface="ICA Rubrik Medium"/>
                <a:ea typeface="+mn-ea"/>
                <a:cs typeface="+mn-cs"/>
              </a:rPr>
            </a:br>
            <a:r>
              <a:rPr kumimoji="0" lang="sv-SE" sz="2000" b="0" i="0" u="none" strike="noStrike" kern="1200" cap="none" spc="0" normalizeH="0" baseline="0" noProof="0" dirty="0">
                <a:ln>
                  <a:noFill/>
                </a:ln>
                <a:solidFill>
                  <a:srgbClr val="3F3F42"/>
                </a:solidFill>
                <a:effectLst/>
                <a:uLnTx/>
                <a:uFillTx/>
                <a:latin typeface="ICA Rubrik Medium"/>
                <a:ea typeface="+mn-ea"/>
                <a:cs typeface="+mn-cs"/>
              </a:rPr>
              <a:t>Nu tas de fysiska matchprotokollen bort och ersätts av det digitala IT-systemet Mitt </a:t>
            </a:r>
            <a:r>
              <a:rPr kumimoji="0" lang="sv-SE" sz="2000" b="0" i="0" u="none" strike="noStrike" kern="1200" cap="none" spc="0" normalizeH="0" baseline="0" noProof="0" dirty="0" err="1">
                <a:ln>
                  <a:noFill/>
                </a:ln>
                <a:solidFill>
                  <a:srgbClr val="3F3F42"/>
                </a:solidFill>
                <a:effectLst/>
                <a:uLnTx/>
                <a:uFillTx/>
                <a:latin typeface="ICA Rubrik Medium"/>
                <a:ea typeface="+mn-ea"/>
                <a:cs typeface="+mn-cs"/>
              </a:rPr>
              <a:t>iBIS</a:t>
            </a:r>
            <a:r>
              <a:rPr kumimoji="0" lang="sv-SE" sz="2000" b="0" i="0" u="none" strike="noStrike" kern="1200" cap="none" spc="0" normalizeH="0" baseline="0" noProof="0" dirty="0">
                <a:ln>
                  <a:noFill/>
                </a:ln>
                <a:solidFill>
                  <a:srgbClr val="3F3F42"/>
                </a:solidFill>
                <a:effectLst/>
                <a:uLnTx/>
                <a:uFillTx/>
                <a:latin typeface="ICA Rubrik Medium"/>
                <a:ea typeface="+mn-ea"/>
                <a:cs typeface="+mn-cs"/>
              </a:rPr>
              <a:t>.</a:t>
            </a:r>
            <a:br>
              <a:rPr kumimoji="0" lang="sv-SE" sz="2000" b="0" i="0" u="none" strike="noStrike" kern="1200" cap="none" spc="0" normalizeH="0" baseline="0" noProof="0" dirty="0">
                <a:ln>
                  <a:noFill/>
                </a:ln>
                <a:solidFill>
                  <a:srgbClr val="3F3F42"/>
                </a:solidFill>
                <a:effectLst/>
                <a:uLnTx/>
                <a:uFillTx/>
                <a:latin typeface="ICA Rubrik Medium"/>
                <a:ea typeface="+mn-ea"/>
                <a:cs typeface="+mn-cs"/>
              </a:rPr>
            </a:br>
            <a:r>
              <a:rPr kumimoji="0" lang="sv-SE" sz="2000" b="0" i="0" u="none" strike="noStrike" kern="1200" cap="none" spc="0" normalizeH="0" baseline="0" noProof="0" dirty="0">
                <a:ln>
                  <a:noFill/>
                </a:ln>
                <a:solidFill>
                  <a:srgbClr val="3F3F42"/>
                </a:solidFill>
                <a:effectLst/>
                <a:uLnTx/>
                <a:uFillTx/>
                <a:latin typeface="ICA Rubrik Medium"/>
                <a:ea typeface="+mn-ea"/>
                <a:cs typeface="+mn-cs"/>
              </a:rPr>
              <a:t>Läs mer på </a:t>
            </a:r>
            <a:r>
              <a:rPr kumimoji="0" lang="sv-SE" sz="2000" b="0" i="0" u="none" strike="noStrike" kern="1200" cap="none" spc="0" normalizeH="0" baseline="0" noProof="0" dirty="0">
                <a:ln>
                  <a:noFill/>
                </a:ln>
                <a:solidFill>
                  <a:srgbClr val="3F3F42"/>
                </a:solidFill>
                <a:effectLst/>
                <a:uLnTx/>
                <a:uFillTx/>
                <a:latin typeface="ICA Rubrik Medium"/>
                <a:ea typeface="+mn-ea"/>
                <a:cs typeface="+mn-cs"/>
                <a:hlinkClick r:id="rId3"/>
              </a:rPr>
              <a:t>https://www.innebandy.se/stockholm/tavling/liverapportering-via-mitt-ibis</a:t>
            </a:r>
            <a:endParaRPr kumimoji="0" lang="sv-SE" sz="2000" b="0" i="0" u="none" strike="noStrike" kern="1200" cap="none" spc="0" normalizeH="0" baseline="0" noProof="0" dirty="0">
              <a:ln>
                <a:noFill/>
              </a:ln>
              <a:solidFill>
                <a:srgbClr val="3F3F42"/>
              </a:solidFill>
              <a:effectLst/>
              <a:uLnTx/>
              <a:uFillTx/>
              <a:latin typeface="ICA Rubrik Medium"/>
              <a:ea typeface="+mn-ea"/>
              <a:cs typeface="+mn-cs"/>
            </a:endParaRPr>
          </a:p>
        </p:txBody>
      </p:sp>
      <p:sp>
        <p:nvSpPr>
          <p:cNvPr id="4" name="Rubrik 1">
            <a:extLst>
              <a:ext uri="{FF2B5EF4-FFF2-40B4-BE49-F238E27FC236}">
                <a16:creationId xmlns:a16="http://schemas.microsoft.com/office/drawing/2014/main" id="{EAF5BAE2-648E-5902-39EB-6E948C7FF40C}"/>
              </a:ext>
            </a:extLst>
          </p:cNvPr>
          <p:cNvSpPr txBox="1">
            <a:spLocks/>
          </p:cNvSpPr>
          <p:nvPr/>
        </p:nvSpPr>
        <p:spPr>
          <a:xfrm>
            <a:off x="1025098" y="268640"/>
            <a:ext cx="7756294"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rPr>
              <a:t>Från förbundet </a:t>
            </a:r>
            <a:r>
              <a:rPr kumimoji="0" lang="sv-SE" sz="2800" b="0" i="0" u="none" strike="noStrike" kern="1200" cap="none" spc="0" normalizeH="0" baseline="0" noProof="0" dirty="0">
                <a:ln>
                  <a:noFill/>
                </a:ln>
                <a:solidFill>
                  <a:srgbClr val="002060"/>
                </a:solidFill>
                <a:effectLst/>
                <a:uLnTx/>
                <a:uFillTx/>
                <a:latin typeface="ICA Rubrik Medium" pitchFamily="50" charset="0"/>
                <a:ea typeface="+mj-ea"/>
                <a:cs typeface="+mj-cs"/>
              </a:rPr>
              <a:t>(1/2)</a:t>
            </a:r>
          </a:p>
        </p:txBody>
      </p:sp>
    </p:spTree>
    <p:extLst>
      <p:ext uri="{BB962C8B-B14F-4D97-AF65-F5344CB8AC3E}">
        <p14:creationId xmlns:p14="http://schemas.microsoft.com/office/powerpoint/2010/main" val="23582464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5E4827-9879-297C-8B59-23C6D58CF104}"/>
              </a:ext>
            </a:extLst>
          </p:cNvPr>
          <p:cNvSpPr txBox="1">
            <a:spLocks/>
          </p:cNvSpPr>
          <p:nvPr/>
        </p:nvSpPr>
        <p:spPr>
          <a:xfrm>
            <a:off x="1151223" y="523160"/>
            <a:ext cx="11124701"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endParaRPr>
          </a:p>
        </p:txBody>
      </p:sp>
      <p:sp>
        <p:nvSpPr>
          <p:cNvPr id="3" name="TextBox 2">
            <a:extLst>
              <a:ext uri="{FF2B5EF4-FFF2-40B4-BE49-F238E27FC236}">
                <a16:creationId xmlns:a16="http://schemas.microsoft.com/office/drawing/2014/main" id="{4C12DB76-52D0-4862-27B2-DEA72CC829E9}"/>
              </a:ext>
            </a:extLst>
          </p:cNvPr>
          <p:cNvSpPr txBox="1"/>
          <p:nvPr/>
        </p:nvSpPr>
        <p:spPr>
          <a:xfrm>
            <a:off x="1025098" y="1240135"/>
            <a:ext cx="10725468" cy="4770537"/>
          </a:xfrm>
          <a:prstGeom prst="rect">
            <a:avLst/>
          </a:prstGeom>
          <a:noFill/>
        </p:spPr>
        <p:txBody>
          <a:bodyPr wrap="square" lIns="91440" tIns="45720" rIns="91440" bIns="45720" rtlCol="0" anchor="t">
            <a:spAutoFit/>
          </a:bodyPr>
          <a:lstStyle/>
          <a:p>
            <a:pPr marL="357188" indent="-357188" fontAlgn="base">
              <a:spcAft>
                <a:spcPts val="800"/>
              </a:spcAft>
              <a:buFont typeface="Arial" panose="020B0604020202020204" pitchFamily="34" charset="0"/>
              <a:buChar char="•"/>
              <a:defRPr/>
            </a:pPr>
            <a:r>
              <a:rPr kumimoji="0" lang="sv-SE" sz="2400" b="0" i="0" u="none" strike="noStrike" kern="1200" cap="none" spc="0" normalizeH="0" baseline="0" noProof="0" dirty="0">
                <a:ln>
                  <a:noFill/>
                </a:ln>
                <a:solidFill>
                  <a:srgbClr val="3F3F42"/>
                </a:solidFill>
                <a:effectLst/>
                <a:uLnTx/>
                <a:uFillTx/>
                <a:ea typeface="+mn-ea"/>
                <a:cs typeface="+mn-cs"/>
              </a:rPr>
              <a:t>Domar</a:t>
            </a:r>
            <a:r>
              <a:rPr lang="sv-SE" sz="2400" dirty="0" err="1">
                <a:solidFill>
                  <a:srgbClr val="3F3F42"/>
                </a:solidFill>
              </a:rPr>
              <a:t>nas</a:t>
            </a:r>
            <a:r>
              <a:rPr lang="sv-SE" sz="2400" dirty="0">
                <a:solidFill>
                  <a:srgbClr val="3F3F42"/>
                </a:solidFill>
              </a:rPr>
              <a:t> fokuspunkter under match säsongen 24/25</a:t>
            </a:r>
          </a:p>
          <a:p>
            <a:pPr marL="342900" indent="-342900" fontAlgn="base">
              <a:spcAft>
                <a:spcPts val="800"/>
              </a:spcAft>
              <a:buFont typeface="Calibri" panose="020F0502020204030204" pitchFamily="34" charset="0"/>
              <a:buChar char="-"/>
              <a:defRPr/>
            </a:pPr>
            <a:r>
              <a:rPr lang="sv-SE" sz="2000" b="1" dirty="0">
                <a:solidFill>
                  <a:srgbClr val="3F3F42"/>
                </a:solidFill>
              </a:rPr>
              <a:t>Protester och gester från spelare och avbytarbänk</a:t>
            </a:r>
            <a:br>
              <a:rPr lang="sv-SE" sz="2000" b="1" dirty="0">
                <a:solidFill>
                  <a:srgbClr val="3F3F42"/>
                </a:solidFill>
              </a:rPr>
            </a:br>
            <a:r>
              <a:rPr lang="sv-SE" sz="2000" dirty="0">
                <a:solidFill>
                  <a:srgbClr val="3F3F42"/>
                </a:solidFill>
              </a:rPr>
              <a:t>Överdrivna gester och protester från spelare och från avbytarbänk ska stävjas. </a:t>
            </a:r>
            <a:br>
              <a:rPr lang="sv-SE" sz="2000" dirty="0">
                <a:solidFill>
                  <a:srgbClr val="3F3F42"/>
                </a:solidFill>
              </a:rPr>
            </a:br>
            <a:r>
              <a:rPr lang="sv-SE" sz="2000" dirty="0">
                <a:solidFill>
                  <a:srgbClr val="3F3F42"/>
                </a:solidFill>
              </a:rPr>
              <a:t>Påföljden blir 1) Tillsägelse, 2) Skarp tillsägelse (varning) 3) Bestraffning med 2 min lagstraff. </a:t>
            </a:r>
            <a:br>
              <a:rPr lang="sv-SE" sz="2000" dirty="0">
                <a:solidFill>
                  <a:srgbClr val="3F3F42"/>
                </a:solidFill>
              </a:rPr>
            </a:br>
            <a:r>
              <a:rPr lang="sv-SE" sz="2000" dirty="0">
                <a:solidFill>
                  <a:srgbClr val="3F3F42"/>
                </a:solidFill>
              </a:rPr>
              <a:t>I förekommande fall kan regeln Osportsligt uppträdande appliceras</a:t>
            </a:r>
          </a:p>
          <a:p>
            <a:pPr marL="342900" indent="-342900" fontAlgn="base">
              <a:spcAft>
                <a:spcPts val="800"/>
              </a:spcAft>
              <a:buFont typeface="Calibri" panose="020F0502020204030204" pitchFamily="34" charset="0"/>
              <a:buChar char="-"/>
              <a:defRPr/>
            </a:pPr>
            <a:r>
              <a:rPr lang="sv-SE" sz="2000" b="1" dirty="0">
                <a:solidFill>
                  <a:srgbClr val="3F3F42"/>
                </a:solidFill>
              </a:rPr>
              <a:t>Felaktig coachning</a:t>
            </a:r>
            <a:br>
              <a:rPr lang="sv-SE" sz="2000" dirty="0">
                <a:solidFill>
                  <a:srgbClr val="3F3F42"/>
                </a:solidFill>
              </a:rPr>
            </a:br>
            <a:r>
              <a:rPr lang="sv-SE" sz="2000" dirty="0">
                <a:solidFill>
                  <a:srgbClr val="3F3F42"/>
                </a:solidFill>
              </a:rPr>
              <a:t>Domarna ska uppmärksamma tränare/lagledare på att de måste leda sina respektive lag inom byteszonen. Om detta inte efterlevs skall de uppmärksammas på detta innan det bestraffas med </a:t>
            </a:r>
            <a:br>
              <a:rPr lang="sv-SE" sz="2000" dirty="0">
                <a:solidFill>
                  <a:srgbClr val="3F3F42"/>
                </a:solidFill>
              </a:rPr>
            </a:br>
            <a:r>
              <a:rPr lang="sv-SE" sz="2000" dirty="0">
                <a:solidFill>
                  <a:srgbClr val="3F3F42"/>
                </a:solidFill>
              </a:rPr>
              <a:t>2 min lagstraff för felaktig coachning</a:t>
            </a:r>
          </a:p>
          <a:p>
            <a:pPr marL="342900" indent="-342900" fontAlgn="base">
              <a:spcAft>
                <a:spcPts val="800"/>
              </a:spcAft>
              <a:buFont typeface="Calibri" panose="020F0502020204030204" pitchFamily="34" charset="0"/>
              <a:buChar char="-"/>
              <a:defRPr/>
            </a:pPr>
            <a:r>
              <a:rPr lang="sv-SE" sz="2000" b="1" dirty="0">
                <a:solidFill>
                  <a:srgbClr val="3F3F42"/>
                </a:solidFill>
              </a:rPr>
              <a:t>Fördröjande av spelet</a:t>
            </a:r>
            <a:br>
              <a:rPr lang="sv-SE" sz="2000" b="1" dirty="0">
                <a:solidFill>
                  <a:srgbClr val="3F3F42"/>
                </a:solidFill>
              </a:rPr>
            </a:br>
            <a:r>
              <a:rPr lang="sv-SE" sz="2000" b="1" dirty="0">
                <a:solidFill>
                  <a:srgbClr val="3F3F42"/>
                </a:solidFill>
              </a:rPr>
              <a:t>F</a:t>
            </a:r>
            <a:r>
              <a:rPr lang="sv-SE" sz="2000" dirty="0">
                <a:solidFill>
                  <a:srgbClr val="3F3F42"/>
                </a:solidFill>
              </a:rPr>
              <a:t>örbundet vill uppmuntra till att spelet flyter på så mycket som möjligt och spelarna skall ges förutsättningar att spela en snabb innebandy. Därför kommer domarna lägga fokus vid förseelser som tydligt syftar till att fördröja att spelet sätts igång av motståndarna. Att ta med sig bollen eller slå iväg bollen från den plats där ett frislag/inslag skall läggas skall beivras med 2 min lagstraff.  </a:t>
            </a:r>
          </a:p>
        </p:txBody>
      </p:sp>
      <p:sp>
        <p:nvSpPr>
          <p:cNvPr id="4" name="Rubrik 1">
            <a:extLst>
              <a:ext uri="{FF2B5EF4-FFF2-40B4-BE49-F238E27FC236}">
                <a16:creationId xmlns:a16="http://schemas.microsoft.com/office/drawing/2014/main" id="{EAF5BAE2-648E-5902-39EB-6E948C7FF40C}"/>
              </a:ext>
            </a:extLst>
          </p:cNvPr>
          <p:cNvSpPr txBox="1">
            <a:spLocks/>
          </p:cNvSpPr>
          <p:nvPr/>
        </p:nvSpPr>
        <p:spPr>
          <a:xfrm>
            <a:off x="1025098" y="279149"/>
            <a:ext cx="7756294"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rPr>
              <a:t>Från förbundet </a:t>
            </a:r>
            <a:r>
              <a:rPr kumimoji="0" lang="sv-SE" sz="2800" b="0" i="0" u="none" strike="noStrike" kern="1200" cap="none" spc="0" normalizeH="0" baseline="0" noProof="0" dirty="0">
                <a:ln>
                  <a:noFill/>
                </a:ln>
                <a:solidFill>
                  <a:srgbClr val="002060"/>
                </a:solidFill>
                <a:effectLst/>
                <a:uLnTx/>
                <a:uFillTx/>
                <a:latin typeface="ICA Rubrik Medium" pitchFamily="50" charset="0"/>
                <a:ea typeface="+mj-ea"/>
                <a:cs typeface="+mj-cs"/>
              </a:rPr>
              <a:t>(2/2)</a:t>
            </a:r>
            <a:endPar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endParaRPr>
          </a:p>
        </p:txBody>
      </p:sp>
    </p:spTree>
    <p:extLst>
      <p:ext uri="{BB962C8B-B14F-4D97-AF65-F5344CB8AC3E}">
        <p14:creationId xmlns:p14="http://schemas.microsoft.com/office/powerpoint/2010/main" val="3028193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5E4827-9879-297C-8B59-23C6D58CF104}"/>
              </a:ext>
            </a:extLst>
          </p:cNvPr>
          <p:cNvSpPr txBox="1">
            <a:spLocks/>
          </p:cNvSpPr>
          <p:nvPr/>
        </p:nvSpPr>
        <p:spPr>
          <a:xfrm>
            <a:off x="1151223" y="523160"/>
            <a:ext cx="7940225" cy="887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4000" dirty="0">
                <a:solidFill>
                  <a:srgbClr val="002060"/>
                </a:solidFill>
                <a:latin typeface="ICA Rubrik Medium" pitchFamily="50" charset="0"/>
              </a:rPr>
              <a:t>I</a:t>
            </a:r>
            <a:r>
              <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rPr>
              <a:t> planen framåt</a:t>
            </a:r>
          </a:p>
        </p:txBody>
      </p:sp>
      <p:sp>
        <p:nvSpPr>
          <p:cNvPr id="3" name="TextBox 2">
            <a:extLst>
              <a:ext uri="{FF2B5EF4-FFF2-40B4-BE49-F238E27FC236}">
                <a16:creationId xmlns:a16="http://schemas.microsoft.com/office/drawing/2014/main" id="{4C12DB76-52D0-4862-27B2-DEA72CC829E9}"/>
              </a:ext>
            </a:extLst>
          </p:cNvPr>
          <p:cNvSpPr txBox="1"/>
          <p:nvPr/>
        </p:nvSpPr>
        <p:spPr>
          <a:xfrm>
            <a:off x="1151223" y="1830986"/>
            <a:ext cx="10463048" cy="3293209"/>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Sportkommitté</a:t>
            </a:r>
          </a:p>
          <a:p>
            <a:pPr marL="0" marR="0" lvl="0" indent="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Fadderverksamhet</a:t>
            </a:r>
            <a:endParaRPr kumimoji="0" lang="en-US" sz="2400" b="0" i="0" u="none" strike="noStrike" kern="1200" cap="none" spc="0" normalizeH="0" baseline="0" noProof="0" dirty="0">
              <a:ln>
                <a:noFill/>
              </a:ln>
              <a:solidFill>
                <a:srgbClr val="3F3F42"/>
              </a:solidFill>
              <a:effectLst/>
              <a:uLnTx/>
              <a:uFillTx/>
              <a:latin typeface="ICA Rubrik Medium"/>
              <a:ea typeface="+mn-ea"/>
              <a:cs typeface="+mn-cs"/>
            </a:endParaRPr>
          </a:p>
          <a:p>
            <a:pPr marL="0" marR="0" lvl="0" indent="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lang="en-US" sz="2400" dirty="0">
                <a:solidFill>
                  <a:srgbClr val="3F3F42"/>
                </a:solidFill>
                <a:latin typeface="ICA Rubrik Medium"/>
              </a:rPr>
              <a:t> </a:t>
            </a:r>
            <a:r>
              <a:rPr lang="en-US" sz="2400" dirty="0" err="1">
                <a:solidFill>
                  <a:srgbClr val="3F3F42"/>
                </a:solidFill>
                <a:latin typeface="ICA Rubrik Medium"/>
              </a:rPr>
              <a:t>Säsongsvis</a:t>
            </a:r>
            <a:r>
              <a:rPr lang="en-US" sz="2400" dirty="0">
                <a:solidFill>
                  <a:srgbClr val="3F3F42"/>
                </a:solidFill>
                <a:latin typeface="ICA Rubrik Medium"/>
              </a:rPr>
              <a:t> u</a:t>
            </a:r>
            <a:r>
              <a:rPr lang="sv-SE" sz="2400" dirty="0" err="1">
                <a:solidFill>
                  <a:srgbClr val="3F3F42"/>
                </a:solidFill>
                <a:latin typeface="ICA Rubrik Medium"/>
              </a:rPr>
              <a:t>ppstart</a:t>
            </a:r>
            <a:r>
              <a:rPr lang="sv-SE" sz="2400" dirty="0">
                <a:solidFill>
                  <a:srgbClr val="3F3F42"/>
                </a:solidFill>
                <a:latin typeface="ICA Rubrik Medium"/>
              </a:rPr>
              <a:t> av knattelag - ansvarig/a behövs</a:t>
            </a:r>
            <a:r>
              <a:rPr lang="en-US" sz="2400" dirty="0">
                <a:solidFill>
                  <a:srgbClr val="3F3F42"/>
                </a:solidFill>
                <a:latin typeface="ICA Rubrik Medium"/>
              </a:rPr>
              <a:t>!</a:t>
            </a:r>
            <a:endParaRPr kumimoji="0" lang="sv-SE" sz="2400" b="0" i="0" u="none" strike="noStrike" kern="1200" cap="none" spc="0" normalizeH="0" baseline="0" noProof="0" dirty="0">
              <a:ln>
                <a:noFill/>
              </a:ln>
              <a:solidFill>
                <a:srgbClr val="3F3F42"/>
              </a:solidFill>
              <a:effectLst/>
              <a:uLnTx/>
              <a:uFillTx/>
              <a:latin typeface="ICA Rubrik Medium"/>
              <a:ea typeface="+mn-ea"/>
              <a:cs typeface="+mn-cs"/>
            </a:endParaRPr>
          </a:p>
          <a:p>
            <a:pPr marL="0" marR="0" lvl="0" indent="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Uppstart i fler delar av Sollentuna</a:t>
            </a:r>
            <a:endParaRPr kumimoji="0" lang="en-US" sz="2400" b="0" i="0" u="none" strike="noStrike" kern="1200" cap="none" spc="0" normalizeH="0" baseline="0" noProof="0" dirty="0">
              <a:ln>
                <a:noFill/>
              </a:ln>
              <a:solidFill>
                <a:srgbClr val="3F3F42"/>
              </a:solidFill>
              <a:effectLst/>
              <a:uLnTx/>
              <a:uFillTx/>
              <a:latin typeface="ICA Rubrik Medium"/>
              <a:ea typeface="+mn-ea"/>
              <a:cs typeface="+mn-cs"/>
            </a:endParaRPr>
          </a:p>
          <a:p>
            <a:pPr lvl="0" fontAlgn="base">
              <a:spcAft>
                <a:spcPts val="800"/>
              </a:spcAft>
              <a:buFont typeface="Arial" panose="020B0604020202020204" pitchFamily="34" charset="0"/>
              <a:buChar char="•"/>
              <a:defRPr/>
            </a:pP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Etablera</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a:t>
            </a:r>
            <a:r>
              <a:rPr kumimoji="0" lang="en-US" sz="2400" b="0" i="0" u="none" strike="noStrike" kern="1200" cap="none" spc="0" normalizeH="0" baseline="0" noProof="0" dirty="0" err="1">
                <a:ln>
                  <a:noFill/>
                </a:ln>
                <a:solidFill>
                  <a:srgbClr val="3F3F42"/>
                </a:solidFill>
                <a:effectLst/>
                <a:uLnTx/>
                <a:uFillTx/>
                <a:latin typeface="ICA Rubrik Medium"/>
                <a:ea typeface="+mn-ea"/>
                <a:cs typeface="+mn-cs"/>
              </a:rPr>
              <a:t>vår</a:t>
            </a:r>
            <a:r>
              <a:rPr kumimoji="0" lang="en-US" sz="2400" b="0" i="0" u="none" strike="noStrike" kern="1200" cap="none" spc="0" normalizeH="0" baseline="0" noProof="0" dirty="0">
                <a:ln>
                  <a:noFill/>
                </a:ln>
                <a:solidFill>
                  <a:srgbClr val="3F3F42"/>
                </a:solidFill>
                <a:effectLst/>
                <a:uLnTx/>
                <a:uFillTx/>
                <a:latin typeface="ICA Rubrik Medium"/>
                <a:ea typeface="+mn-ea"/>
                <a:cs typeface="+mn-cs"/>
              </a:rPr>
              <a:t> v</a:t>
            </a:r>
            <a:r>
              <a:rPr kumimoji="0" lang="sv-SE" sz="2400" b="0" i="0" u="none" strike="noStrike" kern="1200" cap="none" spc="0" normalizeH="0" baseline="0" noProof="0" dirty="0" err="1">
                <a:ln>
                  <a:noFill/>
                </a:ln>
                <a:solidFill>
                  <a:srgbClr val="3F3F42"/>
                </a:solidFill>
                <a:effectLst/>
                <a:uLnTx/>
                <a:uFillTx/>
                <a:latin typeface="ICA Rubrik Medium"/>
                <a:ea typeface="+mn-ea"/>
                <a:cs typeface="+mn-cs"/>
              </a:rPr>
              <a:t>ärdegrund</a:t>
            </a:r>
            <a:endParaRPr lang="sv-SE" sz="2400" dirty="0">
              <a:solidFill>
                <a:srgbClr val="3F3F42"/>
              </a:solidFill>
              <a:latin typeface="ICA Rubrik Medium"/>
            </a:endParaRPr>
          </a:p>
          <a:p>
            <a:pPr lvl="0" fontAlgn="base">
              <a:spcAft>
                <a:spcPts val="800"/>
              </a:spcAft>
              <a:buFont typeface="Arial" panose="020B0604020202020204" pitchFamily="34" charset="0"/>
              <a:buChar char="•"/>
              <a:defRPr/>
            </a:pPr>
            <a:r>
              <a:rPr lang="sv-SE" sz="2400" dirty="0">
                <a:solidFill>
                  <a:srgbClr val="3F3F42"/>
                </a:solidFill>
                <a:latin typeface="ICA Rubrik Medium"/>
              </a:rPr>
              <a:t> Akademiverksamhet</a:t>
            </a:r>
            <a:endParaRPr kumimoji="0" lang="sv-SE" sz="2400" b="0" i="0" u="none" strike="noStrike" kern="1200" cap="none" spc="0" normalizeH="0" baseline="0" noProof="0" dirty="0">
              <a:ln>
                <a:noFill/>
              </a:ln>
              <a:solidFill>
                <a:srgbClr val="3F3F42"/>
              </a:solidFill>
              <a:effectLst/>
              <a:uLnTx/>
              <a:uFillTx/>
              <a:latin typeface="ICA Rubrik Medium"/>
              <a:ea typeface="+mn-ea"/>
              <a:cs typeface="+mn-cs"/>
            </a:endParaRPr>
          </a:p>
          <a:p>
            <a:pPr marL="0" marR="0" lvl="0" indent="0" algn="l" defTabSz="914400"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srgbClr val="3F3F42"/>
                </a:solidFill>
                <a:effectLst/>
                <a:uLnTx/>
                <a:uFillTx/>
                <a:latin typeface="ICA Rubrik Medium"/>
                <a:ea typeface="+mn-ea"/>
                <a:cs typeface="+mn-cs"/>
              </a:rPr>
              <a:t> Vidareutveckling av våra ledarutbildningar</a:t>
            </a:r>
          </a:p>
        </p:txBody>
      </p:sp>
    </p:spTree>
    <p:extLst>
      <p:ext uri="{BB962C8B-B14F-4D97-AF65-F5344CB8AC3E}">
        <p14:creationId xmlns:p14="http://schemas.microsoft.com/office/powerpoint/2010/main" val="24554333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ruta 5">
            <a:extLst>
              <a:ext uri="{FF2B5EF4-FFF2-40B4-BE49-F238E27FC236}">
                <a16:creationId xmlns:a16="http://schemas.microsoft.com/office/drawing/2014/main" id="{9D5DDCEB-7DA2-63DE-57E5-9A0A50A11D71}"/>
              </a:ext>
            </a:extLst>
          </p:cNvPr>
          <p:cNvSpPr txBox="1"/>
          <p:nvPr/>
        </p:nvSpPr>
        <p:spPr>
          <a:xfrm>
            <a:off x="428298" y="1319049"/>
            <a:ext cx="5667702" cy="5015791"/>
          </a:xfrm>
          <a:prstGeom prst="rect">
            <a:avLst/>
          </a:prstGeom>
        </p:spPr>
        <p:txBody>
          <a:bodyPr vert="horz" lIns="91440" tIns="45720" rIns="91440" bIns="45720" rtlCol="0">
            <a:normAutofit/>
          </a:bodyPr>
          <a:lstStyle/>
          <a:p>
            <a:pPr marR="0" lvl="0" fontAlgn="auto">
              <a:lnSpc>
                <a:spcPct val="90000"/>
              </a:lnSpc>
              <a:spcBef>
                <a:spcPts val="0"/>
              </a:spcBef>
              <a:spcAft>
                <a:spcPts val="600"/>
              </a:spcAft>
              <a:buClrTx/>
              <a:buSzTx/>
              <a:tabLst/>
              <a:defRPr/>
            </a:pPr>
            <a:r>
              <a:rPr kumimoji="0" lang="en-US" sz="2400" b="1" i="0" u="none" strike="noStrike" cap="none" spc="0" normalizeH="0" baseline="0" noProof="0" dirty="0" err="1">
                <a:ln>
                  <a:noFill/>
                </a:ln>
                <a:effectLst/>
                <a:highlight>
                  <a:srgbClr val="FFFFFF"/>
                </a:highlight>
                <a:uLnTx/>
                <a:uFillTx/>
              </a:rPr>
              <a:t>Varför</a:t>
            </a:r>
            <a:r>
              <a:rPr kumimoji="0" lang="en-US" sz="2400" b="1" i="0" u="none" strike="noStrike" cap="none" spc="0" normalizeH="0" baseline="0" noProof="0" dirty="0">
                <a:ln>
                  <a:noFill/>
                </a:ln>
                <a:effectLst/>
                <a:highlight>
                  <a:srgbClr val="FFFFFF"/>
                </a:highlight>
                <a:uLnTx/>
                <a:uFillTx/>
              </a:rPr>
              <a:t> </a:t>
            </a:r>
            <a:r>
              <a:rPr kumimoji="0" lang="en-US" sz="2400" b="1" i="0" u="none" strike="noStrike" cap="none" spc="0" normalizeH="0" baseline="0" noProof="0" dirty="0" err="1">
                <a:ln>
                  <a:noFill/>
                </a:ln>
                <a:effectLst/>
                <a:highlight>
                  <a:srgbClr val="FFFFFF"/>
                </a:highlight>
                <a:uLnTx/>
                <a:uFillTx/>
              </a:rPr>
              <a:t>arrangerar</a:t>
            </a:r>
            <a:r>
              <a:rPr kumimoji="0" lang="en-US" sz="2400" b="1" i="0" u="none" strike="noStrike" cap="none" spc="0" normalizeH="0" baseline="0" noProof="0" dirty="0">
                <a:ln>
                  <a:noFill/>
                </a:ln>
                <a:effectLst/>
                <a:highlight>
                  <a:srgbClr val="FFFFFF"/>
                </a:highlight>
                <a:uLnTx/>
                <a:uFillTx/>
              </a:rPr>
              <a:t> vi </a:t>
            </a:r>
            <a:r>
              <a:rPr kumimoji="0" lang="en-US" sz="2400" b="1" i="0" u="none" strike="noStrike" cap="none" spc="0" normalizeH="0" baseline="0" noProof="0" dirty="0" err="1">
                <a:ln>
                  <a:noFill/>
                </a:ln>
                <a:effectLst/>
                <a:highlight>
                  <a:srgbClr val="FFFFFF"/>
                </a:highlight>
                <a:uLnTx/>
                <a:uFillTx/>
              </a:rPr>
              <a:t>en</a:t>
            </a:r>
            <a:r>
              <a:rPr kumimoji="0" lang="en-US" sz="2400" b="1" i="0" u="none" strike="noStrike" cap="none" spc="0" normalizeH="0" baseline="0" noProof="0" dirty="0">
                <a:ln>
                  <a:noFill/>
                </a:ln>
                <a:effectLst/>
                <a:highlight>
                  <a:srgbClr val="FFFFFF"/>
                </a:highlight>
                <a:uLnTx/>
                <a:uFillTx/>
              </a:rPr>
              <a:t> cup?</a:t>
            </a:r>
          </a:p>
          <a:p>
            <a:pPr marL="57150" marR="0" lvl="0" fontAlgn="auto">
              <a:lnSpc>
                <a:spcPct val="90000"/>
              </a:lnSpc>
              <a:spcBef>
                <a:spcPts val="0"/>
              </a:spcBef>
              <a:spcAft>
                <a:spcPts val="600"/>
              </a:spcAft>
              <a:buClrTx/>
              <a:buSzTx/>
              <a:tabLst/>
              <a:defRPr/>
            </a:pPr>
            <a:endParaRPr lang="en-US" sz="2400" dirty="0">
              <a:highlight>
                <a:srgbClr val="FFFFFF"/>
              </a:highlight>
            </a:endParaRPr>
          </a:p>
          <a:p>
            <a:pPr marL="285750" marR="0" lvl="0" indent="-228600" fontAlgn="auto">
              <a:spcBef>
                <a:spcPts val="0"/>
              </a:spcBef>
              <a:spcAft>
                <a:spcPts val="600"/>
              </a:spcAft>
              <a:buClrTx/>
              <a:buSzTx/>
              <a:buFont typeface="Arial" panose="020B0604020202020204" pitchFamily="34" charset="0"/>
              <a:buChar char="•"/>
              <a:tabLst/>
              <a:defRPr/>
            </a:pPr>
            <a:r>
              <a:rPr kumimoji="0" lang="en-US" sz="2400" i="0" u="none" strike="noStrike" cap="none" spc="0" normalizeH="0" baseline="0" noProof="0" dirty="0" err="1">
                <a:ln>
                  <a:noFill/>
                </a:ln>
                <a:effectLst/>
                <a:highlight>
                  <a:srgbClr val="FFFFFF"/>
                </a:highlight>
                <a:uLnTx/>
                <a:uFillTx/>
              </a:rPr>
              <a:t>en</a:t>
            </a:r>
            <a:r>
              <a:rPr kumimoji="0" lang="en-US" sz="2400" i="0" u="none" strike="noStrike" cap="none" spc="0" normalizeH="0" baseline="0" noProof="0" dirty="0">
                <a:ln>
                  <a:noFill/>
                </a:ln>
                <a:effectLst/>
                <a:highlight>
                  <a:srgbClr val="FFFFFF"/>
                </a:highlight>
                <a:uLnTx/>
                <a:uFillTx/>
              </a:rPr>
              <a:t> </a:t>
            </a:r>
            <a:r>
              <a:rPr lang="en-US" sz="2400" dirty="0" err="1">
                <a:highlight>
                  <a:srgbClr val="FFFFFF"/>
                </a:highlight>
              </a:rPr>
              <a:t>kul</a:t>
            </a:r>
            <a:r>
              <a:rPr lang="en-US" sz="2400" dirty="0">
                <a:highlight>
                  <a:srgbClr val="FFFFFF"/>
                </a:highlight>
              </a:rPr>
              <a:t> och </a:t>
            </a:r>
            <a:r>
              <a:rPr lang="en-US" sz="2400" dirty="0" err="1">
                <a:highlight>
                  <a:srgbClr val="FFFFFF"/>
                </a:highlight>
              </a:rPr>
              <a:t>positiv</a:t>
            </a:r>
            <a:r>
              <a:rPr lang="en-US" sz="2400" dirty="0">
                <a:highlight>
                  <a:srgbClr val="FFFFFF"/>
                </a:highlight>
              </a:rPr>
              <a:t> </a:t>
            </a:r>
            <a:r>
              <a:rPr kumimoji="0" lang="en-US" sz="2400" i="0" u="none" strike="noStrike" cap="none" spc="0" normalizeH="0" baseline="0" noProof="0" dirty="0" err="1">
                <a:ln>
                  <a:noFill/>
                </a:ln>
                <a:effectLst/>
                <a:highlight>
                  <a:srgbClr val="FFFFFF"/>
                </a:highlight>
                <a:uLnTx/>
                <a:uFillTx/>
              </a:rPr>
              <a:t>upplevelse</a:t>
            </a:r>
            <a:r>
              <a:rPr kumimoji="0" lang="en-US" sz="2400" i="0" u="none" strike="noStrike" cap="none" spc="0" normalizeH="0" baseline="0" noProof="0" dirty="0">
                <a:ln>
                  <a:noFill/>
                </a:ln>
                <a:effectLst/>
                <a:highlight>
                  <a:srgbClr val="FFFFFF"/>
                </a:highlight>
                <a:uLnTx/>
                <a:uFillTx/>
              </a:rPr>
              <a:t> för </a:t>
            </a:r>
            <a:r>
              <a:rPr kumimoji="0" lang="en-US" sz="2400" i="0" u="none" strike="noStrike" cap="none" spc="0" normalizeH="0" baseline="0" noProof="0" dirty="0" err="1">
                <a:ln>
                  <a:noFill/>
                </a:ln>
                <a:effectLst/>
                <a:highlight>
                  <a:srgbClr val="FFFFFF"/>
                </a:highlight>
                <a:uLnTx/>
                <a:uFillTx/>
              </a:rPr>
              <a:t>våra</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spelare</a:t>
            </a:r>
            <a:endParaRPr lang="en-US" sz="2400" dirty="0">
              <a:highlight>
                <a:srgbClr val="FFFFFF"/>
              </a:highlight>
            </a:endParaRPr>
          </a:p>
          <a:p>
            <a:pPr marL="285750" indent="-228600">
              <a:spcAft>
                <a:spcPts val="600"/>
              </a:spcAft>
              <a:buFont typeface="Arial" panose="020B0604020202020204" pitchFamily="34" charset="0"/>
              <a:buChar char="•"/>
              <a:defRPr/>
            </a:pPr>
            <a:r>
              <a:rPr lang="en-US" sz="2400" dirty="0" err="1">
                <a:highlight>
                  <a:srgbClr val="FFFFFF"/>
                </a:highlight>
              </a:rPr>
              <a:t>stärker</a:t>
            </a:r>
            <a:r>
              <a:rPr lang="en-US" sz="2400" dirty="0">
                <a:highlight>
                  <a:srgbClr val="FFFFFF"/>
                </a:highlight>
              </a:rPr>
              <a:t> </a:t>
            </a:r>
            <a:r>
              <a:rPr lang="en-US" sz="2400" dirty="0" err="1">
                <a:highlight>
                  <a:srgbClr val="FFFFFF"/>
                </a:highlight>
              </a:rPr>
              <a:t>klubbens</a:t>
            </a:r>
            <a:r>
              <a:rPr lang="en-US" sz="2400" dirty="0">
                <a:highlight>
                  <a:srgbClr val="FFFFFF"/>
                </a:highlight>
              </a:rPr>
              <a:t> </a:t>
            </a:r>
            <a:r>
              <a:rPr lang="en-US" sz="2400" dirty="0" err="1">
                <a:highlight>
                  <a:srgbClr val="FFFFFF"/>
                </a:highlight>
              </a:rPr>
              <a:t>varumärke</a:t>
            </a:r>
            <a:endParaRPr lang="en-US" sz="2400" dirty="0">
              <a:highlight>
                <a:srgbClr val="FFFFFF"/>
              </a:highlight>
            </a:endParaRPr>
          </a:p>
          <a:p>
            <a:pPr marL="285750" marR="0" lvl="0" indent="-228600" fontAlgn="auto">
              <a:spcBef>
                <a:spcPts val="0"/>
              </a:spcBef>
              <a:spcAft>
                <a:spcPts val="600"/>
              </a:spcAft>
              <a:buClrTx/>
              <a:buSzTx/>
              <a:buFont typeface="Arial" panose="020B0604020202020204" pitchFamily="34" charset="0"/>
              <a:buChar char="•"/>
              <a:tabLst/>
              <a:defRPr/>
            </a:pPr>
            <a:r>
              <a:rPr kumimoji="0" lang="en-US" sz="2400" i="0" u="none" strike="noStrike" cap="none" spc="0" normalizeH="0" baseline="0" noProof="0" dirty="0" err="1">
                <a:ln>
                  <a:noFill/>
                </a:ln>
                <a:effectLst/>
                <a:highlight>
                  <a:srgbClr val="FFFFFF"/>
                </a:highlight>
                <a:uLnTx/>
                <a:uFillTx/>
              </a:rPr>
              <a:t>ett</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tillfälle</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att</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spela</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ihop</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laget</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inför</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säsongen</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på</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hemmaplan</a:t>
            </a:r>
            <a:endParaRPr kumimoji="0" lang="en-US" sz="2400" i="0" u="none" strike="noStrike" cap="none" spc="0" normalizeH="0" baseline="0" noProof="0" dirty="0">
              <a:ln>
                <a:noFill/>
              </a:ln>
              <a:effectLst/>
              <a:highlight>
                <a:srgbClr val="FFFFFF"/>
              </a:highlight>
              <a:uLnTx/>
              <a:uFillTx/>
            </a:endParaRPr>
          </a:p>
          <a:p>
            <a:pPr marL="273050" marR="0" lvl="0" indent="-273050" fontAlgn="auto">
              <a:spcBef>
                <a:spcPts val="0"/>
              </a:spcBef>
              <a:spcAft>
                <a:spcPts val="600"/>
              </a:spcAft>
              <a:buClrTx/>
              <a:buSzTx/>
              <a:buFont typeface="Arial" panose="020B0604020202020204" pitchFamily="34" charset="0"/>
              <a:buChar char="•"/>
              <a:tabLst/>
              <a:defRPr/>
            </a:pPr>
            <a:r>
              <a:rPr kumimoji="0" lang="en-US" sz="2400" i="0" u="none" strike="noStrike" cap="none" spc="0" normalizeH="0" baseline="0" noProof="0" dirty="0" err="1">
                <a:ln>
                  <a:noFill/>
                </a:ln>
                <a:effectLst/>
                <a:highlight>
                  <a:srgbClr val="FFFFFF"/>
                </a:highlight>
                <a:uLnTx/>
                <a:uFillTx/>
              </a:rPr>
              <a:t>stärker</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sammanhållningen</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i</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laget</a:t>
            </a:r>
            <a:r>
              <a:rPr kumimoji="0" lang="en-US" sz="2400" i="0" u="none" strike="noStrike" cap="none" spc="0" normalizeH="0" baseline="0" noProof="0" dirty="0">
                <a:ln>
                  <a:noFill/>
                </a:ln>
                <a:effectLst/>
                <a:highlight>
                  <a:srgbClr val="FFFFFF"/>
                </a:highlight>
                <a:uLnTx/>
                <a:uFillTx/>
              </a:rPr>
              <a:t> och </a:t>
            </a:r>
            <a:r>
              <a:rPr kumimoji="0" lang="en-US" sz="2400" i="0" u="none" strike="noStrike" cap="none" spc="0" normalizeH="0" baseline="0" noProof="0" dirty="0" err="1">
                <a:ln>
                  <a:noFill/>
                </a:ln>
                <a:effectLst/>
                <a:highlight>
                  <a:srgbClr val="FFFFFF"/>
                </a:highlight>
                <a:uLnTx/>
                <a:uFillTx/>
              </a:rPr>
              <a:t>i</a:t>
            </a:r>
            <a:r>
              <a:rPr lang="en-US" sz="2400" dirty="0">
                <a:highlight>
                  <a:srgbClr val="FFFFFF"/>
                </a:highlight>
              </a:rPr>
              <a:t> </a:t>
            </a:r>
            <a:r>
              <a:rPr kumimoji="0" lang="en-US" sz="2400" i="0" u="none" strike="noStrike" cap="none" spc="0" normalizeH="0" baseline="0" noProof="0" dirty="0" err="1">
                <a:ln>
                  <a:noFill/>
                </a:ln>
                <a:effectLst/>
                <a:highlight>
                  <a:srgbClr val="FFFFFF"/>
                </a:highlight>
                <a:uLnTx/>
                <a:uFillTx/>
              </a:rPr>
              <a:t>föräldragruppen</a:t>
            </a:r>
            <a:r>
              <a:rPr kumimoji="0" lang="en-US" sz="2400" i="0" u="none" strike="noStrike" cap="none" spc="0" normalizeH="0" baseline="0" noProof="0" dirty="0">
                <a:ln>
                  <a:noFill/>
                </a:ln>
                <a:effectLst/>
                <a:highlight>
                  <a:srgbClr val="FFFFFF"/>
                </a:highlight>
                <a:uLnTx/>
                <a:uFillTx/>
              </a:rPr>
              <a:t> som </a:t>
            </a:r>
            <a:r>
              <a:rPr kumimoji="0" lang="en-US" sz="2400" i="0" u="none" strike="noStrike" cap="none" spc="0" normalizeH="0" baseline="0" noProof="0" dirty="0" err="1">
                <a:ln>
                  <a:noFill/>
                </a:ln>
                <a:effectLst/>
                <a:highlight>
                  <a:srgbClr val="FFFFFF"/>
                </a:highlight>
                <a:uLnTx/>
                <a:uFillTx/>
              </a:rPr>
              <a:t>får</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jobba</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ihop</a:t>
            </a:r>
            <a:r>
              <a:rPr kumimoji="0" lang="en-US" sz="2400" i="0" u="none" strike="noStrike" cap="none" spc="0" normalizeH="0" baseline="0" noProof="0" dirty="0">
                <a:ln>
                  <a:noFill/>
                </a:ln>
                <a:effectLst/>
                <a:highlight>
                  <a:srgbClr val="FFFFFF"/>
                </a:highlight>
                <a:uLnTx/>
                <a:uFillTx/>
              </a:rPr>
              <a:t> mot </a:t>
            </a:r>
            <a:r>
              <a:rPr kumimoji="0" lang="en-US" sz="2400" i="0" u="none" strike="noStrike" cap="none" spc="0" normalizeH="0" baseline="0" noProof="0" dirty="0" err="1">
                <a:ln>
                  <a:noFill/>
                </a:ln>
                <a:effectLst/>
                <a:highlight>
                  <a:srgbClr val="FFFFFF"/>
                </a:highlight>
                <a:uLnTx/>
                <a:uFillTx/>
              </a:rPr>
              <a:t>ett</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gemensamt</a:t>
            </a:r>
            <a:r>
              <a:rPr kumimoji="0" lang="en-US" sz="2400" i="0" u="none" strike="noStrike" cap="none" spc="0" normalizeH="0" baseline="0" noProof="0" dirty="0">
                <a:ln>
                  <a:noFill/>
                </a:ln>
                <a:effectLst/>
                <a:highlight>
                  <a:srgbClr val="FFFFFF"/>
                </a:highlight>
                <a:uLnTx/>
                <a:uFillTx/>
              </a:rPr>
              <a:t> </a:t>
            </a:r>
            <a:r>
              <a:rPr kumimoji="0" lang="en-US" sz="2400" i="0" u="none" strike="noStrike" cap="none" spc="0" normalizeH="0" baseline="0" noProof="0" dirty="0" err="1">
                <a:ln>
                  <a:noFill/>
                </a:ln>
                <a:effectLst/>
                <a:highlight>
                  <a:srgbClr val="FFFFFF"/>
                </a:highlight>
                <a:uLnTx/>
                <a:uFillTx/>
              </a:rPr>
              <a:t>mål</a:t>
            </a:r>
            <a:r>
              <a:rPr kumimoji="0" lang="en-US" sz="2400" i="0" u="none" strike="noStrike" cap="none" spc="0" normalizeH="0" baseline="0" noProof="0" dirty="0">
                <a:ln>
                  <a:noFill/>
                </a:ln>
                <a:effectLst/>
                <a:highlight>
                  <a:srgbClr val="FFFFFF"/>
                </a:highlight>
                <a:uLnTx/>
                <a:uFillTx/>
              </a:rPr>
              <a:t> under </a:t>
            </a:r>
            <a:r>
              <a:rPr kumimoji="0" lang="en-US" sz="2400" i="0" u="none" strike="noStrike" cap="none" spc="0" normalizeH="0" baseline="0" noProof="0" dirty="0" err="1">
                <a:ln>
                  <a:noFill/>
                </a:ln>
                <a:effectLst/>
                <a:highlight>
                  <a:srgbClr val="FFFFFF"/>
                </a:highlight>
                <a:uLnTx/>
                <a:uFillTx/>
              </a:rPr>
              <a:t>trevliga</a:t>
            </a:r>
            <a:r>
              <a:rPr kumimoji="0" lang="en-US" sz="2400" i="0" u="none" strike="noStrike" cap="none" spc="0" normalizeH="0" baseline="0" noProof="0" dirty="0">
                <a:ln>
                  <a:noFill/>
                </a:ln>
                <a:effectLst/>
                <a:highlight>
                  <a:srgbClr val="FFFFFF"/>
                </a:highlight>
                <a:uLnTx/>
                <a:uFillTx/>
              </a:rPr>
              <a:t> former</a:t>
            </a:r>
          </a:p>
          <a:p>
            <a:pPr marL="0" marR="0" lvl="0" indent="-228600" fontAlgn="auto">
              <a:spcBef>
                <a:spcPts val="0"/>
              </a:spcBef>
              <a:spcAft>
                <a:spcPts val="600"/>
              </a:spcAft>
              <a:buClrTx/>
              <a:buSzTx/>
              <a:buFont typeface="Arial" panose="020B0604020202020204" pitchFamily="34" charset="0"/>
              <a:buChar char="•"/>
              <a:tabLst/>
              <a:defRPr/>
            </a:pPr>
            <a:r>
              <a:rPr kumimoji="0" lang="en-US" sz="2400" i="0" u="none" strike="noStrike" cap="none" spc="0" normalizeH="0" baseline="0" noProof="0" dirty="0" err="1">
                <a:ln>
                  <a:noFill/>
                </a:ln>
                <a:effectLst/>
                <a:highlight>
                  <a:srgbClr val="FFFFFF"/>
                </a:highlight>
                <a:uLnTx/>
                <a:uFillTx/>
              </a:rPr>
              <a:t>ett</a:t>
            </a:r>
            <a:r>
              <a:rPr kumimoji="0" lang="en-US" sz="2400" i="0" u="none" strike="noStrike" cap="none" spc="0" normalizeH="0" baseline="0" noProof="0" dirty="0">
                <a:ln>
                  <a:noFill/>
                </a:ln>
                <a:effectLst/>
                <a:highlight>
                  <a:srgbClr val="FFFFFF"/>
                </a:highlight>
                <a:uLnTx/>
                <a:uFillTx/>
              </a:rPr>
              <a:t> extra </a:t>
            </a:r>
            <a:r>
              <a:rPr kumimoji="0" lang="en-US" sz="2400" i="0" u="none" strike="noStrike" cap="none" spc="0" normalizeH="0" baseline="0" noProof="0" dirty="0" err="1">
                <a:ln>
                  <a:noFill/>
                </a:ln>
                <a:effectLst/>
                <a:highlight>
                  <a:srgbClr val="FFFFFF"/>
                </a:highlight>
                <a:uLnTx/>
                <a:uFillTx/>
              </a:rPr>
              <a:t>tillskott</a:t>
            </a:r>
            <a:r>
              <a:rPr kumimoji="0" lang="en-US" sz="2400" i="0" u="none" strike="noStrike" cap="none" spc="0" normalizeH="0" baseline="0" noProof="0" dirty="0">
                <a:ln>
                  <a:noFill/>
                </a:ln>
                <a:effectLst/>
                <a:highlight>
                  <a:srgbClr val="FFFFFF"/>
                </a:highlight>
                <a:uLnTx/>
                <a:uFillTx/>
              </a:rPr>
              <a:t> till </a:t>
            </a:r>
            <a:r>
              <a:rPr kumimoji="0" lang="en-US" sz="2400" i="0" u="none" strike="noStrike" cap="none" spc="0" normalizeH="0" baseline="0" noProof="0" dirty="0" err="1">
                <a:ln>
                  <a:noFill/>
                </a:ln>
                <a:effectLst/>
                <a:highlight>
                  <a:srgbClr val="FFFFFF"/>
                </a:highlight>
                <a:uLnTx/>
                <a:uFillTx/>
              </a:rPr>
              <a:t>kassan</a:t>
            </a:r>
            <a:endParaRPr kumimoji="0" lang="en-US" sz="2400" i="0" u="none" strike="noStrike" cap="none" spc="0" normalizeH="0" baseline="0" noProof="0" dirty="0">
              <a:ln>
                <a:noFill/>
              </a:ln>
              <a:effectLst/>
              <a:highlight>
                <a:srgbClr val="FFFFFF"/>
              </a:highlight>
              <a:uLnTx/>
              <a:uFillTx/>
            </a:endParaRPr>
          </a:p>
        </p:txBody>
      </p:sp>
      <p:pic>
        <p:nvPicPr>
          <p:cNvPr id="5" name="Bildobjekt 4" descr="En bild som visar person, vägg, grupp, volleyboll&#10;&#10;Automatiskt genererad beskrivning">
            <a:extLst>
              <a:ext uri="{FF2B5EF4-FFF2-40B4-BE49-F238E27FC236}">
                <a16:creationId xmlns:a16="http://schemas.microsoft.com/office/drawing/2014/main" id="{B58B6E17-E2EF-B05F-09A9-661ACDE6E19B}"/>
              </a:ext>
            </a:extLst>
          </p:cNvPr>
          <p:cNvPicPr>
            <a:picLocks noChangeAspect="1"/>
          </p:cNvPicPr>
          <p:nvPr/>
        </p:nvPicPr>
        <p:blipFill rotWithShape="1">
          <a:blip r:embed="rId3">
            <a:extLst>
              <a:ext uri="{28A0092B-C50C-407E-A947-70E740481C1C}">
                <a14:useLocalDpi xmlns:a14="http://schemas.microsoft.com/office/drawing/2010/main" val="0"/>
              </a:ext>
            </a:extLst>
          </a:blip>
          <a:srcRect l="9462" r="33394"/>
          <a:stretch/>
        </p:blipFill>
        <p:spPr>
          <a:xfrm rot="10800000">
            <a:off x="6963807" y="10"/>
            <a:ext cx="5225144" cy="6857990"/>
          </a:xfrm>
          <a:prstGeom prst="rect">
            <a:avLst/>
          </a:prstGeom>
          <a:effectLst/>
        </p:spPr>
      </p:pic>
      <p:sp>
        <p:nvSpPr>
          <p:cNvPr id="2" name="Rubrik 1">
            <a:extLst>
              <a:ext uri="{FF2B5EF4-FFF2-40B4-BE49-F238E27FC236}">
                <a16:creationId xmlns:a16="http://schemas.microsoft.com/office/drawing/2014/main" id="{485E4827-9879-297C-8B59-23C6D58CF104}"/>
              </a:ext>
            </a:extLst>
          </p:cNvPr>
          <p:cNvSpPr txBox="1">
            <a:spLocks/>
          </p:cNvSpPr>
          <p:nvPr/>
        </p:nvSpPr>
        <p:spPr>
          <a:xfrm>
            <a:off x="1151223" y="523160"/>
            <a:ext cx="11124701"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endParaRPr>
          </a:p>
        </p:txBody>
      </p:sp>
      <p:sp>
        <p:nvSpPr>
          <p:cNvPr id="7" name="Rubrik 1">
            <a:extLst>
              <a:ext uri="{FF2B5EF4-FFF2-40B4-BE49-F238E27FC236}">
                <a16:creationId xmlns:a16="http://schemas.microsoft.com/office/drawing/2014/main" id="{876E2652-60E0-4EDE-792C-EF010591AE45}"/>
              </a:ext>
            </a:extLst>
          </p:cNvPr>
          <p:cNvSpPr txBox="1">
            <a:spLocks/>
          </p:cNvSpPr>
          <p:nvPr/>
        </p:nvSpPr>
        <p:spPr>
          <a:xfrm>
            <a:off x="337205" y="287306"/>
            <a:ext cx="6626602" cy="795889"/>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rPr>
              <a:t>Sollentuna </a:t>
            </a:r>
            <a:r>
              <a:rPr kumimoji="0" lang="sv-SE" sz="4000" b="0" i="0" u="none" strike="noStrike" kern="1200" cap="none" spc="0" normalizeH="0" baseline="0" noProof="0" dirty="0" err="1">
                <a:ln>
                  <a:noFill/>
                </a:ln>
                <a:solidFill>
                  <a:srgbClr val="002060"/>
                </a:solidFill>
                <a:effectLst/>
                <a:uLnTx/>
                <a:uFillTx/>
                <a:latin typeface="ICA Rubrik Medium" pitchFamily="50" charset="0"/>
                <a:ea typeface="+mj-ea"/>
                <a:cs typeface="+mj-cs"/>
              </a:rPr>
              <a:t>Floorball</a:t>
            </a:r>
            <a:r>
              <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rPr>
              <a:t> cup 13-15 sep.</a:t>
            </a:r>
          </a:p>
        </p:txBody>
      </p:sp>
    </p:spTree>
    <p:extLst>
      <p:ext uri="{BB962C8B-B14F-4D97-AF65-F5344CB8AC3E}">
        <p14:creationId xmlns:p14="http://schemas.microsoft.com/office/powerpoint/2010/main" val="6587764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5E4827-9879-297C-8B59-23C6D58CF104}"/>
              </a:ext>
            </a:extLst>
          </p:cNvPr>
          <p:cNvSpPr txBox="1">
            <a:spLocks/>
          </p:cNvSpPr>
          <p:nvPr/>
        </p:nvSpPr>
        <p:spPr>
          <a:xfrm>
            <a:off x="1151223" y="523160"/>
            <a:ext cx="11124701"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endParaRPr>
          </a:p>
        </p:txBody>
      </p:sp>
      <p:sp>
        <p:nvSpPr>
          <p:cNvPr id="4" name="Rubrik 1">
            <a:extLst>
              <a:ext uri="{FF2B5EF4-FFF2-40B4-BE49-F238E27FC236}">
                <a16:creationId xmlns:a16="http://schemas.microsoft.com/office/drawing/2014/main" id="{EAF5BAE2-648E-5902-39EB-6E948C7FF40C}"/>
              </a:ext>
            </a:extLst>
          </p:cNvPr>
          <p:cNvSpPr txBox="1">
            <a:spLocks/>
          </p:cNvSpPr>
          <p:nvPr/>
        </p:nvSpPr>
        <p:spPr>
          <a:xfrm>
            <a:off x="551963" y="276166"/>
            <a:ext cx="6626602" cy="795889"/>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rPr>
              <a:t>Sollentuna </a:t>
            </a:r>
            <a:r>
              <a:rPr kumimoji="0" lang="sv-SE" sz="4000" b="0" i="0" u="none" strike="noStrike" kern="1200" cap="none" spc="0" normalizeH="0" baseline="0" noProof="0" dirty="0" err="1">
                <a:ln>
                  <a:noFill/>
                </a:ln>
                <a:solidFill>
                  <a:srgbClr val="002060"/>
                </a:solidFill>
                <a:effectLst/>
                <a:uLnTx/>
                <a:uFillTx/>
                <a:latin typeface="ICA Rubrik Medium" pitchFamily="50" charset="0"/>
                <a:ea typeface="+mj-ea"/>
                <a:cs typeface="+mj-cs"/>
              </a:rPr>
              <a:t>Floorball</a:t>
            </a:r>
            <a:r>
              <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rPr>
              <a:t> cup 13-15 sep.</a:t>
            </a:r>
          </a:p>
        </p:txBody>
      </p:sp>
      <p:sp>
        <p:nvSpPr>
          <p:cNvPr id="6" name="textruta 5">
            <a:extLst>
              <a:ext uri="{FF2B5EF4-FFF2-40B4-BE49-F238E27FC236}">
                <a16:creationId xmlns:a16="http://schemas.microsoft.com/office/drawing/2014/main" id="{9D5DDCEB-7DA2-63DE-57E5-9A0A50A11D71}"/>
              </a:ext>
            </a:extLst>
          </p:cNvPr>
          <p:cNvSpPr txBox="1"/>
          <p:nvPr/>
        </p:nvSpPr>
        <p:spPr>
          <a:xfrm>
            <a:off x="468038" y="966866"/>
            <a:ext cx="6983795" cy="5970865"/>
          </a:xfrm>
          <a:prstGeom prst="rect">
            <a:avLst/>
          </a:prstGeom>
          <a:noFill/>
        </p:spPr>
        <p:txBody>
          <a:bodyPr wrap="square">
            <a:spAutoFit/>
          </a:bodyPr>
          <a:lstStyle/>
          <a:p>
            <a:pPr marL="285750" indent="-285750" algn="l">
              <a:spcAft>
                <a:spcPts val="600"/>
              </a:spcAft>
              <a:buFontTx/>
              <a:buChar char="-"/>
            </a:pPr>
            <a:r>
              <a:rPr lang="sv-SE" sz="2200" b="0" i="0" dirty="0">
                <a:solidFill>
                  <a:srgbClr val="222222"/>
                </a:solidFill>
                <a:effectLst/>
                <a:highlight>
                  <a:srgbClr val="FFFFFF"/>
                </a:highlight>
              </a:rPr>
              <a:t>120 lag anmälda </a:t>
            </a:r>
          </a:p>
          <a:p>
            <a:pPr marL="285750" indent="-285750" algn="l">
              <a:spcAft>
                <a:spcPts val="600"/>
              </a:spcAft>
              <a:buFontTx/>
              <a:buChar char="-"/>
            </a:pPr>
            <a:r>
              <a:rPr lang="sv-SE" sz="2200" b="0" i="0" dirty="0">
                <a:solidFill>
                  <a:srgbClr val="222222"/>
                </a:solidFill>
                <a:effectLst/>
                <a:highlight>
                  <a:srgbClr val="FFFFFF"/>
                </a:highlight>
              </a:rPr>
              <a:t>alla lag ska ha en cupansvarig</a:t>
            </a:r>
          </a:p>
          <a:p>
            <a:pPr marL="285750" indent="-285750">
              <a:spcAft>
                <a:spcPts val="600"/>
              </a:spcAft>
              <a:buFontTx/>
              <a:buChar char="-"/>
            </a:pPr>
            <a:r>
              <a:rPr lang="sv-SE" sz="2200" dirty="0">
                <a:solidFill>
                  <a:srgbClr val="222222"/>
                </a:solidFill>
                <a:highlight>
                  <a:srgbClr val="FFFFFF"/>
                </a:highlight>
              </a:rPr>
              <a:t>bemanningsschema skickas när anmälningstiden gått ut d.v.s. 29/8</a:t>
            </a:r>
          </a:p>
          <a:p>
            <a:pPr marL="285750" indent="-285750">
              <a:spcAft>
                <a:spcPts val="600"/>
              </a:spcAft>
              <a:buFontTx/>
              <a:buChar char="-"/>
            </a:pPr>
            <a:r>
              <a:rPr lang="sv-SE" sz="2200" b="0" i="0" dirty="0">
                <a:solidFill>
                  <a:srgbClr val="222222"/>
                </a:solidFill>
                <a:effectLst/>
                <a:highlight>
                  <a:srgbClr val="FFFFFF"/>
                </a:highlight>
              </a:rPr>
              <a:t>viktigt att kommunicerar till föräldrar att de behöver hjälpa till </a:t>
            </a:r>
            <a:br>
              <a:rPr lang="sv-SE" sz="2200" b="0" i="0" dirty="0">
                <a:solidFill>
                  <a:srgbClr val="222222"/>
                </a:solidFill>
                <a:effectLst/>
                <a:highlight>
                  <a:srgbClr val="FFFFFF"/>
                </a:highlight>
              </a:rPr>
            </a:br>
            <a:r>
              <a:rPr lang="sv-SE" sz="2200" dirty="0">
                <a:solidFill>
                  <a:srgbClr val="222222"/>
                </a:solidFill>
                <a:highlight>
                  <a:srgbClr val="FFFFFF"/>
                </a:highlight>
              </a:rPr>
              <a:t>Grundregel: om ens barn spelar är det obligatoriskt att familjemedlem tar  ett pass i hallen </a:t>
            </a:r>
          </a:p>
          <a:p>
            <a:pPr marL="285750" indent="-285750">
              <a:spcAft>
                <a:spcPts val="600"/>
              </a:spcAft>
              <a:buFontTx/>
              <a:buChar char="-"/>
            </a:pPr>
            <a:r>
              <a:rPr lang="sv-SE" sz="2200" b="0" i="0" dirty="0">
                <a:solidFill>
                  <a:srgbClr val="222222"/>
                </a:solidFill>
                <a:effectLst/>
                <a:highlight>
                  <a:srgbClr val="FFFFFF"/>
                </a:highlight>
              </a:rPr>
              <a:t>om man delar bemanning med ett annat lag så kom överens med det andra laget om fördelning av passen innan ni fördelar ut på föräldrar</a:t>
            </a:r>
            <a:endParaRPr lang="sv-SE" sz="2200" dirty="0">
              <a:solidFill>
                <a:srgbClr val="222222"/>
              </a:solidFill>
              <a:highlight>
                <a:srgbClr val="FFFFFF"/>
              </a:highlight>
            </a:endParaRPr>
          </a:p>
          <a:p>
            <a:pPr marL="285750" indent="-285750">
              <a:spcAft>
                <a:spcPts val="600"/>
              </a:spcAft>
              <a:buFontTx/>
              <a:buChar char="-"/>
            </a:pPr>
            <a:r>
              <a:rPr lang="sv-SE" sz="2200" b="0" i="0" dirty="0">
                <a:solidFill>
                  <a:srgbClr val="222222"/>
                </a:solidFill>
                <a:effectLst/>
                <a:highlight>
                  <a:srgbClr val="FFFFFF"/>
                </a:highlight>
              </a:rPr>
              <a:t>digitalt möte 3/9 och rundtur i hallarna 5/9</a:t>
            </a:r>
          </a:p>
          <a:p>
            <a:pPr marL="285750" indent="-285750">
              <a:spcAft>
                <a:spcPts val="600"/>
              </a:spcAft>
              <a:buFontTx/>
              <a:buChar char="-"/>
            </a:pPr>
            <a:r>
              <a:rPr lang="sv-SE" sz="2200" dirty="0">
                <a:solidFill>
                  <a:srgbClr val="222222"/>
                </a:solidFill>
                <a:highlight>
                  <a:srgbClr val="FFFFFF"/>
                </a:highlight>
              </a:rPr>
              <a:t>säkerställ era trupper så tidigt som möjligt - kolla upp fotboll och andra aktiviteter i god tid så blir det färre överraskningar veckan innan cup</a:t>
            </a:r>
            <a:br>
              <a:rPr lang="sv-SE" sz="2200" dirty="0"/>
            </a:br>
            <a:endParaRPr lang="sv-SE" sz="2200" b="0" i="0" dirty="0">
              <a:solidFill>
                <a:srgbClr val="222222"/>
              </a:solidFill>
              <a:effectLst/>
              <a:highlight>
                <a:srgbClr val="FFFFFF"/>
              </a:highlight>
            </a:endParaRPr>
          </a:p>
        </p:txBody>
      </p:sp>
      <p:pic>
        <p:nvPicPr>
          <p:cNvPr id="8" name="Bildobjekt 7" descr="En bild som visar text, byggnad, skylt, utomhus&#10;&#10;Automatiskt genererad beskrivning">
            <a:extLst>
              <a:ext uri="{FF2B5EF4-FFF2-40B4-BE49-F238E27FC236}">
                <a16:creationId xmlns:a16="http://schemas.microsoft.com/office/drawing/2014/main" id="{A84BF44F-0762-DB74-BE3F-6C6DDBBFFBA3}"/>
              </a:ext>
            </a:extLst>
          </p:cNvPr>
          <p:cNvPicPr>
            <a:picLocks noChangeAspect="1"/>
          </p:cNvPicPr>
          <p:nvPr/>
        </p:nvPicPr>
        <p:blipFill rotWithShape="1">
          <a:blip r:embed="rId3">
            <a:extLst>
              <a:ext uri="{28A0092B-C50C-407E-A947-70E740481C1C}">
                <a14:useLocalDpi xmlns:a14="http://schemas.microsoft.com/office/drawing/2010/main" val="0"/>
              </a:ext>
            </a:extLst>
          </a:blip>
          <a:srcRect t="10012" b="7842"/>
          <a:stretch/>
        </p:blipFill>
        <p:spPr>
          <a:xfrm rot="5400000">
            <a:off x="6650420" y="1316420"/>
            <a:ext cx="6858000" cy="4225160"/>
          </a:xfrm>
          <a:prstGeom prst="rect">
            <a:avLst/>
          </a:prstGeom>
        </p:spPr>
      </p:pic>
    </p:spTree>
    <p:extLst>
      <p:ext uri="{BB962C8B-B14F-4D97-AF65-F5344CB8AC3E}">
        <p14:creationId xmlns:p14="http://schemas.microsoft.com/office/powerpoint/2010/main" val="21805489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47F8F9-FE39-67D8-A5B7-AAF2EF86FD66}"/>
              </a:ext>
            </a:extLst>
          </p:cNvPr>
          <p:cNvSpPr>
            <a:spLocks noGrp="1"/>
          </p:cNvSpPr>
          <p:nvPr>
            <p:ph type="title"/>
          </p:nvPr>
        </p:nvSpPr>
        <p:spPr/>
        <p:txBody>
          <a:bodyPr/>
          <a:lstStyle/>
          <a:p>
            <a:r>
              <a:rPr lang="sv-SE" dirty="0"/>
              <a:t>Kommunikation, media &amp; arrangemang</a:t>
            </a:r>
          </a:p>
        </p:txBody>
      </p:sp>
    </p:spTree>
    <p:extLst>
      <p:ext uri="{BB962C8B-B14F-4D97-AF65-F5344CB8AC3E}">
        <p14:creationId xmlns:p14="http://schemas.microsoft.com/office/powerpoint/2010/main" val="1053187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F0E825-B1B5-38A7-DAC5-BCA22D02F90C}"/>
              </a:ext>
            </a:extLst>
          </p:cNvPr>
          <p:cNvSpPr>
            <a:spLocks noGrp="1"/>
          </p:cNvSpPr>
          <p:nvPr>
            <p:ph type="title"/>
          </p:nvPr>
        </p:nvSpPr>
        <p:spPr/>
        <p:txBody>
          <a:bodyPr/>
          <a:lstStyle/>
          <a:p>
            <a:r>
              <a:rPr lang="sv-SE" dirty="0"/>
              <a:t>Kommunikation &amp; Media</a:t>
            </a:r>
          </a:p>
        </p:txBody>
      </p:sp>
      <p:sp>
        <p:nvSpPr>
          <p:cNvPr id="3" name="Platshållare för text 2">
            <a:extLst>
              <a:ext uri="{FF2B5EF4-FFF2-40B4-BE49-F238E27FC236}">
                <a16:creationId xmlns:a16="http://schemas.microsoft.com/office/drawing/2014/main" id="{BE50CFBD-F167-78AA-1056-6FCB13E42774}"/>
              </a:ext>
            </a:extLst>
          </p:cNvPr>
          <p:cNvSpPr>
            <a:spLocks noGrp="1"/>
          </p:cNvSpPr>
          <p:nvPr>
            <p:ph type="body" sz="quarter" idx="21"/>
          </p:nvPr>
        </p:nvSpPr>
        <p:spPr/>
        <p:txBody>
          <a:bodyPr>
            <a:normAutofit fontScale="92500" lnSpcReduction="10000"/>
          </a:bodyPr>
          <a:lstStyle/>
          <a:p>
            <a:endParaRPr lang="sv-SE"/>
          </a:p>
        </p:txBody>
      </p:sp>
      <p:sp>
        <p:nvSpPr>
          <p:cNvPr id="4" name="Platshållare för text 3">
            <a:extLst>
              <a:ext uri="{FF2B5EF4-FFF2-40B4-BE49-F238E27FC236}">
                <a16:creationId xmlns:a16="http://schemas.microsoft.com/office/drawing/2014/main" id="{FFB95907-F8C6-63D3-E69F-CB5A47C3D685}"/>
              </a:ext>
            </a:extLst>
          </p:cNvPr>
          <p:cNvSpPr>
            <a:spLocks noGrp="1"/>
          </p:cNvSpPr>
          <p:nvPr>
            <p:ph type="body" idx="1"/>
          </p:nvPr>
        </p:nvSpPr>
        <p:spPr/>
        <p:txBody>
          <a:bodyPr/>
          <a:lstStyle/>
          <a:p>
            <a:endParaRPr lang="sv-SE"/>
          </a:p>
        </p:txBody>
      </p:sp>
      <p:pic>
        <p:nvPicPr>
          <p:cNvPr id="6" name="Bildobjekt 5" descr="En bild som visar text, logotyp, Teckensnitt, skärmbild&#10;&#10;Automatiskt genererad beskrivning">
            <a:extLst>
              <a:ext uri="{FF2B5EF4-FFF2-40B4-BE49-F238E27FC236}">
                <a16:creationId xmlns:a16="http://schemas.microsoft.com/office/drawing/2014/main" id="{0C59DF5C-78A1-4A54-1ABC-EDBFF78E93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50" y="2111336"/>
            <a:ext cx="5852968" cy="4140922"/>
          </a:xfrm>
          <a:prstGeom prst="rect">
            <a:avLst/>
          </a:prstGeom>
        </p:spPr>
      </p:pic>
      <p:pic>
        <p:nvPicPr>
          <p:cNvPr id="1026" name="Picture 2">
            <a:extLst>
              <a:ext uri="{FF2B5EF4-FFF2-40B4-BE49-F238E27FC236}">
                <a16:creationId xmlns:a16="http://schemas.microsoft.com/office/drawing/2014/main" id="{9153BFA9-8CA8-3B3C-B0A4-A2F5A55388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3630" y="3468685"/>
            <a:ext cx="3837709" cy="1439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493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D743B5-0F66-7E22-E1EF-E89B44807841}"/>
              </a:ext>
            </a:extLst>
          </p:cNvPr>
          <p:cNvSpPr>
            <a:spLocks noGrp="1"/>
          </p:cNvSpPr>
          <p:nvPr>
            <p:ph type="title"/>
          </p:nvPr>
        </p:nvSpPr>
        <p:spPr/>
        <p:txBody>
          <a:bodyPr/>
          <a:lstStyle/>
          <a:p>
            <a:r>
              <a:rPr lang="sv-SE" dirty="0"/>
              <a:t>Varför har vi en identitetsmanual?</a:t>
            </a:r>
          </a:p>
        </p:txBody>
      </p:sp>
      <p:sp>
        <p:nvSpPr>
          <p:cNvPr id="4" name="Platshållare för text 3">
            <a:extLst>
              <a:ext uri="{FF2B5EF4-FFF2-40B4-BE49-F238E27FC236}">
                <a16:creationId xmlns:a16="http://schemas.microsoft.com/office/drawing/2014/main" id="{DCD76350-413C-0A29-CC89-C6D5786C2B15}"/>
              </a:ext>
            </a:extLst>
          </p:cNvPr>
          <p:cNvSpPr>
            <a:spLocks noGrp="1"/>
          </p:cNvSpPr>
          <p:nvPr>
            <p:ph type="body" idx="1"/>
          </p:nvPr>
        </p:nvSpPr>
        <p:spPr/>
        <p:txBody>
          <a:bodyPr/>
          <a:lstStyle/>
          <a:p>
            <a:r>
              <a:rPr lang="sv-SE" dirty="0"/>
              <a:t>En identitetsmanual hjälper till att skapa en enhetlig bild av föreningen.</a:t>
            </a:r>
          </a:p>
          <a:p>
            <a:r>
              <a:rPr lang="sv-SE" dirty="0"/>
              <a:t>Tydlig och väldefinierad visuell och språklig identitet skapar en mer professionell bild både internt och externt.</a:t>
            </a:r>
          </a:p>
        </p:txBody>
      </p:sp>
    </p:spTree>
    <p:extLst>
      <p:ext uri="{BB962C8B-B14F-4D97-AF65-F5344CB8AC3E}">
        <p14:creationId xmlns:p14="http://schemas.microsoft.com/office/powerpoint/2010/main" val="32983394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Diabildstitel"/>
          <p:cNvSpPr txBox="1">
            <a:spLocks noGrp="1"/>
          </p:cNvSpPr>
          <p:nvPr>
            <p:ph type="title"/>
          </p:nvPr>
        </p:nvSpPr>
        <p:spPr>
          <a:prstGeom prst="rect">
            <a:avLst/>
          </a:prstGeom>
        </p:spPr>
        <p:txBody>
          <a:bodyPr/>
          <a:lstStyle/>
          <a:p>
            <a:endParaRPr/>
          </a:p>
        </p:txBody>
      </p:sp>
      <p:sp>
        <p:nvSpPr>
          <p:cNvPr id="124" name="Diabildsundertitel"/>
          <p:cNvSpPr txBox="1">
            <a:spLocks noGrp="1"/>
          </p:cNvSpPr>
          <p:nvPr>
            <p:ph type="body" idx="21"/>
          </p:nvPr>
        </p:nvSpPr>
        <p:spPr>
          <a:prstGeom prst="rect">
            <a:avLst/>
          </a:prstGeom>
        </p:spPr>
        <p:txBody>
          <a:bodyPr>
            <a:normAutofit fontScale="92500" lnSpcReduction="10000"/>
          </a:bodyPr>
          <a:lstStyle/>
          <a:p>
            <a:endParaRPr/>
          </a:p>
        </p:txBody>
      </p:sp>
      <p:sp>
        <p:nvSpPr>
          <p:cNvPr id="125" name="Diabildspunkttext"/>
          <p:cNvSpPr txBox="1">
            <a:spLocks noGrp="1"/>
          </p:cNvSpPr>
          <p:nvPr>
            <p:ph type="body" idx="1"/>
          </p:nvPr>
        </p:nvSpPr>
        <p:spPr>
          <a:prstGeom prst="rect">
            <a:avLst/>
          </a:prstGeom>
        </p:spPr>
        <p:txBody>
          <a:bodyPr/>
          <a:lstStyle/>
          <a:p>
            <a:endParaRPr/>
          </a:p>
        </p:txBody>
      </p:sp>
      <p:pic>
        <p:nvPicPr>
          <p:cNvPr id="3" name="Bildobjekt 2" descr="En bild som visar text, skärmbild, Mobiltelefon, Kommunikationsenhet&#10;&#10;Automatiskt genererad beskrivning">
            <a:extLst>
              <a:ext uri="{FF2B5EF4-FFF2-40B4-BE49-F238E27FC236}">
                <a16:creationId xmlns:a16="http://schemas.microsoft.com/office/drawing/2014/main" id="{B5A64949-56EF-092D-1919-B18435C14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50" y="539750"/>
            <a:ext cx="8074319" cy="571250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B93D8C-FEF3-4B9D-1D92-D48C994643C0}"/>
              </a:ext>
            </a:extLst>
          </p:cNvPr>
          <p:cNvSpPr>
            <a:spLocks noGrp="1"/>
          </p:cNvSpPr>
          <p:nvPr>
            <p:ph type="title"/>
          </p:nvPr>
        </p:nvSpPr>
        <p:spPr/>
        <p:txBody>
          <a:bodyPr/>
          <a:lstStyle/>
          <a:p>
            <a:endParaRPr lang="sv-SE"/>
          </a:p>
        </p:txBody>
      </p:sp>
      <p:sp>
        <p:nvSpPr>
          <p:cNvPr id="3" name="Platshållare för text 2">
            <a:extLst>
              <a:ext uri="{FF2B5EF4-FFF2-40B4-BE49-F238E27FC236}">
                <a16:creationId xmlns:a16="http://schemas.microsoft.com/office/drawing/2014/main" id="{5F6DBE27-ABEA-D632-24A1-255D338F752D}"/>
              </a:ext>
            </a:extLst>
          </p:cNvPr>
          <p:cNvSpPr>
            <a:spLocks noGrp="1"/>
          </p:cNvSpPr>
          <p:nvPr>
            <p:ph type="body" sz="quarter" idx="21"/>
          </p:nvPr>
        </p:nvSpPr>
        <p:spPr/>
        <p:txBody>
          <a:bodyPr>
            <a:normAutofit fontScale="92500" lnSpcReduction="10000"/>
          </a:bodyPr>
          <a:lstStyle/>
          <a:p>
            <a:endParaRPr lang="sv-SE"/>
          </a:p>
        </p:txBody>
      </p:sp>
      <p:sp>
        <p:nvSpPr>
          <p:cNvPr id="4" name="Platshållare för text 3">
            <a:extLst>
              <a:ext uri="{FF2B5EF4-FFF2-40B4-BE49-F238E27FC236}">
                <a16:creationId xmlns:a16="http://schemas.microsoft.com/office/drawing/2014/main" id="{6EB40B3C-6BA3-0BB9-B149-5EA272BF7D1E}"/>
              </a:ext>
            </a:extLst>
          </p:cNvPr>
          <p:cNvSpPr>
            <a:spLocks noGrp="1"/>
          </p:cNvSpPr>
          <p:nvPr>
            <p:ph type="body" idx="1"/>
          </p:nvPr>
        </p:nvSpPr>
        <p:spPr/>
        <p:txBody>
          <a:bodyPr/>
          <a:lstStyle/>
          <a:p>
            <a:endParaRPr lang="sv-SE"/>
          </a:p>
        </p:txBody>
      </p:sp>
      <p:pic>
        <p:nvPicPr>
          <p:cNvPr id="6" name="Bildobjekt 5" descr="En bild som visar text, skärmbild, Teckensnitt, design&#10;&#10;Automatiskt genererad beskrivning">
            <a:extLst>
              <a:ext uri="{FF2B5EF4-FFF2-40B4-BE49-F238E27FC236}">
                <a16:creationId xmlns:a16="http://schemas.microsoft.com/office/drawing/2014/main" id="{702FFE4A-6165-6F7C-8404-817C9B140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50" y="539750"/>
            <a:ext cx="8083920" cy="5712508"/>
          </a:xfrm>
          <a:prstGeom prst="rect">
            <a:avLst/>
          </a:prstGeom>
        </p:spPr>
      </p:pic>
    </p:spTree>
    <p:extLst>
      <p:ext uri="{BB962C8B-B14F-4D97-AF65-F5344CB8AC3E}">
        <p14:creationId xmlns:p14="http://schemas.microsoft.com/office/powerpoint/2010/main" val="38377825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439F91-B2A8-6E6E-AFD4-4C668858CBB8}"/>
              </a:ext>
            </a:extLst>
          </p:cNvPr>
          <p:cNvSpPr>
            <a:spLocks noGrp="1"/>
          </p:cNvSpPr>
          <p:nvPr>
            <p:ph type="title"/>
          </p:nvPr>
        </p:nvSpPr>
        <p:spPr/>
        <p:txBody>
          <a:bodyPr/>
          <a:lstStyle/>
          <a:p>
            <a:endParaRPr lang="sv-SE"/>
          </a:p>
        </p:txBody>
      </p:sp>
      <p:sp>
        <p:nvSpPr>
          <p:cNvPr id="3" name="Platshållare för text 2">
            <a:extLst>
              <a:ext uri="{FF2B5EF4-FFF2-40B4-BE49-F238E27FC236}">
                <a16:creationId xmlns:a16="http://schemas.microsoft.com/office/drawing/2014/main" id="{E04EE2FE-2340-4BEC-973B-72AC4DA6EB59}"/>
              </a:ext>
            </a:extLst>
          </p:cNvPr>
          <p:cNvSpPr>
            <a:spLocks noGrp="1"/>
          </p:cNvSpPr>
          <p:nvPr>
            <p:ph type="body" sz="quarter" idx="21"/>
          </p:nvPr>
        </p:nvSpPr>
        <p:spPr/>
        <p:txBody>
          <a:bodyPr>
            <a:normAutofit fontScale="92500" lnSpcReduction="10000"/>
          </a:bodyPr>
          <a:lstStyle/>
          <a:p>
            <a:endParaRPr lang="sv-SE"/>
          </a:p>
        </p:txBody>
      </p:sp>
      <p:sp>
        <p:nvSpPr>
          <p:cNvPr id="4" name="Platshållare för text 3">
            <a:extLst>
              <a:ext uri="{FF2B5EF4-FFF2-40B4-BE49-F238E27FC236}">
                <a16:creationId xmlns:a16="http://schemas.microsoft.com/office/drawing/2014/main" id="{2EBF1A7F-596F-35D5-C18D-6C1EB1A6BAB7}"/>
              </a:ext>
            </a:extLst>
          </p:cNvPr>
          <p:cNvSpPr>
            <a:spLocks noGrp="1"/>
          </p:cNvSpPr>
          <p:nvPr>
            <p:ph type="body" idx="1"/>
          </p:nvPr>
        </p:nvSpPr>
        <p:spPr/>
        <p:txBody>
          <a:bodyPr/>
          <a:lstStyle/>
          <a:p>
            <a:endParaRPr lang="sv-SE"/>
          </a:p>
        </p:txBody>
      </p:sp>
      <p:pic>
        <p:nvPicPr>
          <p:cNvPr id="6" name="Bildobjekt 5" descr="En bild som visar text, skärmbild, design&#10;&#10;Automatiskt genererad beskrivning">
            <a:extLst>
              <a:ext uri="{FF2B5EF4-FFF2-40B4-BE49-F238E27FC236}">
                <a16:creationId xmlns:a16="http://schemas.microsoft.com/office/drawing/2014/main" id="{6723CEB3-078F-9D28-DD79-BF7225A6AB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250" y="539750"/>
            <a:ext cx="8083920" cy="5712508"/>
          </a:xfrm>
          <a:prstGeom prst="rect">
            <a:avLst/>
          </a:prstGeom>
        </p:spPr>
      </p:pic>
    </p:spTree>
    <p:extLst>
      <p:ext uri="{BB962C8B-B14F-4D97-AF65-F5344CB8AC3E}">
        <p14:creationId xmlns:p14="http://schemas.microsoft.com/office/powerpoint/2010/main" val="37509759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43FD2D-4773-52E4-F5F7-AF577EDC30B1}"/>
              </a:ext>
            </a:extLst>
          </p:cNvPr>
          <p:cNvSpPr>
            <a:spLocks noGrp="1"/>
          </p:cNvSpPr>
          <p:nvPr>
            <p:ph type="title"/>
          </p:nvPr>
        </p:nvSpPr>
        <p:spPr/>
        <p:txBody>
          <a:bodyPr/>
          <a:lstStyle/>
          <a:p>
            <a:endParaRPr lang="sv-SE"/>
          </a:p>
        </p:txBody>
      </p:sp>
      <p:sp>
        <p:nvSpPr>
          <p:cNvPr id="3" name="Platshållare för text 2">
            <a:extLst>
              <a:ext uri="{FF2B5EF4-FFF2-40B4-BE49-F238E27FC236}">
                <a16:creationId xmlns:a16="http://schemas.microsoft.com/office/drawing/2014/main" id="{2E49EE8E-7467-6F43-9AAC-45AA60121107}"/>
              </a:ext>
            </a:extLst>
          </p:cNvPr>
          <p:cNvSpPr>
            <a:spLocks noGrp="1"/>
          </p:cNvSpPr>
          <p:nvPr>
            <p:ph type="body" sz="quarter" idx="21"/>
          </p:nvPr>
        </p:nvSpPr>
        <p:spPr/>
        <p:txBody>
          <a:bodyPr>
            <a:normAutofit fontScale="92500" lnSpcReduction="10000"/>
          </a:bodyPr>
          <a:lstStyle/>
          <a:p>
            <a:endParaRPr lang="sv-SE"/>
          </a:p>
        </p:txBody>
      </p:sp>
      <p:sp>
        <p:nvSpPr>
          <p:cNvPr id="4" name="Platshållare för text 3">
            <a:extLst>
              <a:ext uri="{FF2B5EF4-FFF2-40B4-BE49-F238E27FC236}">
                <a16:creationId xmlns:a16="http://schemas.microsoft.com/office/drawing/2014/main" id="{C85462FB-D803-FBAF-C7D6-6447A997F9D1}"/>
              </a:ext>
            </a:extLst>
          </p:cNvPr>
          <p:cNvSpPr>
            <a:spLocks noGrp="1"/>
          </p:cNvSpPr>
          <p:nvPr>
            <p:ph type="body" idx="1"/>
          </p:nvPr>
        </p:nvSpPr>
        <p:spPr/>
        <p:txBody>
          <a:bodyPr/>
          <a:lstStyle/>
          <a:p>
            <a:endParaRPr lang="sv-SE"/>
          </a:p>
        </p:txBody>
      </p:sp>
      <p:pic>
        <p:nvPicPr>
          <p:cNvPr id="6" name="Bildobjekt 5" descr="En bild som visar text, skärmbild, Teckensnitt, design&#10;&#10;Automatiskt genererad beskrivning">
            <a:extLst>
              <a:ext uri="{FF2B5EF4-FFF2-40B4-BE49-F238E27FC236}">
                <a16:creationId xmlns:a16="http://schemas.microsoft.com/office/drawing/2014/main" id="{061DFC01-E175-9D26-EC70-09A3DA164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250" y="539750"/>
            <a:ext cx="8083920" cy="5712508"/>
          </a:xfrm>
          <a:prstGeom prst="rect">
            <a:avLst/>
          </a:prstGeom>
        </p:spPr>
      </p:pic>
    </p:spTree>
    <p:extLst>
      <p:ext uri="{BB962C8B-B14F-4D97-AF65-F5344CB8AC3E}">
        <p14:creationId xmlns:p14="http://schemas.microsoft.com/office/powerpoint/2010/main" val="1576783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D0D70B-55E4-DB1C-F688-C0A2F1C45DAC}"/>
              </a:ext>
            </a:extLst>
          </p:cNvPr>
          <p:cNvSpPr>
            <a:spLocks noGrp="1"/>
          </p:cNvSpPr>
          <p:nvPr>
            <p:ph type="title"/>
          </p:nvPr>
        </p:nvSpPr>
        <p:spPr/>
        <p:txBody>
          <a:bodyPr/>
          <a:lstStyle/>
          <a:p>
            <a:r>
              <a:rPr lang="sv-SE" dirty="0" err="1"/>
              <a:t>Canva</a:t>
            </a:r>
            <a:endParaRPr lang="sv-SE" dirty="0"/>
          </a:p>
        </p:txBody>
      </p:sp>
      <p:sp>
        <p:nvSpPr>
          <p:cNvPr id="3" name="Platshållare för text 2">
            <a:extLst>
              <a:ext uri="{FF2B5EF4-FFF2-40B4-BE49-F238E27FC236}">
                <a16:creationId xmlns:a16="http://schemas.microsoft.com/office/drawing/2014/main" id="{1F854344-44F5-6226-8DC0-AD5B1D9D63FF}"/>
              </a:ext>
            </a:extLst>
          </p:cNvPr>
          <p:cNvSpPr>
            <a:spLocks noGrp="1"/>
          </p:cNvSpPr>
          <p:nvPr>
            <p:ph type="body" sz="quarter" idx="21"/>
          </p:nvPr>
        </p:nvSpPr>
        <p:spPr/>
        <p:txBody>
          <a:bodyPr>
            <a:normAutofit fontScale="92500" lnSpcReduction="10000"/>
          </a:bodyPr>
          <a:lstStyle/>
          <a:p>
            <a:endParaRPr lang="sv-SE"/>
          </a:p>
        </p:txBody>
      </p:sp>
      <p:sp>
        <p:nvSpPr>
          <p:cNvPr id="4" name="Platshållare för text 3">
            <a:extLst>
              <a:ext uri="{FF2B5EF4-FFF2-40B4-BE49-F238E27FC236}">
                <a16:creationId xmlns:a16="http://schemas.microsoft.com/office/drawing/2014/main" id="{7BE48BBF-B8A1-5C24-9479-EFB655CE2477}"/>
              </a:ext>
            </a:extLst>
          </p:cNvPr>
          <p:cNvSpPr>
            <a:spLocks noGrp="1"/>
          </p:cNvSpPr>
          <p:nvPr>
            <p:ph type="body" idx="1"/>
          </p:nvPr>
        </p:nvSpPr>
        <p:spPr>
          <a:xfrm>
            <a:off x="603250" y="2124252"/>
            <a:ext cx="3566968" cy="4128006"/>
          </a:xfrm>
        </p:spPr>
        <p:txBody>
          <a:bodyPr/>
          <a:lstStyle/>
          <a:p>
            <a:pPr marL="0" indent="0">
              <a:buNone/>
            </a:pPr>
            <a:r>
              <a:rPr lang="sv-SE" dirty="0">
                <a:solidFill>
                  <a:schemeClr val="accent2"/>
                </a:solidFill>
              </a:rPr>
              <a:t>Föreningen har 19 </a:t>
            </a:r>
            <a:r>
              <a:rPr lang="sv-SE" dirty="0" err="1">
                <a:solidFill>
                  <a:schemeClr val="accent2"/>
                </a:solidFill>
              </a:rPr>
              <a:t>instagramkonton</a:t>
            </a:r>
            <a:r>
              <a:rPr lang="sv-SE" dirty="0">
                <a:solidFill>
                  <a:schemeClr val="accent2"/>
                </a:solidFill>
              </a:rPr>
              <a:t>.</a:t>
            </a:r>
          </a:p>
          <a:p>
            <a:pPr marL="0" indent="0">
              <a:buNone/>
            </a:pPr>
            <a:r>
              <a:rPr lang="sv-SE" dirty="0">
                <a:solidFill>
                  <a:schemeClr val="accent2"/>
                </a:solidFill>
              </a:rPr>
              <a:t>19 ledare har konton i </a:t>
            </a:r>
            <a:r>
              <a:rPr lang="sv-SE" dirty="0" err="1">
                <a:solidFill>
                  <a:schemeClr val="accent2"/>
                </a:solidFill>
              </a:rPr>
              <a:t>Canva</a:t>
            </a:r>
            <a:r>
              <a:rPr lang="sv-SE" dirty="0">
                <a:solidFill>
                  <a:schemeClr val="accent2"/>
                </a:solidFill>
              </a:rPr>
              <a:t>.</a:t>
            </a:r>
          </a:p>
          <a:p>
            <a:pPr marL="0" indent="0">
              <a:buNone/>
            </a:pPr>
            <a:endParaRPr lang="sv-SE" dirty="0">
              <a:solidFill>
                <a:schemeClr val="accent2"/>
              </a:solidFill>
            </a:endParaRPr>
          </a:p>
          <a:p>
            <a:pPr marL="0" indent="0">
              <a:buNone/>
            </a:pPr>
            <a:r>
              <a:rPr lang="sv-SE" dirty="0">
                <a:solidFill>
                  <a:schemeClr val="accent2"/>
                </a:solidFill>
              </a:rPr>
              <a:t>Maila till </a:t>
            </a:r>
            <a:r>
              <a:rPr lang="sv-SE" dirty="0">
                <a:solidFill>
                  <a:schemeClr val="accent2"/>
                </a:solidFill>
                <a:hlinkClick r:id="rId3">
                  <a:extLst>
                    <a:ext uri="{A12FA001-AC4F-418D-AE19-62706E023703}">
                      <ahyp:hlinkClr xmlns:ahyp="http://schemas.microsoft.com/office/drawing/2018/hyperlinkcolor" val="tx"/>
                    </a:ext>
                  </a:extLst>
                </a:hlinkClick>
              </a:rPr>
              <a:t>media@fbcsollentuna.se</a:t>
            </a:r>
            <a:r>
              <a:rPr lang="sv-SE" dirty="0">
                <a:solidFill>
                  <a:schemeClr val="accent2"/>
                </a:solidFill>
              </a:rPr>
              <a:t> för konto.</a:t>
            </a:r>
          </a:p>
        </p:txBody>
      </p:sp>
      <p:pic>
        <p:nvPicPr>
          <p:cNvPr id="3074" name="Picture 2" descr="Förhandsgranskning av bild">
            <a:extLst>
              <a:ext uri="{FF2B5EF4-FFF2-40B4-BE49-F238E27FC236}">
                <a16:creationId xmlns:a16="http://schemas.microsoft.com/office/drawing/2014/main" id="{9A0E9B96-9580-DE5D-5985-88DF0AB7A4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0406" y="2124252"/>
            <a:ext cx="7238345" cy="4128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2687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113063-D2DA-27CD-5477-C500CF4BF5F9}"/>
              </a:ext>
            </a:extLst>
          </p:cNvPr>
          <p:cNvSpPr>
            <a:spLocks noGrp="1"/>
          </p:cNvSpPr>
          <p:nvPr>
            <p:ph type="title"/>
          </p:nvPr>
        </p:nvSpPr>
        <p:spPr/>
        <p:txBody>
          <a:bodyPr/>
          <a:lstStyle/>
          <a:p>
            <a:r>
              <a:rPr lang="sv-SE" dirty="0"/>
              <a:t>Arrangemangsgruppen</a:t>
            </a:r>
          </a:p>
        </p:txBody>
      </p:sp>
      <p:sp>
        <p:nvSpPr>
          <p:cNvPr id="3" name="Platshållare för text 2">
            <a:extLst>
              <a:ext uri="{FF2B5EF4-FFF2-40B4-BE49-F238E27FC236}">
                <a16:creationId xmlns:a16="http://schemas.microsoft.com/office/drawing/2014/main" id="{78630324-DB8A-0E23-849F-C3C933806DBD}"/>
              </a:ext>
            </a:extLst>
          </p:cNvPr>
          <p:cNvSpPr>
            <a:spLocks noGrp="1"/>
          </p:cNvSpPr>
          <p:nvPr>
            <p:ph type="body" sz="quarter" idx="21"/>
          </p:nvPr>
        </p:nvSpPr>
        <p:spPr/>
        <p:txBody>
          <a:bodyPr>
            <a:normAutofit fontScale="92500" lnSpcReduction="10000"/>
          </a:bodyPr>
          <a:lstStyle/>
          <a:p>
            <a:endParaRPr lang="sv-SE"/>
          </a:p>
        </p:txBody>
      </p:sp>
      <p:sp>
        <p:nvSpPr>
          <p:cNvPr id="4" name="Platshållare för text 3">
            <a:extLst>
              <a:ext uri="{FF2B5EF4-FFF2-40B4-BE49-F238E27FC236}">
                <a16:creationId xmlns:a16="http://schemas.microsoft.com/office/drawing/2014/main" id="{9933522A-B4D1-06AE-9290-C0EF67E36F49}"/>
              </a:ext>
            </a:extLst>
          </p:cNvPr>
          <p:cNvSpPr>
            <a:spLocks noGrp="1"/>
          </p:cNvSpPr>
          <p:nvPr>
            <p:ph type="body" idx="1"/>
          </p:nvPr>
        </p:nvSpPr>
        <p:spPr>
          <a:xfrm>
            <a:off x="603250" y="2124252"/>
            <a:ext cx="5589732" cy="4128006"/>
          </a:xfrm>
        </p:spPr>
        <p:txBody>
          <a:bodyPr/>
          <a:lstStyle/>
          <a:p>
            <a:pPr marL="0" indent="0">
              <a:buNone/>
            </a:pPr>
            <a:r>
              <a:rPr lang="sv-SE" dirty="0"/>
              <a:t>Arrangemangsgruppen i FBC Sollentuna ansvarar för att planera, organisera och genomföra hemmamatcher för klubbens representationslag.</a:t>
            </a:r>
          </a:p>
          <a:p>
            <a:r>
              <a:rPr lang="sv-SE" dirty="0"/>
              <a:t>Livesändning med kommentatorer</a:t>
            </a:r>
          </a:p>
          <a:p>
            <a:r>
              <a:rPr lang="sv-SE" dirty="0"/>
              <a:t>Ljud och ljus (musik, speaker, intro och </a:t>
            </a:r>
            <a:r>
              <a:rPr lang="sv-SE" dirty="0" err="1"/>
              <a:t>lineup</a:t>
            </a:r>
            <a:r>
              <a:rPr lang="sv-SE" dirty="0"/>
              <a:t> </a:t>
            </a:r>
            <a:r>
              <a:rPr lang="sv-SE" dirty="0" err="1"/>
              <a:t>m.m</a:t>
            </a:r>
            <a:r>
              <a:rPr lang="sv-SE" dirty="0"/>
              <a:t>)</a:t>
            </a:r>
          </a:p>
          <a:p>
            <a:r>
              <a:rPr lang="sv-SE" dirty="0"/>
              <a:t>Underhållning och tävlingar i pauser</a:t>
            </a:r>
          </a:p>
        </p:txBody>
      </p:sp>
      <p:pic>
        <p:nvPicPr>
          <p:cNvPr id="2050" name="Picture 2" descr="Förhandsgranskning av bild">
            <a:extLst>
              <a:ext uri="{FF2B5EF4-FFF2-40B4-BE49-F238E27FC236}">
                <a16:creationId xmlns:a16="http://schemas.microsoft.com/office/drawing/2014/main" id="{A2C40E51-80BC-D3CB-9136-7ECDAD3C07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2982" y="3297381"/>
            <a:ext cx="4204029" cy="31595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örhandsgranskning av bild">
            <a:extLst>
              <a:ext uri="{FF2B5EF4-FFF2-40B4-BE49-F238E27FC236}">
                <a16:creationId xmlns:a16="http://schemas.microsoft.com/office/drawing/2014/main" id="{5231069B-8B20-148E-DDDB-58D7C747D7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1433" y="1653871"/>
            <a:ext cx="3827318" cy="2551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994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C2DA23-D021-2AE5-8C02-1F4862E010A7}"/>
              </a:ext>
            </a:extLst>
          </p:cNvPr>
          <p:cNvSpPr>
            <a:spLocks noGrp="1"/>
          </p:cNvSpPr>
          <p:nvPr>
            <p:ph type="title"/>
          </p:nvPr>
        </p:nvSpPr>
        <p:spPr/>
        <p:txBody>
          <a:bodyPr/>
          <a:lstStyle/>
          <a:p>
            <a:r>
              <a:rPr lang="sv-SE" dirty="0"/>
              <a:t>Matchvärdskap</a:t>
            </a:r>
          </a:p>
        </p:txBody>
      </p:sp>
      <p:sp>
        <p:nvSpPr>
          <p:cNvPr id="4" name="Platshållare för text 3">
            <a:extLst>
              <a:ext uri="{FF2B5EF4-FFF2-40B4-BE49-F238E27FC236}">
                <a16:creationId xmlns:a16="http://schemas.microsoft.com/office/drawing/2014/main" id="{8B06C679-0C0A-ED87-308F-9D89E505C51A}"/>
              </a:ext>
            </a:extLst>
          </p:cNvPr>
          <p:cNvSpPr>
            <a:spLocks noGrp="1"/>
          </p:cNvSpPr>
          <p:nvPr>
            <p:ph type="body" idx="1"/>
          </p:nvPr>
        </p:nvSpPr>
        <p:spPr>
          <a:xfrm>
            <a:off x="603250" y="5291763"/>
            <a:ext cx="10985500" cy="960495"/>
          </a:xfrm>
        </p:spPr>
        <p:txBody>
          <a:bodyPr/>
          <a:lstStyle/>
          <a:p>
            <a:pPr marL="0" indent="0">
              <a:buNone/>
            </a:pPr>
            <a:r>
              <a:rPr lang="sv-SE" dirty="0" err="1"/>
              <a:t>partner@fbcsollentuna.se</a:t>
            </a:r>
            <a:endParaRPr lang="sv-SE" dirty="0"/>
          </a:p>
        </p:txBody>
      </p:sp>
      <p:pic>
        <p:nvPicPr>
          <p:cNvPr id="6" name="Bildobjekt 5" descr="En bild som visar klädsel, person, Människoansikte, leende&#10;&#10;Automatiskt genererad beskrivning">
            <a:extLst>
              <a:ext uri="{FF2B5EF4-FFF2-40B4-BE49-F238E27FC236}">
                <a16:creationId xmlns:a16="http://schemas.microsoft.com/office/drawing/2014/main" id="{9EC96904-8572-AA93-15A2-9683477576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50" y="2124252"/>
            <a:ext cx="6354256" cy="2697130"/>
          </a:xfrm>
          <a:prstGeom prst="rect">
            <a:avLst/>
          </a:prstGeom>
        </p:spPr>
      </p:pic>
      <p:pic>
        <p:nvPicPr>
          <p:cNvPr id="8" name="Bildobjekt 7" descr="En bild som visar text, skärmbild, Teckensnitt, dokument&#10;&#10;Automatiskt genererad beskrivning">
            <a:extLst>
              <a:ext uri="{FF2B5EF4-FFF2-40B4-BE49-F238E27FC236}">
                <a16:creationId xmlns:a16="http://schemas.microsoft.com/office/drawing/2014/main" id="{CC08AC46-2416-8970-B5EA-24B8C2A48F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8209" y="2124252"/>
            <a:ext cx="4050542" cy="4193998"/>
          </a:xfrm>
          <a:prstGeom prst="rect">
            <a:avLst/>
          </a:prstGeom>
        </p:spPr>
      </p:pic>
      <p:sp>
        <p:nvSpPr>
          <p:cNvPr id="10" name="Platshållare för text 9">
            <a:extLst>
              <a:ext uri="{FF2B5EF4-FFF2-40B4-BE49-F238E27FC236}">
                <a16:creationId xmlns:a16="http://schemas.microsoft.com/office/drawing/2014/main" id="{558B9E8B-5726-2C5E-0A83-6151AA38A953}"/>
              </a:ext>
            </a:extLst>
          </p:cNvPr>
          <p:cNvSpPr>
            <a:spLocks noGrp="1"/>
          </p:cNvSpPr>
          <p:nvPr>
            <p:ph type="body" sz="quarter" idx="21"/>
          </p:nvPr>
        </p:nvSpPr>
        <p:spPr/>
        <p:txBody>
          <a:bodyPr>
            <a:normAutofit fontScale="92500" lnSpcReduction="10000"/>
          </a:bodyPr>
          <a:lstStyle/>
          <a:p>
            <a:endParaRPr lang="sv-SE"/>
          </a:p>
        </p:txBody>
      </p:sp>
    </p:spTree>
    <p:extLst>
      <p:ext uri="{BB962C8B-B14F-4D97-AF65-F5344CB8AC3E}">
        <p14:creationId xmlns:p14="http://schemas.microsoft.com/office/powerpoint/2010/main" val="28051257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FEA8B5-BB79-CD21-642C-EE0568560B7C}"/>
              </a:ext>
            </a:extLst>
          </p:cNvPr>
          <p:cNvSpPr>
            <a:spLocks noGrp="1"/>
          </p:cNvSpPr>
          <p:nvPr>
            <p:ph type="title"/>
          </p:nvPr>
        </p:nvSpPr>
        <p:spPr>
          <a:xfrm>
            <a:off x="603249" y="1104900"/>
            <a:ext cx="10985502" cy="2324100"/>
          </a:xfrm>
        </p:spPr>
        <p:txBody>
          <a:bodyPr/>
          <a:lstStyle/>
          <a:p>
            <a:r>
              <a:rPr lang="sv-SE" dirty="0"/>
              <a:t>Följ oss</a:t>
            </a:r>
          </a:p>
        </p:txBody>
      </p:sp>
      <p:grpSp>
        <p:nvGrpSpPr>
          <p:cNvPr id="5" name="Grupp 4">
            <a:extLst>
              <a:ext uri="{FF2B5EF4-FFF2-40B4-BE49-F238E27FC236}">
                <a16:creationId xmlns:a16="http://schemas.microsoft.com/office/drawing/2014/main" id="{76DD607F-DEB1-D732-E804-C960F8EFD7AF}"/>
              </a:ext>
            </a:extLst>
          </p:cNvPr>
          <p:cNvGrpSpPr/>
          <p:nvPr/>
        </p:nvGrpSpPr>
        <p:grpSpPr>
          <a:xfrm>
            <a:off x="2987964" y="3020290"/>
            <a:ext cx="1390073" cy="2273401"/>
            <a:chOff x="6003637" y="6040580"/>
            <a:chExt cx="2780145" cy="4546802"/>
          </a:xfrm>
        </p:grpSpPr>
        <p:sp>
          <p:nvSpPr>
            <p:cNvPr id="3" name="textruta 2">
              <a:extLst>
                <a:ext uri="{FF2B5EF4-FFF2-40B4-BE49-F238E27FC236}">
                  <a16:creationId xmlns:a16="http://schemas.microsoft.com/office/drawing/2014/main" id="{705287FE-17C6-980E-3200-317976006462}"/>
                </a:ext>
              </a:extLst>
            </p:cNvPr>
            <p:cNvSpPr txBox="1"/>
            <p:nvPr/>
          </p:nvSpPr>
          <p:spPr>
            <a:xfrm>
              <a:off x="6284431" y="9253684"/>
              <a:ext cx="2218557"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ctr" defTabSz="1219169" hangingPunct="0"/>
              <a:r>
                <a:rPr lang="sv-SE" sz="1600" b="1" kern="0" dirty="0">
                  <a:solidFill>
                    <a:srgbClr val="FFFFFF"/>
                  </a:solidFill>
                  <a:latin typeface="Arial" panose="020B0604020202020204" pitchFamily="34" charset="0"/>
                  <a:cs typeface="Arial" panose="020B0604020202020204" pitchFamily="34" charset="0"/>
                  <a:sym typeface="Helvetica Neue"/>
                </a:rPr>
                <a:t>Facebook</a:t>
              </a:r>
            </a:p>
            <a:p>
              <a:pPr algn="ctr" defTabSz="1219169" hangingPunct="0"/>
              <a:endParaRPr lang="sv-SE" sz="1200" kern="0" dirty="0">
                <a:solidFill>
                  <a:srgbClr val="FFFFFF"/>
                </a:solidFill>
                <a:latin typeface="Arial" panose="020B0604020202020204" pitchFamily="34" charset="0"/>
                <a:cs typeface="Arial" panose="020B0604020202020204" pitchFamily="34" charset="0"/>
                <a:sym typeface="Helvetica Neue"/>
              </a:endParaRPr>
            </a:p>
            <a:p>
              <a:pPr algn="ctr" defTabSz="1219169" hangingPunct="0"/>
              <a:r>
                <a:rPr lang="sv-SE" sz="1200" kern="0" dirty="0">
                  <a:solidFill>
                    <a:srgbClr val="FFFFFF"/>
                  </a:solidFill>
                  <a:latin typeface="Arial" panose="020B0604020202020204" pitchFamily="34" charset="0"/>
                  <a:cs typeface="Arial" panose="020B0604020202020204" pitchFamily="34" charset="0"/>
                  <a:sym typeface="Helvetica Neue"/>
                </a:rPr>
                <a:t>@</a:t>
              </a:r>
              <a:r>
                <a:rPr lang="sv-SE" sz="1200" kern="0" dirty="0" err="1">
                  <a:solidFill>
                    <a:srgbClr val="FFFFFF"/>
                  </a:solidFill>
                  <a:latin typeface="Arial" panose="020B0604020202020204" pitchFamily="34" charset="0"/>
                  <a:cs typeface="Arial" panose="020B0604020202020204" pitchFamily="34" charset="0"/>
                  <a:sym typeface="Helvetica Neue"/>
                </a:rPr>
                <a:t>fbcsollentuna</a:t>
              </a:r>
              <a:endParaRPr lang="sv-SE" sz="1200" kern="0" dirty="0">
                <a:solidFill>
                  <a:srgbClr val="FFFFFF"/>
                </a:solidFill>
                <a:latin typeface="Arial" panose="020B0604020202020204" pitchFamily="34" charset="0"/>
                <a:cs typeface="Arial" panose="020B0604020202020204" pitchFamily="34" charset="0"/>
                <a:sym typeface="Helvetica Neue"/>
              </a:endParaRPr>
            </a:p>
          </p:txBody>
        </p:sp>
        <p:pic>
          <p:nvPicPr>
            <p:cNvPr id="4102" name="Picture 6">
              <a:extLst>
                <a:ext uri="{FF2B5EF4-FFF2-40B4-BE49-F238E27FC236}">
                  <a16:creationId xmlns:a16="http://schemas.microsoft.com/office/drawing/2014/main" id="{98C9358F-2FD3-31ED-702A-0E7DF41DC3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3637" y="6040580"/>
              <a:ext cx="2780145" cy="27801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upp 5">
            <a:extLst>
              <a:ext uri="{FF2B5EF4-FFF2-40B4-BE49-F238E27FC236}">
                <a16:creationId xmlns:a16="http://schemas.microsoft.com/office/drawing/2014/main" id="{7F53A134-FB5F-6AB0-3F2E-CA4FF989EEB4}"/>
              </a:ext>
            </a:extLst>
          </p:cNvPr>
          <p:cNvGrpSpPr/>
          <p:nvPr/>
        </p:nvGrpSpPr>
        <p:grpSpPr>
          <a:xfrm>
            <a:off x="617104" y="2937163"/>
            <a:ext cx="1613479" cy="2356528"/>
            <a:chOff x="1206498" y="5874326"/>
            <a:chExt cx="3226957" cy="4713056"/>
          </a:xfrm>
        </p:grpSpPr>
        <p:pic>
          <p:nvPicPr>
            <p:cNvPr id="4100" name="Picture 4" descr="best-solutions-of-instagram-png-transparent-png-images-unique-white- instagram-logo-outline-of-white-instagram-logo-outline-copy – KORTEGAARD">
              <a:extLst>
                <a:ext uri="{FF2B5EF4-FFF2-40B4-BE49-F238E27FC236}">
                  <a16:creationId xmlns:a16="http://schemas.microsoft.com/office/drawing/2014/main" id="{E29F664F-93EB-131F-A0AD-11ED3C022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498" y="5874326"/>
              <a:ext cx="3226957" cy="3226957"/>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551AA312-C43E-C4CD-5C2F-A280A24EE609}"/>
                </a:ext>
              </a:extLst>
            </p:cNvPr>
            <p:cNvSpPr txBox="1"/>
            <p:nvPr/>
          </p:nvSpPr>
          <p:spPr>
            <a:xfrm>
              <a:off x="1633922" y="9253684"/>
              <a:ext cx="2218557"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ctr" defTabSz="1219169" hangingPunct="0"/>
              <a:r>
                <a:rPr lang="sv-SE" sz="1600" b="1" kern="0" dirty="0" err="1">
                  <a:solidFill>
                    <a:srgbClr val="FFFFFF"/>
                  </a:solidFill>
                  <a:latin typeface="Arial" panose="020B0604020202020204" pitchFamily="34" charset="0"/>
                  <a:cs typeface="Arial" panose="020B0604020202020204" pitchFamily="34" charset="0"/>
                  <a:sym typeface="Helvetica Neue"/>
                </a:rPr>
                <a:t>Instagram</a:t>
              </a:r>
              <a:endParaRPr lang="sv-SE" sz="1600" b="1" kern="0" dirty="0">
                <a:solidFill>
                  <a:srgbClr val="FFFFFF"/>
                </a:solidFill>
                <a:latin typeface="Arial" panose="020B0604020202020204" pitchFamily="34" charset="0"/>
                <a:cs typeface="Arial" panose="020B0604020202020204" pitchFamily="34" charset="0"/>
                <a:sym typeface="Helvetica Neue"/>
              </a:endParaRPr>
            </a:p>
            <a:p>
              <a:pPr algn="ctr" defTabSz="1219169" hangingPunct="0"/>
              <a:endParaRPr lang="sv-SE" sz="1200" kern="0" dirty="0">
                <a:solidFill>
                  <a:srgbClr val="FFFFFF"/>
                </a:solidFill>
                <a:latin typeface="Arial" panose="020B0604020202020204" pitchFamily="34" charset="0"/>
                <a:cs typeface="Arial" panose="020B0604020202020204" pitchFamily="34" charset="0"/>
                <a:sym typeface="Helvetica Neue"/>
              </a:endParaRPr>
            </a:p>
            <a:p>
              <a:pPr algn="ctr" defTabSz="1219169" hangingPunct="0"/>
              <a:r>
                <a:rPr lang="sv-SE" sz="1200" kern="0" dirty="0">
                  <a:solidFill>
                    <a:srgbClr val="FFFFFF"/>
                  </a:solidFill>
                  <a:latin typeface="Arial" panose="020B0604020202020204" pitchFamily="34" charset="0"/>
                  <a:cs typeface="Arial" panose="020B0604020202020204" pitchFamily="34" charset="0"/>
                  <a:sym typeface="Helvetica Neue"/>
                </a:rPr>
                <a:t>@</a:t>
              </a:r>
              <a:r>
                <a:rPr lang="sv-SE" sz="1200" kern="0" dirty="0" err="1">
                  <a:solidFill>
                    <a:srgbClr val="FFFFFF"/>
                  </a:solidFill>
                  <a:latin typeface="Arial" panose="020B0604020202020204" pitchFamily="34" charset="0"/>
                  <a:cs typeface="Arial" panose="020B0604020202020204" pitchFamily="34" charset="0"/>
                  <a:sym typeface="Helvetica Neue"/>
                </a:rPr>
                <a:t>fbcsollentuna</a:t>
              </a:r>
              <a:endParaRPr lang="sv-SE" sz="1200" kern="0" dirty="0">
                <a:solidFill>
                  <a:srgbClr val="FFFFFF"/>
                </a:solidFill>
                <a:latin typeface="Arial" panose="020B0604020202020204" pitchFamily="34" charset="0"/>
                <a:cs typeface="Arial" panose="020B0604020202020204" pitchFamily="34" charset="0"/>
                <a:sym typeface="Helvetica Neue"/>
              </a:endParaRPr>
            </a:p>
          </p:txBody>
        </p:sp>
      </p:grpSp>
    </p:spTree>
    <p:extLst>
      <p:ext uri="{BB962C8B-B14F-4D97-AF65-F5344CB8AC3E}">
        <p14:creationId xmlns:p14="http://schemas.microsoft.com/office/powerpoint/2010/main" val="8415403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Diabildstitel"/>
          <p:cNvSpPr txBox="1">
            <a:spLocks noGrp="1"/>
          </p:cNvSpPr>
          <p:nvPr>
            <p:ph type="title"/>
          </p:nvPr>
        </p:nvSpPr>
        <p:spPr>
          <a:xfrm>
            <a:off x="343273" y="285694"/>
            <a:ext cx="10985500" cy="716582"/>
          </a:xfrm>
          <a:prstGeom prst="rect">
            <a:avLst/>
          </a:prstGeom>
        </p:spPr>
        <p:txBody>
          <a:bodyPr>
            <a:normAutofit/>
          </a:bodyPr>
          <a:lstStyle/>
          <a:p>
            <a:r>
              <a:rPr lang="sv-SE" sz="2800" dirty="0" err="1"/>
              <a:t>Årshjul</a:t>
            </a:r>
            <a:endParaRPr sz="2800" dirty="0"/>
          </a:p>
        </p:txBody>
      </p:sp>
      <p:graphicFrame>
        <p:nvGraphicFramePr>
          <p:cNvPr id="3" name="Aktiviteter">
            <a:extLst>
              <a:ext uri="{FF2B5EF4-FFF2-40B4-BE49-F238E27FC236}">
                <a16:creationId xmlns:a16="http://schemas.microsoft.com/office/drawing/2014/main" id="{EBB429B5-0677-39DC-E001-A110C4CC8DFB}"/>
              </a:ext>
            </a:extLst>
          </p:cNvPr>
          <p:cNvGraphicFramePr/>
          <p:nvPr/>
        </p:nvGraphicFramePr>
        <p:xfrm>
          <a:off x="502024" y="135467"/>
          <a:ext cx="11187952" cy="65870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Månader">
            <a:extLst>
              <a:ext uri="{FF2B5EF4-FFF2-40B4-BE49-F238E27FC236}">
                <a16:creationId xmlns:a16="http://schemas.microsoft.com/office/drawing/2014/main" id="{49F44760-D0BE-37EF-6EA2-AFC0C259A82C}"/>
              </a:ext>
            </a:extLst>
          </p:cNvPr>
          <p:cNvGraphicFramePr>
            <a:graphicFrameLocks noGrp="1" noDrilldown="1" noMove="1" noResize="1"/>
          </p:cNvGraphicFramePr>
          <p:nvPr/>
        </p:nvGraphicFramePr>
        <p:xfrm>
          <a:off x="863227" y="135466"/>
          <a:ext cx="9582303" cy="6388202"/>
        </p:xfrm>
        <a:graphic>
          <a:graphicData uri="http://schemas.openxmlformats.org/drawingml/2006/chart">
            <c:chart xmlns:c="http://schemas.openxmlformats.org/drawingml/2006/chart" xmlns:r="http://schemas.openxmlformats.org/officeDocument/2006/relationships" r:id="rId4"/>
          </a:graphicData>
        </a:graphic>
      </p:graphicFrame>
      <p:sp>
        <p:nvSpPr>
          <p:cNvPr id="5" name="Inforuta">
            <a:extLst>
              <a:ext uri="{FF2B5EF4-FFF2-40B4-BE49-F238E27FC236}">
                <a16:creationId xmlns:a16="http://schemas.microsoft.com/office/drawing/2014/main" id="{CD9245D0-5AA1-12E0-5E01-946BBDBD3978}"/>
              </a:ext>
            </a:extLst>
          </p:cNvPr>
          <p:cNvSpPr txBox="1"/>
          <p:nvPr/>
        </p:nvSpPr>
        <p:spPr>
          <a:xfrm>
            <a:off x="3046879" y="-483431"/>
            <a:ext cx="6098241" cy="2616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1219169" rtl="0" eaLnBrk="1" fontAlgn="auto" latinLnBrk="0" hangingPunct="0">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FF0000"/>
                </a:solidFill>
                <a:effectLst/>
                <a:uLnTx/>
                <a:uFillTx/>
                <a:latin typeface="Helvetica Neue"/>
                <a:sym typeface="Helvetica Neue"/>
              </a:rPr>
              <a:t>Detta </a:t>
            </a:r>
            <a:r>
              <a:rPr kumimoji="0" lang="sv-SE" sz="1050" b="1" i="0" u="none" strike="noStrike" kern="0" cap="none" spc="0" normalizeH="0" baseline="0" noProof="0" dirty="0" err="1">
                <a:ln>
                  <a:noFill/>
                </a:ln>
                <a:solidFill>
                  <a:srgbClr val="FF0000"/>
                </a:solidFill>
                <a:effectLst/>
                <a:uLnTx/>
                <a:uFillTx/>
                <a:latin typeface="Helvetica Neue"/>
                <a:sym typeface="Helvetica Neue"/>
              </a:rPr>
              <a:t>årshjul</a:t>
            </a:r>
            <a:r>
              <a:rPr kumimoji="0" lang="sv-SE" sz="1050" b="1" i="0" u="none" strike="noStrike" kern="0" cap="none" spc="0" normalizeH="0" baseline="0" noProof="0" dirty="0">
                <a:ln>
                  <a:noFill/>
                </a:ln>
                <a:solidFill>
                  <a:srgbClr val="FF0000"/>
                </a:solidFill>
                <a:effectLst/>
                <a:uLnTx/>
                <a:uFillTx/>
                <a:latin typeface="Helvetica Neue"/>
                <a:sym typeface="Helvetica Neue"/>
              </a:rPr>
              <a:t> använder inbyggd Excel för att anpassa aktiviteterna runt årshjulet.</a:t>
            </a:r>
          </a:p>
        </p:txBody>
      </p:sp>
    </p:spTree>
    <p:extLst>
      <p:ext uri="{BB962C8B-B14F-4D97-AF65-F5344CB8AC3E}">
        <p14:creationId xmlns:p14="http://schemas.microsoft.com/office/powerpoint/2010/main" val="35150118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44B926CD-00C7-C743-2999-619DDF29DBFA}"/>
              </a:ext>
            </a:extLst>
          </p:cNvPr>
          <p:cNvSpPr txBox="1">
            <a:spLocks/>
          </p:cNvSpPr>
          <p:nvPr/>
        </p:nvSpPr>
        <p:spPr>
          <a:xfrm>
            <a:off x="1001238" y="600662"/>
            <a:ext cx="11124701" cy="887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0" normalizeH="0" baseline="0" noProof="0" dirty="0">
                <a:ln>
                  <a:noFill/>
                </a:ln>
                <a:solidFill>
                  <a:srgbClr val="002060"/>
                </a:solidFill>
                <a:effectLst/>
                <a:uLnTx/>
                <a:uFillTx/>
                <a:latin typeface="ICA Rubrik Medium" pitchFamily="50" charset="0"/>
                <a:ea typeface="+mj-ea"/>
                <a:cs typeface="+mj-cs"/>
              </a:rPr>
              <a:t>Frågor och funderingar?</a:t>
            </a:r>
          </a:p>
        </p:txBody>
      </p:sp>
      <p:pic>
        <p:nvPicPr>
          <p:cNvPr id="2" name="Bild 1" descr="Tankebubbla kontur">
            <a:extLst>
              <a:ext uri="{FF2B5EF4-FFF2-40B4-BE49-F238E27FC236}">
                <a16:creationId xmlns:a16="http://schemas.microsoft.com/office/drawing/2014/main" id="{414F2FBD-0D5B-9945-5881-58A58DF69C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65683" y="1265426"/>
            <a:ext cx="4025900" cy="4025900"/>
          </a:xfrm>
          <a:prstGeom prst="rect">
            <a:avLst/>
          </a:prstGeom>
        </p:spPr>
      </p:pic>
    </p:spTree>
    <p:extLst>
      <p:ext uri="{BB962C8B-B14F-4D97-AF65-F5344CB8AC3E}">
        <p14:creationId xmlns:p14="http://schemas.microsoft.com/office/powerpoint/2010/main" val="39541568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2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23_BasicWhite">
  <a:themeElements>
    <a:clrScheme name="FBC Sollentuna Färger">
      <a:dk1>
        <a:srgbClr val="5E5E5E"/>
      </a:dk1>
      <a:lt1>
        <a:srgbClr val="FFFFFF"/>
      </a:lt1>
      <a:dk2>
        <a:srgbClr val="242424"/>
      </a:dk2>
      <a:lt2>
        <a:srgbClr val="FFFFFF"/>
      </a:lt2>
      <a:accent1>
        <a:srgbClr val="A7D7FF"/>
      </a:accent1>
      <a:accent2>
        <a:srgbClr val="00263E"/>
      </a:accent2>
      <a:accent3>
        <a:srgbClr val="CEFF00"/>
      </a:accent3>
      <a:accent4>
        <a:srgbClr val="DAEEFF"/>
      </a:accent4>
      <a:accent5>
        <a:srgbClr val="C1E3FF"/>
      </a:accent5>
      <a:accent6>
        <a:srgbClr val="5BB3FF"/>
      </a:accent6>
      <a:hlink>
        <a:srgbClr val="8ECBFF"/>
      </a:hlink>
      <a:folHlink>
        <a:srgbClr val="5BB3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mall-fbcsollentuna-powerpoint (1)" id="{EC27779A-03A7-BA4F-BCDD-E3BF82602E7E}" vid="{9A53D71D-E566-ED40-9A62-42B5C6D23487}"/>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7552</TotalTime>
  <Words>1196</Words>
  <Application>Microsoft Office PowerPoint</Application>
  <PresentationFormat>Bredbild</PresentationFormat>
  <Paragraphs>162</Paragraphs>
  <Slides>22</Slides>
  <Notes>16</Notes>
  <HiddenSlides>0</HiddenSlides>
  <MMClips>0</MMClips>
  <ScaleCrop>false</ScaleCrop>
  <HeadingPairs>
    <vt:vector size="6" baseType="variant">
      <vt:variant>
        <vt:lpstr>Använt teckensnitt</vt:lpstr>
      </vt:variant>
      <vt:variant>
        <vt:i4>5</vt:i4>
      </vt:variant>
      <vt:variant>
        <vt:lpstr>Tema</vt:lpstr>
      </vt:variant>
      <vt:variant>
        <vt:i4>4</vt:i4>
      </vt:variant>
      <vt:variant>
        <vt:lpstr>Bildrubriker</vt:lpstr>
      </vt:variant>
      <vt:variant>
        <vt:i4>22</vt:i4>
      </vt:variant>
    </vt:vector>
  </HeadingPairs>
  <TitlesOfParts>
    <vt:vector size="31" baseType="lpstr">
      <vt:lpstr>Arial</vt:lpstr>
      <vt:lpstr>Calibri</vt:lpstr>
      <vt:lpstr>Calibri Light</vt:lpstr>
      <vt:lpstr>Helvetica Neue</vt:lpstr>
      <vt:lpstr>ICA Rubrik Medium</vt:lpstr>
      <vt:lpstr>Office-tema</vt:lpstr>
      <vt:lpstr>21_BasicWhite</vt:lpstr>
      <vt:lpstr>22_BasicWhite</vt:lpstr>
      <vt:lpstr>23_BasicWhite</vt:lpstr>
      <vt:lpstr>Ledarmöte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Kommunikation, media &amp; arrangemang</vt:lpstr>
      <vt:lpstr>Kommunikation &amp; Media</vt:lpstr>
      <vt:lpstr>Varför har vi en identitetsmanual?</vt:lpstr>
      <vt:lpstr>PowerPoint-presentation</vt:lpstr>
      <vt:lpstr>PowerPoint-presentation</vt:lpstr>
      <vt:lpstr>PowerPoint-presentation</vt:lpstr>
      <vt:lpstr>PowerPoint-presentation</vt:lpstr>
      <vt:lpstr>Canva</vt:lpstr>
      <vt:lpstr>Arrangemangsgruppen</vt:lpstr>
      <vt:lpstr>Matchvärdskap</vt:lpstr>
      <vt:lpstr>Följ oss</vt:lpstr>
      <vt:lpstr>Årshjul</vt:lpstr>
      <vt:lpstr>PowerPoint-presentation</vt:lpstr>
    </vt:vector>
  </TitlesOfParts>
  <Company>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 Rignér</dc:creator>
  <cp:lastModifiedBy>Mårten Rignér</cp:lastModifiedBy>
  <cp:revision>81</cp:revision>
  <dcterms:created xsi:type="dcterms:W3CDTF">2023-04-12T09:35:52Z</dcterms:created>
  <dcterms:modified xsi:type="dcterms:W3CDTF">2024-08-23T20:57:20Z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0bc4404-d96b-4544-9544-a30b749faca9_Enabled">
    <vt:lpwstr>true</vt:lpwstr>
  </property>
  <property fmtid="{D5CDD505-2E9C-101B-9397-08002B2CF9AE}" pid="3" name="MSIP_Label_f0bc4404-d96b-4544-9544-a30b749faca9_SetDate">
    <vt:lpwstr>2023-04-12T09:37:28Z</vt:lpwstr>
  </property>
  <property fmtid="{D5CDD505-2E9C-101B-9397-08002B2CF9AE}" pid="4" name="MSIP_Label_f0bc4404-d96b-4544-9544-a30b749faca9_Method">
    <vt:lpwstr>Standard</vt:lpwstr>
  </property>
  <property fmtid="{D5CDD505-2E9C-101B-9397-08002B2CF9AE}" pid="5" name="MSIP_Label_f0bc4404-d96b-4544-9544-a30b749faca9_Name">
    <vt:lpwstr>Internal</vt:lpwstr>
  </property>
  <property fmtid="{D5CDD505-2E9C-101B-9397-08002B2CF9AE}" pid="6" name="MSIP_Label_f0bc4404-d96b-4544-9544-a30b749faca9_SiteId">
    <vt:lpwstr>176bdcf0-2ce3-4610-962a-d59c1f5ce9f6</vt:lpwstr>
  </property>
  <property fmtid="{D5CDD505-2E9C-101B-9397-08002B2CF9AE}" pid="7" name="MSIP_Label_f0bc4404-d96b-4544-9544-a30b749faca9_ActionId">
    <vt:lpwstr>c4f682ee-a4e7-4136-b26c-5181a3221652</vt:lpwstr>
  </property>
  <property fmtid="{D5CDD505-2E9C-101B-9397-08002B2CF9AE}" pid="8" name="MSIP_Label_f0bc4404-d96b-4544-9544-a30b749faca9_ContentBits">
    <vt:lpwstr>0</vt:lpwstr>
  </property>
</Properties>
</file>