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5376863" cy="7169150" type="B5ISO"/>
  <p:notesSz cx="7099300" cy="10234613"/>
  <p:defaultTextStyle>
    <a:defPPr>
      <a:defRPr lang="sv-SE"/>
    </a:defPPr>
    <a:lvl1pPr marL="0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8445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6890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75334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33779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92224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50669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09114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67558" algn="l" defTabSz="7168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8">
          <p15:clr>
            <a:srgbClr val="A4A3A4"/>
          </p15:clr>
        </p15:guide>
        <p15:guide id="2" pos="16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>
      <p:cViewPr varScale="1">
        <p:scale>
          <a:sx n="105" d="100"/>
          <a:sy n="105" d="100"/>
        </p:scale>
        <p:origin x="3150" y="78"/>
      </p:cViewPr>
      <p:guideLst>
        <p:guide orient="horz" pos="2258"/>
        <p:guide pos="16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03265" y="2227085"/>
            <a:ext cx="4570334" cy="153672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06530" y="4062518"/>
            <a:ext cx="3763804" cy="18321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8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16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75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33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9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50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67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24735" y="4606843"/>
            <a:ext cx="4570334" cy="1423873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24735" y="3038592"/>
            <a:ext cx="4570334" cy="1568251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58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168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7533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3377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922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5066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0911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6755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68843" y="1672803"/>
            <a:ext cx="2374781" cy="473130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2733239" y="1672803"/>
            <a:ext cx="2374781" cy="473130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8844" y="1604762"/>
            <a:ext cx="2375715" cy="66878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8445" indent="0">
              <a:buNone/>
              <a:defRPr sz="1600" b="1"/>
            </a:lvl2pPr>
            <a:lvl3pPr marL="716890" indent="0">
              <a:buNone/>
              <a:defRPr sz="1400" b="1"/>
            </a:lvl3pPr>
            <a:lvl4pPr marL="1075334" indent="0">
              <a:buNone/>
              <a:defRPr sz="1300" b="1"/>
            </a:lvl4pPr>
            <a:lvl5pPr marL="1433779" indent="0">
              <a:buNone/>
              <a:defRPr sz="1300" b="1"/>
            </a:lvl5pPr>
            <a:lvl6pPr marL="1792224" indent="0">
              <a:buNone/>
              <a:defRPr sz="1300" b="1"/>
            </a:lvl6pPr>
            <a:lvl7pPr marL="2150669" indent="0">
              <a:buNone/>
              <a:defRPr sz="1300" b="1"/>
            </a:lvl7pPr>
            <a:lvl8pPr marL="2509114" indent="0">
              <a:buNone/>
              <a:defRPr sz="1300" b="1"/>
            </a:lvl8pPr>
            <a:lvl9pPr marL="2867558" indent="0">
              <a:buNone/>
              <a:defRPr sz="13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268844" y="2273550"/>
            <a:ext cx="2375715" cy="413055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2731372" y="1604762"/>
            <a:ext cx="2376648" cy="66878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8445" indent="0">
              <a:buNone/>
              <a:defRPr sz="1600" b="1"/>
            </a:lvl2pPr>
            <a:lvl3pPr marL="716890" indent="0">
              <a:buNone/>
              <a:defRPr sz="1400" b="1"/>
            </a:lvl3pPr>
            <a:lvl4pPr marL="1075334" indent="0">
              <a:buNone/>
              <a:defRPr sz="1300" b="1"/>
            </a:lvl4pPr>
            <a:lvl5pPr marL="1433779" indent="0">
              <a:buNone/>
              <a:defRPr sz="1300" b="1"/>
            </a:lvl5pPr>
            <a:lvl6pPr marL="1792224" indent="0">
              <a:buNone/>
              <a:defRPr sz="1300" b="1"/>
            </a:lvl6pPr>
            <a:lvl7pPr marL="2150669" indent="0">
              <a:buNone/>
              <a:defRPr sz="1300" b="1"/>
            </a:lvl7pPr>
            <a:lvl8pPr marL="2509114" indent="0">
              <a:buNone/>
              <a:defRPr sz="1300" b="1"/>
            </a:lvl8pPr>
            <a:lvl9pPr marL="2867558" indent="0">
              <a:buNone/>
              <a:defRPr sz="13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2731372" y="2273550"/>
            <a:ext cx="2376648" cy="413055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68844" y="285438"/>
            <a:ext cx="1768951" cy="121477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102204" y="285439"/>
            <a:ext cx="3005816" cy="611867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68844" y="1500211"/>
            <a:ext cx="1768951" cy="4903899"/>
          </a:xfrm>
        </p:spPr>
        <p:txBody>
          <a:bodyPr/>
          <a:lstStyle>
            <a:lvl1pPr marL="0" indent="0">
              <a:buNone/>
              <a:defRPr sz="1100"/>
            </a:lvl1pPr>
            <a:lvl2pPr marL="358445" indent="0">
              <a:buNone/>
              <a:defRPr sz="900"/>
            </a:lvl2pPr>
            <a:lvl3pPr marL="716890" indent="0">
              <a:buNone/>
              <a:defRPr sz="800"/>
            </a:lvl3pPr>
            <a:lvl4pPr marL="1075334" indent="0">
              <a:buNone/>
              <a:defRPr sz="700"/>
            </a:lvl4pPr>
            <a:lvl5pPr marL="1433779" indent="0">
              <a:buNone/>
              <a:defRPr sz="700"/>
            </a:lvl5pPr>
            <a:lvl6pPr marL="1792224" indent="0">
              <a:buNone/>
              <a:defRPr sz="700"/>
            </a:lvl6pPr>
            <a:lvl7pPr marL="2150669" indent="0">
              <a:buNone/>
              <a:defRPr sz="700"/>
            </a:lvl7pPr>
            <a:lvl8pPr marL="2509114" indent="0">
              <a:buNone/>
              <a:defRPr sz="700"/>
            </a:lvl8pPr>
            <a:lvl9pPr marL="2867558" indent="0">
              <a:buNone/>
              <a:defRPr sz="7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3903" y="5018406"/>
            <a:ext cx="3226118" cy="59245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53903" y="640577"/>
            <a:ext cx="3226118" cy="4301490"/>
          </a:xfrm>
        </p:spPr>
        <p:txBody>
          <a:bodyPr/>
          <a:lstStyle>
            <a:lvl1pPr marL="0" indent="0">
              <a:buNone/>
              <a:defRPr sz="2500"/>
            </a:lvl1pPr>
            <a:lvl2pPr marL="358445" indent="0">
              <a:buNone/>
              <a:defRPr sz="2200"/>
            </a:lvl2pPr>
            <a:lvl3pPr marL="716890" indent="0">
              <a:buNone/>
              <a:defRPr sz="1900"/>
            </a:lvl3pPr>
            <a:lvl4pPr marL="1075334" indent="0">
              <a:buNone/>
              <a:defRPr sz="1600"/>
            </a:lvl4pPr>
            <a:lvl5pPr marL="1433779" indent="0">
              <a:buNone/>
              <a:defRPr sz="1600"/>
            </a:lvl5pPr>
            <a:lvl6pPr marL="1792224" indent="0">
              <a:buNone/>
              <a:defRPr sz="1600"/>
            </a:lvl6pPr>
            <a:lvl7pPr marL="2150669" indent="0">
              <a:buNone/>
              <a:defRPr sz="1600"/>
            </a:lvl7pPr>
            <a:lvl8pPr marL="2509114" indent="0">
              <a:buNone/>
              <a:defRPr sz="1600"/>
            </a:lvl8pPr>
            <a:lvl9pPr marL="2867558" indent="0">
              <a:buNone/>
              <a:defRPr sz="16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53903" y="5610857"/>
            <a:ext cx="3226118" cy="841379"/>
          </a:xfrm>
        </p:spPr>
        <p:txBody>
          <a:bodyPr/>
          <a:lstStyle>
            <a:lvl1pPr marL="0" indent="0">
              <a:buNone/>
              <a:defRPr sz="1100"/>
            </a:lvl1pPr>
            <a:lvl2pPr marL="358445" indent="0">
              <a:buNone/>
              <a:defRPr sz="900"/>
            </a:lvl2pPr>
            <a:lvl3pPr marL="716890" indent="0">
              <a:buNone/>
              <a:defRPr sz="800"/>
            </a:lvl3pPr>
            <a:lvl4pPr marL="1075334" indent="0">
              <a:buNone/>
              <a:defRPr sz="700"/>
            </a:lvl4pPr>
            <a:lvl5pPr marL="1433779" indent="0">
              <a:buNone/>
              <a:defRPr sz="700"/>
            </a:lvl5pPr>
            <a:lvl6pPr marL="1792224" indent="0">
              <a:buNone/>
              <a:defRPr sz="700"/>
            </a:lvl6pPr>
            <a:lvl7pPr marL="2150669" indent="0">
              <a:buNone/>
              <a:defRPr sz="700"/>
            </a:lvl7pPr>
            <a:lvl8pPr marL="2509114" indent="0">
              <a:buNone/>
              <a:defRPr sz="700"/>
            </a:lvl8pPr>
            <a:lvl9pPr marL="2867558" indent="0">
              <a:buNone/>
              <a:defRPr sz="7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3898226" y="287099"/>
            <a:ext cx="1209794" cy="6117011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68843" y="287099"/>
            <a:ext cx="3539768" cy="6117011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268843" y="287099"/>
            <a:ext cx="4839177" cy="1194858"/>
          </a:xfrm>
          <a:prstGeom prst="rect">
            <a:avLst/>
          </a:prstGeom>
        </p:spPr>
        <p:txBody>
          <a:bodyPr vert="horz" lIns="71689" tIns="35844" rIns="71689" bIns="35844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8843" y="1672803"/>
            <a:ext cx="4839177" cy="4731307"/>
          </a:xfrm>
          <a:prstGeom prst="rect">
            <a:avLst/>
          </a:prstGeom>
        </p:spPr>
        <p:txBody>
          <a:bodyPr vert="horz" lIns="71689" tIns="35844" rIns="71689" bIns="35844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268843" y="6644741"/>
            <a:ext cx="1254601" cy="381691"/>
          </a:xfrm>
          <a:prstGeom prst="rect">
            <a:avLst/>
          </a:prstGeom>
        </p:spPr>
        <p:txBody>
          <a:bodyPr vert="horz" lIns="71689" tIns="35844" rIns="71689" bIns="3584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C7411-D191-4F4F-A390-1BA8137D8FB5}" type="datetimeFigureOut">
              <a:rPr lang="sv-SE" smtClean="0"/>
              <a:pPr/>
              <a:t>2017-12-07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837095" y="6644741"/>
            <a:ext cx="1702673" cy="381691"/>
          </a:xfrm>
          <a:prstGeom prst="rect">
            <a:avLst/>
          </a:prstGeom>
        </p:spPr>
        <p:txBody>
          <a:bodyPr vert="horz" lIns="71689" tIns="35844" rIns="71689" bIns="3584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3853419" y="6644741"/>
            <a:ext cx="1254601" cy="381691"/>
          </a:xfrm>
          <a:prstGeom prst="rect">
            <a:avLst/>
          </a:prstGeom>
        </p:spPr>
        <p:txBody>
          <a:bodyPr vert="horz" lIns="71689" tIns="35844" rIns="71689" bIns="3584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A446-1561-4495-9921-E49B1913FE45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1689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834" indent="-268834" algn="l" defTabSz="71689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2473" indent="-224028" algn="l" defTabSz="7168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indent="-179222" algn="l" defTabSz="71689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54557" indent="-179222" algn="l" defTabSz="71689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3002" indent="-179222" algn="l" defTabSz="71689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71446" indent="-179222" algn="l" defTabSz="71689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29891" indent="-179222" algn="l" defTabSz="71689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88336" indent="-179222" algn="l" defTabSz="71689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46781" indent="-179222" algn="l" defTabSz="71689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8445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6890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5334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3779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2224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50669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9114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7558" algn="l" defTabSz="7168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sol.farg.tryc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7291" y="1385770"/>
            <a:ext cx="1534241" cy="1350946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1" y="173354"/>
            <a:ext cx="5376862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sv-SE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</a:rPr>
              <a:t>DIPLOM</a:t>
            </a:r>
          </a:p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sv-SE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</a:rPr>
              <a:t>– Helena Rabéns minnesfond -</a:t>
            </a:r>
          </a:p>
        </p:txBody>
      </p:sp>
      <p:sp>
        <p:nvSpPr>
          <p:cNvPr id="7" name="Rektangel 6"/>
          <p:cNvSpPr/>
          <p:nvPr/>
        </p:nvSpPr>
        <p:spPr>
          <a:xfrm>
            <a:off x="0" y="2812189"/>
            <a:ext cx="5376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sv-SE" sz="3600" dirty="0" smtClean="0">
                <a:latin typeface="Tw Cen MT" pitchFamily="34" charset="0"/>
              </a:rPr>
              <a:t>Tilda</a:t>
            </a:r>
            <a:r>
              <a:rPr lang="sv-SE" sz="2400" dirty="0" smtClean="0">
                <a:latin typeface="Tw Cen MT" pitchFamily="34" charset="0"/>
              </a:rPr>
              <a:t> </a:t>
            </a:r>
            <a:r>
              <a:rPr lang="sv-SE" sz="3600" dirty="0" smtClean="0">
                <a:latin typeface="Tw Cen MT" pitchFamily="34" charset="0"/>
              </a:rPr>
              <a:t>Halvarsson</a:t>
            </a:r>
            <a:endParaRPr kumimoji="0" lang="sv-SE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w Cen MT" pitchFamily="34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61194" y="4904769"/>
            <a:ext cx="5376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kumimoji="0" lang="sv-SE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</a:rPr>
              <a:t>Du är vår solstråle</a:t>
            </a:r>
          </a:p>
        </p:txBody>
      </p:sp>
      <p:sp>
        <p:nvSpPr>
          <p:cNvPr id="11" name="Rektangel 10"/>
          <p:cNvSpPr/>
          <p:nvPr/>
        </p:nvSpPr>
        <p:spPr>
          <a:xfrm rot="16200000">
            <a:off x="-2959115" y="3415299"/>
            <a:ext cx="716915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Glädje - </a:t>
            </a:r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itchFamily="34" charset="0"/>
              </a:rPr>
              <a:t>Gemenskap</a:t>
            </a:r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– Kunskap – Trygghet – Förtroende - Utveckling</a:t>
            </a:r>
            <a:endParaRPr lang="sv-SE" sz="160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Bildobjekt 11" descr="logga gymnastik-si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6383" y="6078445"/>
            <a:ext cx="864096" cy="854239"/>
          </a:xfrm>
          <a:prstGeom prst="rect">
            <a:avLst/>
          </a:prstGeom>
        </p:spPr>
      </p:pic>
      <p:sp>
        <p:nvSpPr>
          <p:cNvPr id="17" name="Rektangel 16"/>
          <p:cNvSpPr/>
          <p:nvPr/>
        </p:nvSpPr>
        <p:spPr>
          <a:xfrm>
            <a:off x="-35337" y="5334536"/>
            <a:ext cx="53768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sv-SE" sz="1200" dirty="0" smtClean="0">
                <a:latin typeface="Tw Cen MT" pitchFamily="34" charset="0"/>
              </a:rPr>
              <a:t>Södertälje </a:t>
            </a:r>
            <a:r>
              <a:rPr lang="sv-SE" sz="1200" dirty="0" smtClean="0">
                <a:latin typeface="Tw Cen MT" pitchFamily="34" charset="0"/>
              </a:rPr>
              <a:t>2017-12-10</a:t>
            </a:r>
          </a:p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sv-SE" sz="1200" dirty="0" smtClean="0">
                <a:latin typeface="Tw Cen MT" pitchFamily="34" charset="0"/>
              </a:rPr>
              <a:t>Styrelsen</a:t>
            </a:r>
            <a:endParaRPr lang="sv-SE" sz="1200" dirty="0" smtClean="0">
              <a:latin typeface="Tw Cen MT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ts val="1000"/>
              </a:spcAft>
            </a:pPr>
            <a:endParaRPr lang="sv-SE" baseline="-25000" dirty="0">
              <a:latin typeface="Tw Cen MT" pitchFamily="34" charset="0"/>
            </a:endParaRPr>
          </a:p>
        </p:txBody>
      </p:sp>
      <p:sp>
        <p:nvSpPr>
          <p:cNvPr id="18" name="Rektangel 17"/>
          <p:cNvSpPr/>
          <p:nvPr/>
        </p:nvSpPr>
        <p:spPr>
          <a:xfrm rot="5400000">
            <a:off x="1217348" y="3415299"/>
            <a:ext cx="716915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Glädje - </a:t>
            </a:r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w Cen MT" pitchFamily="34" charset="0"/>
              </a:rPr>
              <a:t>Gemenskap</a:t>
            </a:r>
            <a:r>
              <a:rPr lang="sv-SE" sz="16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– Kunskap – Trygghet – Förtroende - Utveckling</a:t>
            </a:r>
            <a:endParaRPr lang="sv-SE" sz="160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502204" y="6342829"/>
            <a:ext cx="2736304" cy="1179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w Cen MT" pitchFamily="34" charset="0"/>
              </a:rPr>
              <a:t> </a:t>
            </a:r>
          </a:p>
        </p:txBody>
      </p:sp>
      <p:sp>
        <p:nvSpPr>
          <p:cNvPr id="2" name="Rektangel 1"/>
          <p:cNvSpPr/>
          <p:nvPr/>
        </p:nvSpPr>
        <p:spPr>
          <a:xfrm>
            <a:off x="1406601" y="3565583"/>
            <a:ext cx="2686050" cy="12772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sv-SE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” Vår solstråle är positiv och glad. </a:t>
            </a:r>
            <a:r>
              <a:rPr lang="sv-SE" sz="1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Hon stöttar </a:t>
            </a:r>
            <a:r>
              <a:rPr lang="sv-SE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och peppar både sina lagkamrater och gymnaster så att </a:t>
            </a:r>
            <a:r>
              <a:rPr lang="sv-SE" sz="1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 vågar </a:t>
            </a:r>
            <a:r>
              <a:rPr lang="sv-SE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utmana sig själva. Med ett väldigt stort intresse och sann glädje för gymnastiken inspirerar </a:t>
            </a:r>
            <a:r>
              <a:rPr lang="sv-SE" sz="11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hon gymnaster </a:t>
            </a:r>
            <a:r>
              <a:rPr lang="sv-SE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omkring sig och hon kan få andra att skratta som ingen annan!</a:t>
            </a:r>
            <a:endParaRPr lang="sv-SE" sz="1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2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89</Words>
  <Application>Microsoft Office PowerPoint</Application>
  <PresentationFormat>B5 (ISO) (176 x 250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Bradley Hand ITC</vt:lpstr>
      <vt:lpstr>Calibri</vt:lpstr>
      <vt:lpstr>Times New Roman</vt:lpstr>
      <vt:lpstr>Tw Cen MT</vt:lpstr>
      <vt:lpstr>Office-tema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Patrik Eriksson</dc:creator>
  <cp:lastModifiedBy>Kansli</cp:lastModifiedBy>
  <cp:revision>51</cp:revision>
  <cp:lastPrinted>2017-12-07T09:56:08Z</cp:lastPrinted>
  <dcterms:created xsi:type="dcterms:W3CDTF">2011-12-01T08:30:10Z</dcterms:created>
  <dcterms:modified xsi:type="dcterms:W3CDTF">2017-12-07T10:01:26Z</dcterms:modified>
</cp:coreProperties>
</file>