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134">
          <p15:clr>
            <a:srgbClr val="747775"/>
          </p15:clr>
        </p15:guide>
      </p15:sldGuideLst>
    </p:ext>
    <p:ext uri="GoogleSlidesCustomDataVersion2">
      <go:slidesCustomData xmlns:go="http://customooxmlschemas.google.com/" r:id="rId15" roundtripDataSignature="AMtx7mjFyREcIfgZH+oeTQ1NbUwGCDuG/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13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7" name="Google Shape;97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" name="Google Shape;122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ubrikbild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ubrik och innehåll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vsnittsrubrik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vå delar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ämförelse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ast rubrik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m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med bildtext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ed bildtext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ubrik och lodrät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drät rubrik och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914401" y="695326"/>
            <a:ext cx="10144124" cy="501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sv-SE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Dagordning till årsmöte den </a:t>
            </a:r>
            <a:r>
              <a:rPr b="1" lang="sv-SE" sz="2400">
                <a:solidFill>
                  <a:schemeClr val="dk1"/>
                </a:solidFill>
              </a:rPr>
              <a:t>29</a:t>
            </a:r>
            <a:r>
              <a:rPr b="1" i="0" lang="sv-SE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:e mars 202</a:t>
            </a:r>
            <a:r>
              <a:rPr b="1" lang="sv-SE" sz="2400">
                <a:solidFill>
                  <a:schemeClr val="dk1"/>
                </a:solidFill>
              </a:rPr>
              <a:t>6</a:t>
            </a:r>
            <a:r>
              <a:rPr b="1" i="0" lang="sv-SE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för räkenskapsåret 202</a:t>
            </a:r>
            <a:r>
              <a:rPr b="1" lang="sv-SE" sz="2400">
                <a:solidFill>
                  <a:schemeClr val="dk1"/>
                </a:solidFill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sv-SE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sv-SE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Mötets öppnande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Fastställande av röstlängd för mötet.	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Val av ordförande och sekreterare för mötet.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Val av protokolljusterare och rösträknare.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Fråga om mötet har utlysts på rätt sätt.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Fastställande av dagordning.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Ungdomsstipendiater </a:t>
            </a:r>
            <a:endParaRPr b="1" i="0" sz="1800" u="none" cap="none" strike="noStrike">
              <a:solidFill>
                <a:schemeClr val="dk1"/>
              </a:solidFill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rabicPeriod"/>
            </a:pP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a) Styrelsens verksamhetsberättelse för det senaste verksamhetsåret,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1615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b) Styrelsens förvaltningsberättelse (balans- och resultaträkning) för det senaste räkenskapsåret.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21615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/>
          <p:nvPr/>
        </p:nvSpPr>
        <p:spPr>
          <a:xfrm>
            <a:off x="1190625" y="952500"/>
            <a:ext cx="9975000" cy="39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8. Revisorernas berättelse över styrelsens förvaltning under det senaste verksamhets-/räkenskapsåret.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9. Fråga om ansvarsfrihet för styrelsen för den tid revisionen avser.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sv-SE" sz="18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10. Fastställande av medlemsavgifter 20</a:t>
            </a:r>
            <a:r>
              <a:rPr lang="sv-SE" sz="1800">
                <a:solidFill>
                  <a:schemeClr val="dk1"/>
                </a:solidFill>
                <a:highlight>
                  <a:srgbClr val="FFFFFF"/>
                </a:highlight>
              </a:rPr>
              <a:t>27</a:t>
            </a:r>
            <a:r>
              <a:rPr b="0" i="0" lang="sv-SE" sz="18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 Styrelsens förslag är följande:</a:t>
            </a:r>
            <a:r>
              <a:rPr b="0" i="0" lang="sv-SE" sz="1400" u="none" cap="none" strike="noStrike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sv-SE" sz="18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Vuxen </a:t>
            </a:r>
            <a:r>
              <a:rPr b="1" lang="sv-SE" sz="1800">
                <a:solidFill>
                  <a:schemeClr val="dk1"/>
                </a:solidFill>
                <a:highlight>
                  <a:srgbClr val="FFFFFF"/>
                </a:highlight>
              </a:rPr>
              <a:t>5</a:t>
            </a:r>
            <a:r>
              <a:rPr b="1" i="0" lang="sv-SE" sz="1800" u="none" cap="none" strike="noStrike">
                <a:solidFill>
                  <a:schemeClr val="dk1"/>
                </a:solidFill>
                <a:highlight>
                  <a:srgbClr val="FFFFFF"/>
                </a:highlight>
              </a:rPr>
              <a:t>00 </a:t>
            </a:r>
            <a:r>
              <a:rPr b="0" i="0" lang="sv-SE" sz="18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kr/år</a:t>
            </a:r>
            <a:endParaRPr b="0" i="0" sz="1800" u="none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sv-SE" sz="18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Ungdom (t o m 20 år) </a:t>
            </a:r>
            <a:r>
              <a:rPr b="1" lang="sv-SE" sz="1800">
                <a:solidFill>
                  <a:schemeClr val="dk1"/>
                </a:solidFill>
                <a:highlight>
                  <a:srgbClr val="FFFFFF"/>
                </a:highlight>
              </a:rPr>
              <a:t>4</a:t>
            </a:r>
            <a:r>
              <a:rPr b="1" i="0" lang="sv-SE" sz="1800" u="none" cap="none" strike="noStrike">
                <a:solidFill>
                  <a:schemeClr val="dk1"/>
                </a:solidFill>
                <a:highlight>
                  <a:srgbClr val="FFFFFF"/>
                </a:highlight>
              </a:rPr>
              <a:t>50 </a:t>
            </a:r>
            <a:r>
              <a:rPr b="0" i="0" lang="sv-SE" sz="18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kr/år</a:t>
            </a:r>
            <a:endParaRPr b="0" i="0" sz="1800" u="none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sv-SE" sz="18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Familjemedlemskap </a:t>
            </a:r>
            <a:r>
              <a:rPr b="1" lang="sv-SE" sz="1800">
                <a:solidFill>
                  <a:schemeClr val="dk1"/>
                </a:solidFill>
                <a:highlight>
                  <a:srgbClr val="FFFFFF"/>
                </a:highlight>
              </a:rPr>
              <a:t>9</a:t>
            </a:r>
            <a:r>
              <a:rPr b="1" i="0" lang="sv-SE" sz="1800" u="none" cap="none" strike="noStrike">
                <a:solidFill>
                  <a:schemeClr val="dk1"/>
                </a:solidFill>
                <a:highlight>
                  <a:srgbClr val="FFFFFF"/>
                </a:highlight>
              </a:rPr>
              <a:t>00 </a:t>
            </a:r>
            <a:r>
              <a:rPr b="0" i="0" lang="sv-SE" sz="18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kr/år.</a:t>
            </a:r>
            <a:endParaRPr b="0" i="0" sz="1800" u="none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sv-SE" sz="18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Pensionärsmedlemskap </a:t>
            </a:r>
            <a:r>
              <a:rPr b="1" i="0" lang="sv-SE" sz="1800" u="none" cap="none" strike="noStrike">
                <a:solidFill>
                  <a:schemeClr val="dk1"/>
                </a:solidFill>
                <a:highlight>
                  <a:srgbClr val="FFFFFF"/>
                </a:highlight>
              </a:rPr>
              <a:t>200 </a:t>
            </a:r>
            <a:r>
              <a:rPr b="0" i="0" lang="sv-SE" sz="18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kr/år</a:t>
            </a:r>
            <a:endParaRPr b="0" i="0" sz="1800" u="none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11. Fastställande av verksamhetsplan samt behandling av budget för det kommande verksamhets-/räkenskapsår.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12. Behandling av styrelsens förslag och i rätt tid inkomna motioner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/>
          <p:cNvSpPr/>
          <p:nvPr/>
        </p:nvSpPr>
        <p:spPr>
          <a:xfrm>
            <a:off x="1370202" y="543486"/>
            <a:ext cx="8998592" cy="5268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13. Val:</a:t>
            </a:r>
            <a:b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a) föreningens ordförande,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228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sv-SE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b) halva antalet övriga ledamöter i styrelsen för en tid av 2 år,</a:t>
            </a:r>
            <a:b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c) två ersättare i styrelsen med för dem fastställd turordning för en tid av ett år,</a:t>
            </a:r>
            <a:b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d) val av ledamöter i sektionsstyrelser,</a:t>
            </a:r>
            <a:b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e) två revisorer jämte ersättare för en tid av ett resp. 2 år (med överlapp). I detta val får inte styrelsens ledamöter delta.</a:t>
            </a:r>
            <a:b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f) minst två ledamöter i valberedningen för en tid av ett år, av vilka en skall utses till sammankallande.</a:t>
            </a:r>
            <a:b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g) beslut om val av ombud till SDF-möten (och ev. andra möten där föreningen har rätt att representera med ombud).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14. Övriga frågor.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AutoNum type="alphaLcParenR"/>
            </a:pP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Avtackning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sv-SE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15. Mötets avslutande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/>
          <p:nvPr/>
        </p:nvSpPr>
        <p:spPr>
          <a:xfrm>
            <a:off x="1800000" y="719800"/>
            <a:ext cx="9884700" cy="60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sv-SE" sz="27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Styrelsen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sv-SE" sz="27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Ordförande: Johan Olsson - 1 år nyval</a:t>
            </a:r>
            <a:endParaRPr sz="2700">
              <a:solidFill>
                <a:srgbClr val="22222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sv-SE" sz="2700">
                <a:solidFill>
                  <a:srgbClr val="222222"/>
                </a:solidFill>
              </a:rPr>
              <a:t>Anläggning sammankallande: </a:t>
            </a:r>
            <a:r>
              <a:rPr lang="sv-SE" sz="2700">
                <a:solidFill>
                  <a:srgbClr val="222222"/>
                </a:solidFill>
              </a:rPr>
              <a:t>Niclas Hådén 2 år omval</a:t>
            </a:r>
            <a:endParaRPr sz="2700">
              <a:solidFill>
                <a:srgbClr val="22222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sv-SE" sz="27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Skidor sammankallande: </a:t>
            </a:r>
            <a:r>
              <a:rPr lang="sv-SE" sz="2700">
                <a:solidFill>
                  <a:srgbClr val="222222"/>
                </a:solidFill>
              </a:rPr>
              <a:t>Linda Nordensson</a:t>
            </a:r>
            <a:r>
              <a:rPr b="0" i="0" lang="sv-SE" sz="27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sv-SE" sz="2700">
                <a:solidFill>
                  <a:srgbClr val="222222"/>
                </a:solidFill>
              </a:rPr>
              <a:t>2 år nyval</a:t>
            </a:r>
            <a:br>
              <a:rPr b="0" i="0" lang="sv-SE" sz="27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sv-SE" sz="27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Ungdomsfotboll sammankallande: </a:t>
            </a:r>
            <a:r>
              <a:rPr lang="sv-SE" sz="2700">
                <a:solidFill>
                  <a:srgbClr val="222222"/>
                </a:solidFill>
              </a:rPr>
              <a:t>Joakim Ljunglöf 1 år kvarstår</a:t>
            </a:r>
            <a:endParaRPr b="0" i="0" sz="2700" u="none" cap="none" strike="noStrik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sv-SE" sz="27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Herrfotboll sammankallande: Martin Ålin </a:t>
            </a:r>
            <a:r>
              <a:rPr lang="sv-SE" sz="2700">
                <a:solidFill>
                  <a:srgbClr val="222222"/>
                </a:solidFill>
                <a:highlight>
                  <a:schemeClr val="lt1"/>
                </a:highlight>
              </a:rPr>
              <a:t>1</a:t>
            </a:r>
            <a:r>
              <a:rPr b="0" i="0" lang="sv-SE" sz="2700" u="none" cap="none" strike="noStrike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år </a:t>
            </a:r>
            <a:r>
              <a:rPr lang="sv-SE" sz="2700">
                <a:solidFill>
                  <a:srgbClr val="222222"/>
                </a:solidFill>
              </a:rPr>
              <a:t>kvarstår</a:t>
            </a:r>
            <a:endParaRPr b="0" i="0" sz="2700" u="none" cap="none" strike="noStrike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sv-SE" sz="2700">
                <a:solidFill>
                  <a:srgbClr val="222222"/>
                </a:solidFill>
              </a:rPr>
              <a:t>Damfotboll sammankallande: </a:t>
            </a:r>
            <a:r>
              <a:rPr lang="sv-SE" sz="2700">
                <a:solidFill>
                  <a:srgbClr val="222222"/>
                </a:solidFill>
              </a:rPr>
              <a:t>Ella Forsberg 1 år kvarstår</a:t>
            </a:r>
            <a:endParaRPr sz="2700">
              <a:solidFill>
                <a:srgbClr val="22222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sv-SE" sz="2700">
                <a:solidFill>
                  <a:srgbClr val="222222"/>
                </a:solidFill>
              </a:rPr>
              <a:t>Ledamot: </a:t>
            </a:r>
            <a:r>
              <a:rPr b="0" i="0" lang="sv-SE" sz="27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Tomas Govenius </a:t>
            </a:r>
            <a:r>
              <a:rPr lang="sv-SE" sz="2700">
                <a:solidFill>
                  <a:srgbClr val="222222"/>
                </a:solidFill>
              </a:rPr>
              <a:t>1</a:t>
            </a:r>
            <a:r>
              <a:rPr b="0" i="0" lang="sv-SE" sz="27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år </a:t>
            </a:r>
            <a:r>
              <a:rPr lang="sv-SE" sz="2700">
                <a:solidFill>
                  <a:srgbClr val="222222"/>
                </a:solidFill>
              </a:rPr>
              <a:t>kvarstår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sv-SE" sz="2700">
                <a:solidFill>
                  <a:srgbClr val="222222"/>
                </a:solidFill>
              </a:rPr>
              <a:t>Ledamot:</a:t>
            </a:r>
            <a:r>
              <a:rPr b="0" i="0" lang="sv-SE" sz="27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Paul Thompson </a:t>
            </a:r>
            <a:r>
              <a:rPr lang="sv-SE" sz="2700">
                <a:solidFill>
                  <a:srgbClr val="222222"/>
                </a:solidFill>
              </a:rPr>
              <a:t>2 år nyval </a:t>
            </a:r>
            <a:endParaRPr sz="2700">
              <a:solidFill>
                <a:srgbClr val="22222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sv-SE" sz="2700">
                <a:solidFill>
                  <a:srgbClr val="222222"/>
                </a:solidFill>
              </a:rPr>
              <a:t>Ledamot: Vakans nyval 2 år</a:t>
            </a:r>
            <a:endParaRPr sz="2700">
              <a:solidFill>
                <a:srgbClr val="22222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sv-SE" sz="2700">
                <a:solidFill>
                  <a:srgbClr val="222222"/>
                </a:solidFill>
              </a:rPr>
              <a:t>Ersättare 1 år: Lisa Thompson</a:t>
            </a:r>
            <a:br>
              <a:rPr b="0" i="0" lang="sv-SE" sz="24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sv-S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sv-SE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400" u="none" cap="none" strike="noStrik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"/>
          <p:cNvSpPr/>
          <p:nvPr/>
        </p:nvSpPr>
        <p:spPr>
          <a:xfrm>
            <a:off x="1800000" y="998100"/>
            <a:ext cx="7344000" cy="45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Herrfotbollssektionen: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Sammankallande: 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Martin Ålin Huvudstyrelsen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sv-SE" sz="3000">
                <a:solidFill>
                  <a:srgbClr val="222222"/>
                </a:solidFill>
              </a:rPr>
              <a:t>Emil Svensson 2 år omval</a:t>
            </a:r>
            <a:endParaRPr sz="3000">
              <a:solidFill>
                <a:srgbClr val="222222"/>
              </a:solidFill>
              <a:highlight>
                <a:srgbClr val="FFFF00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sv-SE" sz="3000">
                <a:solidFill>
                  <a:srgbClr val="222222"/>
                </a:solidFill>
              </a:rPr>
              <a:t>Stefan Krantz 2 år omval</a:t>
            </a:r>
            <a:endParaRPr sz="3000">
              <a:solidFill>
                <a:srgbClr val="22222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Thom Arnesen </a:t>
            </a:r>
            <a:r>
              <a:rPr lang="sv-SE" sz="3000">
                <a:solidFill>
                  <a:srgbClr val="222222"/>
                </a:solidFill>
              </a:rPr>
              <a:t>1</a:t>
            </a: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år </a:t>
            </a:r>
            <a:r>
              <a:rPr lang="sv-SE" sz="3000">
                <a:solidFill>
                  <a:srgbClr val="222222"/>
                </a:solidFill>
              </a:rPr>
              <a:t>kvarstår</a:t>
            </a:r>
            <a:endParaRPr sz="3000">
              <a:solidFill>
                <a:srgbClr val="22222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Dennis Moberg </a:t>
            </a:r>
            <a:r>
              <a:rPr lang="sv-SE" sz="3000">
                <a:solidFill>
                  <a:srgbClr val="222222"/>
                </a:solidFill>
              </a:rPr>
              <a:t>1</a:t>
            </a: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år </a:t>
            </a:r>
            <a:r>
              <a:rPr lang="sv-SE" sz="3000">
                <a:solidFill>
                  <a:srgbClr val="222222"/>
                </a:solidFill>
              </a:rPr>
              <a:t>kvarstår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sv-SE" sz="3000">
                <a:solidFill>
                  <a:srgbClr val="222222"/>
                </a:solidFill>
              </a:rPr>
              <a:t>Paul Thompson 1 år fyllnadsval</a:t>
            </a:r>
            <a:endParaRPr sz="3000">
              <a:solidFill>
                <a:srgbClr val="22222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sv-SE" sz="3000">
                <a:solidFill>
                  <a:srgbClr val="222222"/>
                </a:solidFill>
              </a:rPr>
              <a:t>Vakans 2 år nyval</a:t>
            </a:r>
            <a:endParaRPr sz="3000">
              <a:solidFill>
                <a:srgbClr val="22222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rgbClr val="22222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"/>
          <p:cNvSpPr/>
          <p:nvPr/>
        </p:nvSpPr>
        <p:spPr>
          <a:xfrm>
            <a:off x="1800000" y="841725"/>
            <a:ext cx="8183700" cy="55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Skidsektionen: 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Sammankallande: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sv-SE" sz="3000">
                <a:solidFill>
                  <a:srgbClr val="222222"/>
                </a:solidFill>
              </a:rPr>
              <a:t>Linda Nordensson</a:t>
            </a: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huvudstyrelsen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sv-SE" sz="3000">
                <a:solidFill>
                  <a:srgbClr val="222222"/>
                </a:solidFill>
              </a:rPr>
              <a:t>Håkan Norberg 2 år omval</a:t>
            </a:r>
            <a:endParaRPr sz="3000">
              <a:solidFill>
                <a:srgbClr val="22222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sv-SE" sz="3000">
                <a:solidFill>
                  <a:srgbClr val="222222"/>
                </a:solidFill>
              </a:rPr>
              <a:t>Sara Persson 2 år omval</a:t>
            </a:r>
            <a:endParaRPr sz="3000">
              <a:solidFill>
                <a:srgbClr val="22222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sv-SE" sz="3000">
                <a:solidFill>
                  <a:srgbClr val="222222"/>
                </a:solidFill>
              </a:rPr>
              <a:t>Zdenko Cabrajic 2 år omval</a:t>
            </a:r>
            <a:endParaRPr sz="3000">
              <a:solidFill>
                <a:srgbClr val="22222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Henrik Andersson </a:t>
            </a:r>
            <a:r>
              <a:rPr lang="sv-SE" sz="3000">
                <a:solidFill>
                  <a:srgbClr val="222222"/>
                </a:solidFill>
              </a:rPr>
              <a:t>1</a:t>
            </a: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år </a:t>
            </a:r>
            <a:r>
              <a:rPr lang="sv-SE" sz="3000">
                <a:solidFill>
                  <a:srgbClr val="222222"/>
                </a:solidFill>
              </a:rPr>
              <a:t>kvarstår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Sven-Erik Elffors </a:t>
            </a:r>
            <a:r>
              <a:rPr lang="sv-SE" sz="3000">
                <a:solidFill>
                  <a:srgbClr val="222222"/>
                </a:solidFill>
              </a:rPr>
              <a:t>1</a:t>
            </a: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år </a:t>
            </a:r>
            <a:r>
              <a:rPr lang="sv-SE" sz="3000">
                <a:solidFill>
                  <a:srgbClr val="222222"/>
                </a:solidFill>
              </a:rPr>
              <a:t>kvarstår</a:t>
            </a:r>
            <a:endParaRPr b="0" i="0" sz="3000" u="none" cap="none" strike="noStrik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sv-SE" sz="3000">
                <a:solidFill>
                  <a:srgbClr val="222222"/>
                </a:solidFill>
              </a:rPr>
              <a:t>vakans 2 års nyval</a:t>
            </a:r>
            <a:endParaRPr sz="3000">
              <a:solidFill>
                <a:srgbClr val="22222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sv-SE" sz="3000">
                <a:solidFill>
                  <a:srgbClr val="222222"/>
                </a:solidFill>
              </a:rPr>
              <a:t>vakans 1 års fyllnadsval</a:t>
            </a:r>
            <a:endParaRPr sz="3000">
              <a:solidFill>
                <a:srgbClr val="22222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rgbClr val="22222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"/>
          <p:cNvSpPr/>
          <p:nvPr/>
        </p:nvSpPr>
        <p:spPr>
          <a:xfrm>
            <a:off x="1800000" y="59975"/>
            <a:ext cx="9487800" cy="55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Ungdomsfotbollssektionen: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Sammankallande: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sv-SE" sz="3000" u="none" cap="none" strike="noStrike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Joakim Ljunglöf </a:t>
            </a: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Huvudstyrelse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sv-SE" sz="3000">
                <a:solidFill>
                  <a:srgbClr val="222222"/>
                </a:solidFill>
                <a:highlight>
                  <a:schemeClr val="lt1"/>
                </a:highlight>
              </a:rPr>
              <a:t>Karin Andersson 2 år </a:t>
            </a:r>
            <a:r>
              <a:rPr lang="sv-SE" sz="3000">
                <a:solidFill>
                  <a:srgbClr val="222222"/>
                </a:solidFill>
              </a:rPr>
              <a:t>omval</a:t>
            </a:r>
            <a:endParaRPr sz="30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sv-SE" sz="3000">
                <a:solidFill>
                  <a:srgbClr val="222222"/>
                </a:solidFill>
                <a:highlight>
                  <a:schemeClr val="lt1"/>
                </a:highlight>
              </a:rPr>
              <a:t>Roland Wiklander 2 år nyval</a:t>
            </a:r>
            <a:endParaRPr sz="30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sv-SE" sz="3000">
                <a:solidFill>
                  <a:srgbClr val="222222"/>
                </a:solidFill>
                <a:highlight>
                  <a:schemeClr val="lt1"/>
                </a:highlight>
              </a:rPr>
              <a:t>Alexandra Gissberg 2 år nyval</a:t>
            </a:r>
            <a:br>
              <a:rPr lang="sv-SE" sz="3000">
                <a:solidFill>
                  <a:srgbClr val="222222"/>
                </a:solidFill>
                <a:highlight>
                  <a:schemeClr val="lt1"/>
                </a:highlight>
              </a:rPr>
            </a:br>
            <a:r>
              <a:rPr lang="sv-SE" sz="3000">
                <a:solidFill>
                  <a:srgbClr val="222222"/>
                </a:solidFill>
                <a:highlight>
                  <a:schemeClr val="lt1"/>
                </a:highlight>
              </a:rPr>
              <a:t>Tomas Govenius 1 år kvarstår</a:t>
            </a:r>
            <a:endParaRPr sz="30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sv-SE" sz="3000">
                <a:solidFill>
                  <a:srgbClr val="222222"/>
                </a:solidFill>
                <a:highlight>
                  <a:schemeClr val="lt1"/>
                </a:highlight>
              </a:rPr>
              <a:t>Amelie Saether 1 år fyllnadsval</a:t>
            </a:r>
            <a:endParaRPr sz="30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sv-SE" sz="3000">
                <a:solidFill>
                  <a:srgbClr val="222222"/>
                </a:solidFill>
                <a:highlight>
                  <a:schemeClr val="lt1"/>
                </a:highlight>
              </a:rPr>
              <a:t>Malin Nylund 1 år fyllnadsval</a:t>
            </a:r>
            <a:endParaRPr sz="30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sv-SE" sz="3000">
                <a:solidFill>
                  <a:srgbClr val="222222"/>
                </a:solidFill>
                <a:highlight>
                  <a:schemeClr val="lt1"/>
                </a:highlight>
              </a:rPr>
              <a:t>Linnea Falk Jonsson 1 år </a:t>
            </a:r>
            <a:r>
              <a:rPr lang="sv-SE" sz="3000">
                <a:solidFill>
                  <a:srgbClr val="222222"/>
                </a:solidFill>
                <a:highlight>
                  <a:schemeClr val="lt1"/>
                </a:highlight>
              </a:rPr>
              <a:t>fyllnadsval</a:t>
            </a:r>
            <a:endParaRPr sz="30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br>
              <a:rPr b="0" i="0" lang="sv-SE" sz="3200" u="none" cap="none" strike="noStrike">
                <a:solidFill>
                  <a:srgbClr val="22222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</a:br>
            <a:endParaRPr b="0" i="0" sz="3200" u="none" cap="none" strike="noStrik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/>
          <p:nvPr/>
        </p:nvSpPr>
        <p:spPr>
          <a:xfrm>
            <a:off x="1800000" y="611700"/>
            <a:ext cx="8536800" cy="60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Anläggningssektionen: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Sammankallande: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Niclas Håden Huvudstyrelsen</a:t>
            </a:r>
            <a:r>
              <a:rPr lang="sv-SE" sz="3000">
                <a:solidFill>
                  <a:srgbClr val="222222"/>
                </a:solidFill>
              </a:rPr>
              <a:t> </a:t>
            </a:r>
            <a:b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v-SE" sz="3000">
                <a:solidFill>
                  <a:srgbClr val="222222"/>
                </a:solidFill>
                <a:highlight>
                  <a:schemeClr val="lt1"/>
                </a:highlight>
              </a:rPr>
              <a:t>Fredrik From</a:t>
            </a:r>
            <a:r>
              <a:rPr lang="sv-SE" sz="3000">
                <a:solidFill>
                  <a:srgbClr val="222222"/>
                </a:solidFill>
              </a:rPr>
              <a:t> 2 år omval</a:t>
            </a:r>
            <a:endParaRPr sz="30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sv-SE" sz="3000">
                <a:solidFill>
                  <a:srgbClr val="222222"/>
                </a:solidFill>
                <a:highlight>
                  <a:schemeClr val="lt1"/>
                </a:highlight>
              </a:rPr>
              <a:t>Fredrik Mattsson </a:t>
            </a:r>
            <a:r>
              <a:rPr lang="sv-SE" sz="3000">
                <a:solidFill>
                  <a:srgbClr val="222222"/>
                </a:solidFill>
              </a:rPr>
              <a:t>2 år omval</a:t>
            </a:r>
            <a:endParaRPr sz="3000">
              <a:solidFill>
                <a:srgbClr val="22222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sv-SE" sz="3000">
                <a:solidFill>
                  <a:srgbClr val="222222"/>
                </a:solidFill>
              </a:rPr>
              <a:t>Rickard Lindström 2 år omval</a:t>
            </a:r>
            <a:endParaRPr sz="3000">
              <a:solidFill>
                <a:srgbClr val="222222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sv-SE" sz="3000">
                <a:solidFill>
                  <a:srgbClr val="222222"/>
                </a:solidFill>
              </a:rPr>
              <a:t>Johnny Lundqvist 2 år omval</a:t>
            </a:r>
            <a:endParaRPr b="0" i="0" sz="3000" u="none" cap="none" strike="noStrik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Mattias Forsberg </a:t>
            </a:r>
            <a:r>
              <a:rPr lang="sv-SE" sz="3000">
                <a:solidFill>
                  <a:srgbClr val="222222"/>
                </a:solidFill>
              </a:rPr>
              <a:t>1</a:t>
            </a: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år </a:t>
            </a:r>
            <a:r>
              <a:rPr lang="sv-SE" sz="3000">
                <a:solidFill>
                  <a:srgbClr val="222222"/>
                </a:solidFill>
              </a:rPr>
              <a:t>kvarstår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Thomas Eriksson </a:t>
            </a:r>
            <a:r>
              <a:rPr lang="sv-SE" sz="3000">
                <a:solidFill>
                  <a:srgbClr val="222222"/>
                </a:solidFill>
              </a:rPr>
              <a:t>1 år kvarstår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sv-SE" sz="30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Erik Gannå </a:t>
            </a:r>
            <a:r>
              <a:rPr lang="sv-SE" sz="3000">
                <a:solidFill>
                  <a:srgbClr val="222222"/>
                </a:solidFill>
              </a:rPr>
              <a:t>1 år kvarstår</a:t>
            </a:r>
            <a:endParaRPr b="0" i="0" sz="3000" u="none" cap="none" strike="noStrik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sv-SE" sz="3000">
                <a:solidFill>
                  <a:srgbClr val="222222"/>
                </a:solidFill>
              </a:rPr>
              <a:t>vakans 1 år fyllnadsval</a:t>
            </a:r>
            <a:endParaRPr b="0" i="0" sz="3000" u="none" cap="none" strike="noStrik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"/>
          <p:cNvSpPr/>
          <p:nvPr/>
        </p:nvSpPr>
        <p:spPr>
          <a:xfrm>
            <a:off x="3048000" y="2967325"/>
            <a:ext cx="6830700" cy="13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sv-SE" sz="28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Revisorer: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sv-SE" sz="28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Helena Forssell Persson </a:t>
            </a:r>
            <a:r>
              <a:rPr lang="sv-SE" sz="2800">
                <a:solidFill>
                  <a:srgbClr val="222222"/>
                </a:solidFill>
              </a:rPr>
              <a:t>1</a:t>
            </a:r>
            <a:r>
              <a:rPr b="0" i="0" lang="sv-SE" sz="28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år </a:t>
            </a:r>
            <a:r>
              <a:rPr lang="sv-SE" sz="2800">
                <a:solidFill>
                  <a:srgbClr val="222222"/>
                </a:solidFill>
              </a:rPr>
              <a:t>kvarstår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sv-SE" sz="28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Ulf Wallström </a:t>
            </a:r>
            <a:r>
              <a:rPr lang="sv-SE" sz="2800">
                <a:solidFill>
                  <a:srgbClr val="222222"/>
                </a:solidFill>
              </a:rPr>
              <a:t>2</a:t>
            </a:r>
            <a:r>
              <a:rPr b="0" i="0" lang="sv-SE" sz="28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år </a:t>
            </a:r>
            <a:r>
              <a:rPr lang="sv-SE" sz="2800">
                <a:solidFill>
                  <a:srgbClr val="222222"/>
                </a:solidFill>
              </a:rPr>
              <a:t>omval</a:t>
            </a:r>
            <a:endParaRPr b="0" i="0" sz="2800" u="none" cap="none" strike="noStrik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2019-03-24T14:02:18Z</dcterms:created>
  <dc:creator>Lars Norling</dc:creator>
</cp:coreProperties>
</file>