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6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6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39B80DE-83B0-4AC1-BA23-EB19575455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D439BC82-E2F5-453A-85C0-CA68C00B6B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4279C32-40C2-4B4B-A5D1-54FFE971C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8943A-09D2-413F-9372-A3B5FA2FFDE4}" type="datetimeFigureOut">
              <a:rPr lang="sv-SE" smtClean="0"/>
              <a:t>2021-07-27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FBBE123-02A4-4615-960E-FA7E0EB71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B31A491-F185-4E04-A879-5FA05AAA7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E688C-E2D5-4226-BB8D-2D439F7EE31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22285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2B1E584-5506-4CA0-A4AC-0BE045328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3B98683-625D-4E55-A30B-B68A00FA54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39E3DCD-56C5-4BEA-AD66-C950F163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8943A-09D2-413F-9372-A3B5FA2FFDE4}" type="datetimeFigureOut">
              <a:rPr lang="sv-SE" smtClean="0"/>
              <a:t>2021-07-27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C06C820-A882-43DA-B380-4FE6B526A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DA6DB82-E674-4228-8B2B-66DAA339A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E688C-E2D5-4226-BB8D-2D439F7EE31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06207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6247EED-163D-4EA0-90A5-6C28BED97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82DED68-59FF-41A8-A34B-B2420F6361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AFE34D9-057F-49A4-95F7-014E1D1C7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8943A-09D2-413F-9372-A3B5FA2FFDE4}" type="datetimeFigureOut">
              <a:rPr lang="sv-SE" smtClean="0"/>
              <a:t>2021-07-27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0D1DEB6-CEDB-4183-8084-44E1CE6E7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9710637-1E36-4E6E-A571-458BC23F3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E688C-E2D5-4226-BB8D-2D439F7EE31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73543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8A1A171-685B-4658-97E3-79816F32A4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FAE4EAB-6007-40DC-87C9-F3E1DE3BD0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A45952E-A6C8-4047-A3A4-E0E6958949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4FC49AC-B1F4-4A87-8CC8-01709B17B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8943A-09D2-413F-9372-A3B5FA2FFDE4}" type="datetimeFigureOut">
              <a:rPr lang="sv-SE" smtClean="0"/>
              <a:t>2021-07-27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67B6683-11D4-4B89-A322-008A7835D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352E25F7-D3EF-4729-9569-6C73C2E86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E688C-E2D5-4226-BB8D-2D439F7EE31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88584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2ECC383-DDA2-49AC-9E77-A2BFA6AD5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FFE5687-6E30-4E6D-A005-3E26AC71A9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59DD1246-2DF9-434A-B0B9-BDCC748CE6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D1B38DDA-E531-44FF-A55B-E9B8A909DE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3553D881-4CDA-44DC-98B1-215695BC62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F3F86AB5-4607-479D-A8BC-48E9D199C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8943A-09D2-413F-9372-A3B5FA2FFDE4}" type="datetimeFigureOut">
              <a:rPr lang="sv-SE" smtClean="0"/>
              <a:t>2021-07-27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E3F54F6E-64E3-4861-9287-53B5A5DFA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E910AFD0-1BF6-46DC-86D6-204B90BA2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E688C-E2D5-4226-BB8D-2D439F7EE31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4864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31D8D2-2547-4D4D-A579-8E345019B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FFA3DC17-99DD-44C0-872F-5E515C657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8943A-09D2-413F-9372-A3B5FA2FFDE4}" type="datetimeFigureOut">
              <a:rPr lang="sv-SE" smtClean="0"/>
              <a:t>2021-07-27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38F5CBD5-E899-46BF-9A4E-B0081DD9A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E45A13D4-2937-4D85-B10C-8CD66FFD5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E688C-E2D5-4226-BB8D-2D439F7EE31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82086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F29D7D26-B314-49C8-B298-8BDE3DEB4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8943A-09D2-413F-9372-A3B5FA2FFDE4}" type="datetimeFigureOut">
              <a:rPr lang="sv-SE" smtClean="0"/>
              <a:t>2021-07-27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55B46D2B-B876-4398-8146-7B3B01AFE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566C4A6B-4A7C-4BC0-AFD7-C98E3C278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E688C-E2D5-4226-BB8D-2D439F7EE31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36967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34CD33D-55FD-49C9-9193-0C7FFCCA3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C9D160F-9619-44CE-ABB3-C807CF27D4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4B3097DE-420B-443F-B7D3-B3390AB220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A1129AE-0783-44E1-9499-22BBC0B4D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8943A-09D2-413F-9372-A3B5FA2FFDE4}" type="datetimeFigureOut">
              <a:rPr lang="sv-SE" smtClean="0"/>
              <a:t>2021-07-27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DFF65DE-772B-4D02-853F-D70577A9A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5EF52A8-288A-401B-84F1-BC0C5A6D7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E688C-E2D5-4226-BB8D-2D439F7EE31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7154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DA1A68F-B21A-4D22-801D-87A43D11B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75FFE6A8-085F-49E6-9E7E-C03E0C4AB9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F045602C-DFC7-488D-AC27-CEAB21DA74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627CAF2-FF1C-415C-8726-333A433F4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8943A-09D2-413F-9372-A3B5FA2FFDE4}" type="datetimeFigureOut">
              <a:rPr lang="sv-SE" smtClean="0"/>
              <a:t>2021-07-27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72737BAA-0D23-4516-BEE4-F95661700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3C2114B-D033-4A5A-9321-F0CF6EA18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E688C-E2D5-4226-BB8D-2D439F7EE31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71358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27B10E2-3F6F-4C76-9A21-0CF4DF965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83DDB56E-4AE3-4A96-AC8B-901CBD3D5E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613CF50-4E2B-4CE6-AAEF-3D3F5BE8B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8943A-09D2-413F-9372-A3B5FA2FFDE4}" type="datetimeFigureOut">
              <a:rPr lang="sv-SE" smtClean="0"/>
              <a:t>2021-07-27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6BB43F6-124F-4FDE-8CAC-369039A3F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7169D8A-CCE0-468F-92D4-9FC46F6A4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E688C-E2D5-4226-BB8D-2D439F7EE31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2407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24CBE2D0-B9EA-4C04-9C69-E151788A20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D964D2E6-2F4D-4F96-B478-A32192AEF0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5D206C1-2993-48A5-B439-E7866358B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8943A-09D2-413F-9372-A3B5FA2FFDE4}" type="datetimeFigureOut">
              <a:rPr lang="sv-SE" smtClean="0"/>
              <a:t>2021-07-27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3B626FD-8A50-43D6-B5E6-770CB6BCD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8256240-68BB-4CD5-B403-6F9832A85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E688C-E2D5-4226-BB8D-2D439F7EE31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2459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ED783069-F490-4FF0-8C49-C7A156569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A42C944-D7E4-423D-9E28-8D6374FD19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580393D-9189-4C0A-A653-0017FA7FFB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38943A-09D2-413F-9372-A3B5FA2FFDE4}" type="datetimeFigureOut">
              <a:rPr lang="sv-SE" smtClean="0"/>
              <a:t>2021-07-27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9B95A93-807D-4713-A8A8-4002EE683E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9B037B1-781A-4EEF-858C-160FF836AE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E688C-E2D5-4226-BB8D-2D439F7EE31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77519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E39DFCF-9247-4DE5-BB93-074BFAF07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42B652E-D499-4CDA-8F7A-60469EDBCB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1632" y="996662"/>
            <a:ext cx="4864676" cy="4864676"/>
          </a:xfrm>
          <a:custGeom>
            <a:avLst/>
            <a:gdLst>
              <a:gd name="connsiteX0" fmla="*/ 0 w 4864676"/>
              <a:gd name="connsiteY0" fmla="*/ 0 h 4864676"/>
              <a:gd name="connsiteX1" fmla="*/ 4864676 w 4864676"/>
              <a:gd name="connsiteY1" fmla="*/ 0 h 4864676"/>
              <a:gd name="connsiteX2" fmla="*/ 4864676 w 4864676"/>
              <a:gd name="connsiteY2" fmla="*/ 4864676 h 4864676"/>
              <a:gd name="connsiteX3" fmla="*/ 1281101 w 4864676"/>
              <a:gd name="connsiteY3" fmla="*/ 4864676 h 4864676"/>
              <a:gd name="connsiteX4" fmla="*/ 0 w 4864676"/>
              <a:gd name="connsiteY4" fmla="*/ 3583575 h 4864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64676" h="4864676">
                <a:moveTo>
                  <a:pt x="0" y="0"/>
                </a:moveTo>
                <a:lnTo>
                  <a:pt x="4864676" y="0"/>
                </a:lnTo>
                <a:lnTo>
                  <a:pt x="4864676" y="4864676"/>
                </a:lnTo>
                <a:lnTo>
                  <a:pt x="1281101" y="4864676"/>
                </a:lnTo>
                <a:lnTo>
                  <a:pt x="0" y="3583575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84A22B8-F5B6-47C2-B88E-DADAF37913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7225693" y="996662"/>
            <a:ext cx="4864676" cy="4864676"/>
          </a:xfrm>
          <a:custGeom>
            <a:avLst/>
            <a:gdLst>
              <a:gd name="connsiteX0" fmla="*/ 0 w 4864676"/>
              <a:gd name="connsiteY0" fmla="*/ 0 h 4864676"/>
              <a:gd name="connsiteX1" fmla="*/ 3583574 w 4864676"/>
              <a:gd name="connsiteY1" fmla="*/ 0 h 4864676"/>
              <a:gd name="connsiteX2" fmla="*/ 4864676 w 4864676"/>
              <a:gd name="connsiteY2" fmla="*/ 1281103 h 4864676"/>
              <a:gd name="connsiteX3" fmla="*/ 4864676 w 4864676"/>
              <a:gd name="connsiteY3" fmla="*/ 4864676 h 4864676"/>
              <a:gd name="connsiteX4" fmla="*/ 0 w 4864676"/>
              <a:gd name="connsiteY4" fmla="*/ 4864676 h 4864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64676" h="4864676">
                <a:moveTo>
                  <a:pt x="0" y="0"/>
                </a:moveTo>
                <a:lnTo>
                  <a:pt x="3583574" y="0"/>
                </a:lnTo>
                <a:lnTo>
                  <a:pt x="4864676" y="1281103"/>
                </a:lnTo>
                <a:lnTo>
                  <a:pt x="4864676" y="4864676"/>
                </a:lnTo>
                <a:lnTo>
                  <a:pt x="0" y="4864676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A987C18C-164D-4263-B486-4647A98E88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2789020" y="1"/>
            <a:ext cx="6613961" cy="3286380"/>
          </a:xfrm>
          <a:prstGeom prst="triangle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E7E98B39-04C6-408B-92FD-7686287406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09286" y="3571620"/>
            <a:ext cx="6613961" cy="3286380"/>
          </a:xfrm>
          <a:prstGeom prst="triangle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81C8C27-2457-421F-BDC4-7B4EA3C782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3401311" y="734311"/>
            <a:ext cx="5389379" cy="5389379"/>
          </a:xfrm>
          <a:custGeom>
            <a:avLst/>
            <a:gdLst>
              <a:gd name="connsiteX0" fmla="*/ 0 w 5389379"/>
              <a:gd name="connsiteY0" fmla="*/ 540040 h 5389379"/>
              <a:gd name="connsiteX1" fmla="*/ 540040 w 5389379"/>
              <a:gd name="connsiteY1" fmla="*/ 0 h 5389379"/>
              <a:gd name="connsiteX2" fmla="*/ 5389379 w 5389379"/>
              <a:gd name="connsiteY2" fmla="*/ 0 h 5389379"/>
              <a:gd name="connsiteX3" fmla="*/ 5389379 w 5389379"/>
              <a:gd name="connsiteY3" fmla="*/ 4838655 h 5389379"/>
              <a:gd name="connsiteX4" fmla="*/ 4838655 w 5389379"/>
              <a:gd name="connsiteY4" fmla="*/ 5389379 h 5389379"/>
              <a:gd name="connsiteX5" fmla="*/ 0 w 5389379"/>
              <a:gd name="connsiteY5" fmla="*/ 5389379 h 5389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9379" h="5389379">
                <a:moveTo>
                  <a:pt x="0" y="540040"/>
                </a:moveTo>
                <a:lnTo>
                  <a:pt x="540040" y="0"/>
                </a:lnTo>
                <a:lnTo>
                  <a:pt x="5389379" y="0"/>
                </a:lnTo>
                <a:lnTo>
                  <a:pt x="5389379" y="4838655"/>
                </a:lnTo>
                <a:lnTo>
                  <a:pt x="4838655" y="5389379"/>
                </a:lnTo>
                <a:lnTo>
                  <a:pt x="0" y="538937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EA13C66-82C1-44AF-972B-8F5CCA41B6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271208" y="5287803"/>
            <a:ext cx="955808" cy="95580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DB36437-FE59-457E-91A7-396BBD3C9C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00283" y="33283"/>
            <a:ext cx="6791435" cy="6791435"/>
          </a:xfrm>
          <a:custGeom>
            <a:avLst/>
            <a:gdLst>
              <a:gd name="connsiteX0" fmla="*/ 1860938 w 6791435"/>
              <a:gd name="connsiteY0" fmla="*/ 81158 h 6791435"/>
              <a:gd name="connsiteX1" fmla="*/ 1942096 w 6791435"/>
              <a:gd name="connsiteY1" fmla="*/ 0 h 6791435"/>
              <a:gd name="connsiteX2" fmla="*/ 6791435 w 6791435"/>
              <a:gd name="connsiteY2" fmla="*/ 0 h 6791435"/>
              <a:gd name="connsiteX3" fmla="*/ 6791435 w 6791435"/>
              <a:gd name="connsiteY3" fmla="*/ 4838655 h 6791435"/>
              <a:gd name="connsiteX4" fmla="*/ 6710277 w 6791435"/>
              <a:gd name="connsiteY4" fmla="*/ 4919813 h 6791435"/>
              <a:gd name="connsiteX5" fmla="*/ 6710277 w 6791435"/>
              <a:gd name="connsiteY5" fmla="*/ 81158 h 6791435"/>
              <a:gd name="connsiteX6" fmla="*/ 0 w 6791435"/>
              <a:gd name="connsiteY6" fmla="*/ 1942096 h 6791435"/>
              <a:gd name="connsiteX7" fmla="*/ 81158 w 6791435"/>
              <a:gd name="connsiteY7" fmla="*/ 1860938 h 6791435"/>
              <a:gd name="connsiteX8" fmla="*/ 81158 w 6791435"/>
              <a:gd name="connsiteY8" fmla="*/ 6710277 h 6791435"/>
              <a:gd name="connsiteX9" fmla="*/ 4919813 w 6791435"/>
              <a:gd name="connsiteY9" fmla="*/ 6710277 h 6791435"/>
              <a:gd name="connsiteX10" fmla="*/ 4838655 w 6791435"/>
              <a:gd name="connsiteY10" fmla="*/ 6791435 h 6791435"/>
              <a:gd name="connsiteX11" fmla="*/ 0 w 6791435"/>
              <a:gd name="connsiteY11" fmla="*/ 6791435 h 6791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91435" h="6791435">
                <a:moveTo>
                  <a:pt x="1860938" y="81158"/>
                </a:moveTo>
                <a:lnTo>
                  <a:pt x="1942096" y="0"/>
                </a:lnTo>
                <a:lnTo>
                  <a:pt x="6791435" y="0"/>
                </a:lnTo>
                <a:lnTo>
                  <a:pt x="6791435" y="4838655"/>
                </a:lnTo>
                <a:lnTo>
                  <a:pt x="6710277" y="4919813"/>
                </a:lnTo>
                <a:lnTo>
                  <a:pt x="6710277" y="81158"/>
                </a:lnTo>
                <a:close/>
                <a:moveTo>
                  <a:pt x="0" y="1942096"/>
                </a:moveTo>
                <a:lnTo>
                  <a:pt x="81158" y="1860938"/>
                </a:lnTo>
                <a:lnTo>
                  <a:pt x="81158" y="6710277"/>
                </a:lnTo>
                <a:lnTo>
                  <a:pt x="4919813" y="6710277"/>
                </a:lnTo>
                <a:lnTo>
                  <a:pt x="4838655" y="6791435"/>
                </a:lnTo>
                <a:lnTo>
                  <a:pt x="0" y="6791435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EF9F67BE-8086-490D-9B81-DF925CDFB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4642" y="2353641"/>
            <a:ext cx="5782716" cy="2150719"/>
          </a:xfrm>
          <a:noFill/>
        </p:spPr>
        <p:txBody>
          <a:bodyPr anchor="ctr">
            <a:normAutofit/>
          </a:bodyPr>
          <a:lstStyle/>
          <a:p>
            <a:r>
              <a:rPr lang="sv-SE" sz="2000">
                <a:solidFill>
                  <a:srgbClr val="080808"/>
                </a:solidFill>
              </a:rPr>
              <a:t>1. Ansvar för belastning = skriv upp</a:t>
            </a:r>
            <a:br>
              <a:rPr lang="sv-SE" sz="2000">
                <a:solidFill>
                  <a:srgbClr val="080808"/>
                </a:solidFill>
              </a:rPr>
            </a:br>
            <a:r>
              <a:rPr lang="sv-SE" sz="2000">
                <a:solidFill>
                  <a:srgbClr val="080808"/>
                </a:solidFill>
              </a:rPr>
              <a:t>2. Utvecklingssamtal med alla spelare, nuläge, om 3 år, om 5 år, vad krävs?</a:t>
            </a:r>
            <a:br>
              <a:rPr lang="sv-SE" sz="2000">
                <a:solidFill>
                  <a:srgbClr val="080808"/>
                </a:solidFill>
              </a:rPr>
            </a:br>
            <a:r>
              <a:rPr lang="sv-SE" sz="2000">
                <a:solidFill>
                  <a:srgbClr val="080808"/>
                </a:solidFill>
              </a:rPr>
              <a:t>3. Alla har ansvar för att F19/F17/F16 har spelare</a:t>
            </a:r>
            <a:br>
              <a:rPr lang="sv-SE" sz="2000">
                <a:solidFill>
                  <a:srgbClr val="080808"/>
                </a:solidFill>
              </a:rPr>
            </a:br>
            <a:r>
              <a:rPr lang="sv-SE" sz="2000">
                <a:solidFill>
                  <a:srgbClr val="080808"/>
                </a:solidFill>
              </a:rPr>
              <a:t>4. Vi är varandras arbetsmiljö</a:t>
            </a:r>
            <a:br>
              <a:rPr lang="sv-SE" sz="2000">
                <a:solidFill>
                  <a:srgbClr val="080808"/>
                </a:solidFill>
              </a:rPr>
            </a:br>
            <a:endParaRPr lang="sv-SE" sz="2000">
              <a:solidFill>
                <a:srgbClr val="080808"/>
              </a:solidFill>
            </a:endParaRP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4EDF23D5-009F-44EA-8F85-E2BB2132AD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39633" y="4518923"/>
            <a:ext cx="3312734" cy="1141851"/>
          </a:xfrm>
          <a:noFill/>
        </p:spPr>
        <p:txBody>
          <a:bodyPr>
            <a:normAutofit/>
          </a:bodyPr>
          <a:lstStyle/>
          <a:p>
            <a:pPr marL="742950" indent="-742950">
              <a:buAutoNum type="arabicPeriod"/>
            </a:pPr>
            <a:r>
              <a:rPr lang="sv-SE" sz="1900" dirty="0">
                <a:solidFill>
                  <a:srgbClr val="080808"/>
                </a:solidFill>
              </a:rPr>
              <a:t>Nästa aktion</a:t>
            </a:r>
          </a:p>
          <a:p>
            <a:r>
              <a:rPr lang="sv-SE" sz="1900" dirty="0">
                <a:solidFill>
                  <a:srgbClr val="080808"/>
                </a:solidFill>
              </a:rPr>
              <a:t>2.Göra varandra bättre</a:t>
            </a:r>
          </a:p>
          <a:p>
            <a:r>
              <a:rPr lang="sv-SE" sz="1900" dirty="0">
                <a:solidFill>
                  <a:srgbClr val="080808"/>
                </a:solidFill>
              </a:rPr>
              <a:t>3. Hållbarhet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44D3693-2EFE-4667-89D5-47E2D59209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42846" y="410171"/>
            <a:ext cx="1321281" cy="1321281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21FD796-9CD0-404D-8DF5-5274C0BCC7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30319" y="1508609"/>
            <a:ext cx="700047" cy="700047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061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8294908-8B00-4F58-BBBA-20F71A40A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364C879-1404-4203-8E9D-CC5DE0A621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82782" y="-1386168"/>
            <a:ext cx="2424873" cy="3611191"/>
          </a:xfrm>
          <a:custGeom>
            <a:avLst/>
            <a:gdLst>
              <a:gd name="connsiteX0" fmla="*/ 0 w 2424873"/>
              <a:gd name="connsiteY0" fmla="*/ 2424874 h 3611191"/>
              <a:gd name="connsiteX1" fmla="*/ 2424873 w 2424873"/>
              <a:gd name="connsiteY1" fmla="*/ 0 h 3611191"/>
              <a:gd name="connsiteX2" fmla="*/ 2424873 w 2424873"/>
              <a:gd name="connsiteY2" fmla="*/ 3611191 h 3611191"/>
              <a:gd name="connsiteX3" fmla="*/ 1186317 w 2424873"/>
              <a:gd name="connsiteY3" fmla="*/ 3611191 h 3611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24873" h="3611191">
                <a:moveTo>
                  <a:pt x="0" y="2424874"/>
                </a:moveTo>
                <a:lnTo>
                  <a:pt x="2424873" y="0"/>
                </a:lnTo>
                <a:lnTo>
                  <a:pt x="2424873" y="3611191"/>
                </a:lnTo>
                <a:lnTo>
                  <a:pt x="1186317" y="361119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4617302-4B0D-4351-A6BB-6F0930D943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571000" y="-338582"/>
            <a:ext cx="1635955" cy="1635955"/>
          </a:xfrm>
          <a:custGeom>
            <a:avLst/>
            <a:gdLst>
              <a:gd name="connsiteX0" fmla="*/ 0 w 1635955"/>
              <a:gd name="connsiteY0" fmla="*/ 957987 h 1635955"/>
              <a:gd name="connsiteX1" fmla="*/ 957987 w 1635955"/>
              <a:gd name="connsiteY1" fmla="*/ 0 h 1635955"/>
              <a:gd name="connsiteX2" fmla="*/ 1635955 w 1635955"/>
              <a:gd name="connsiteY2" fmla="*/ 0 h 1635955"/>
              <a:gd name="connsiteX3" fmla="*/ 1635955 w 1635955"/>
              <a:gd name="connsiteY3" fmla="*/ 1635955 h 1635955"/>
              <a:gd name="connsiteX4" fmla="*/ 0 w 1635955"/>
              <a:gd name="connsiteY4" fmla="*/ 1635955 h 1635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5955" h="1635955">
                <a:moveTo>
                  <a:pt x="0" y="957987"/>
                </a:moveTo>
                <a:lnTo>
                  <a:pt x="957987" y="0"/>
                </a:lnTo>
                <a:lnTo>
                  <a:pt x="1635955" y="0"/>
                </a:lnTo>
                <a:lnTo>
                  <a:pt x="1635955" y="1635955"/>
                </a:lnTo>
                <a:lnTo>
                  <a:pt x="0" y="1635955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A2C7802-C2E0-4218-8F89-8DD7CCD2CD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627985" y="-6588"/>
            <a:ext cx="4059393" cy="2548110"/>
          </a:xfrm>
          <a:custGeom>
            <a:avLst/>
            <a:gdLst>
              <a:gd name="connsiteX0" fmla="*/ 0 w 4059393"/>
              <a:gd name="connsiteY0" fmla="*/ 1511282 h 2548110"/>
              <a:gd name="connsiteX1" fmla="*/ 1511282 w 4059393"/>
              <a:gd name="connsiteY1" fmla="*/ 0 h 2548110"/>
              <a:gd name="connsiteX2" fmla="*/ 4059393 w 4059393"/>
              <a:gd name="connsiteY2" fmla="*/ 2548110 h 2548110"/>
              <a:gd name="connsiteX3" fmla="*/ 0 w 4059393"/>
              <a:gd name="connsiteY3" fmla="*/ 2548110 h 2548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59393" h="2548110">
                <a:moveTo>
                  <a:pt x="0" y="1511282"/>
                </a:moveTo>
                <a:lnTo>
                  <a:pt x="1511282" y="0"/>
                </a:lnTo>
                <a:lnTo>
                  <a:pt x="4059393" y="2548110"/>
                </a:lnTo>
                <a:lnTo>
                  <a:pt x="0" y="254811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6D7111A-21E5-4EE9-8A78-10E5530F01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262924" y="1465780"/>
            <a:ext cx="1185708" cy="118570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3969E80-A77B-49FC-9122-D89AFD5EE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-29557" y="5198743"/>
            <a:ext cx="2444907" cy="2366116"/>
          </a:xfrm>
          <a:custGeom>
            <a:avLst/>
            <a:gdLst>
              <a:gd name="connsiteX0" fmla="*/ 0 w 2203753"/>
              <a:gd name="connsiteY0" fmla="*/ 0 h 2132734"/>
              <a:gd name="connsiteX1" fmla="*/ 2203753 w 2203753"/>
              <a:gd name="connsiteY1" fmla="*/ 0 h 2132734"/>
              <a:gd name="connsiteX2" fmla="*/ 2203753 w 2203753"/>
              <a:gd name="connsiteY2" fmla="*/ 576461 h 2132734"/>
              <a:gd name="connsiteX3" fmla="*/ 647480 w 2203753"/>
              <a:gd name="connsiteY3" fmla="*/ 2132734 h 2132734"/>
              <a:gd name="connsiteX4" fmla="*/ 0 w 2203753"/>
              <a:gd name="connsiteY4" fmla="*/ 1485255 h 2132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3753" h="2132734">
                <a:moveTo>
                  <a:pt x="0" y="0"/>
                </a:moveTo>
                <a:lnTo>
                  <a:pt x="2203753" y="0"/>
                </a:lnTo>
                <a:lnTo>
                  <a:pt x="2203753" y="576461"/>
                </a:lnTo>
                <a:lnTo>
                  <a:pt x="647480" y="2132734"/>
                </a:lnTo>
                <a:lnTo>
                  <a:pt x="0" y="1485255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849CA57-76BD-4CF2-80BA-D7A46A01B7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769787" y="5439893"/>
            <a:ext cx="928467" cy="928467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35E9085E-E730-4768-83D4-6CB7E98971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3401311" y="734311"/>
            <a:ext cx="5389379" cy="5389379"/>
          </a:xfrm>
          <a:custGeom>
            <a:avLst/>
            <a:gdLst>
              <a:gd name="connsiteX0" fmla="*/ 0 w 5389379"/>
              <a:gd name="connsiteY0" fmla="*/ 540040 h 5389379"/>
              <a:gd name="connsiteX1" fmla="*/ 540040 w 5389379"/>
              <a:gd name="connsiteY1" fmla="*/ 0 h 5389379"/>
              <a:gd name="connsiteX2" fmla="*/ 5389379 w 5389379"/>
              <a:gd name="connsiteY2" fmla="*/ 0 h 5389379"/>
              <a:gd name="connsiteX3" fmla="*/ 5389379 w 5389379"/>
              <a:gd name="connsiteY3" fmla="*/ 4838655 h 5389379"/>
              <a:gd name="connsiteX4" fmla="*/ 4838655 w 5389379"/>
              <a:gd name="connsiteY4" fmla="*/ 5389379 h 5389379"/>
              <a:gd name="connsiteX5" fmla="*/ 0 w 5389379"/>
              <a:gd name="connsiteY5" fmla="*/ 5389379 h 5389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9379" h="5389379">
                <a:moveTo>
                  <a:pt x="0" y="540040"/>
                </a:moveTo>
                <a:lnTo>
                  <a:pt x="540040" y="0"/>
                </a:lnTo>
                <a:lnTo>
                  <a:pt x="5389379" y="0"/>
                </a:lnTo>
                <a:lnTo>
                  <a:pt x="5389379" y="4838655"/>
                </a:lnTo>
                <a:lnTo>
                  <a:pt x="4838655" y="5389379"/>
                </a:lnTo>
                <a:lnTo>
                  <a:pt x="0" y="538937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973272FE-A474-4CAE-8CA2-BCC8B476C3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00283" y="33283"/>
            <a:ext cx="6791435" cy="6791435"/>
          </a:xfrm>
          <a:custGeom>
            <a:avLst/>
            <a:gdLst>
              <a:gd name="connsiteX0" fmla="*/ 1860938 w 6791435"/>
              <a:gd name="connsiteY0" fmla="*/ 81158 h 6791435"/>
              <a:gd name="connsiteX1" fmla="*/ 1942096 w 6791435"/>
              <a:gd name="connsiteY1" fmla="*/ 0 h 6791435"/>
              <a:gd name="connsiteX2" fmla="*/ 6791435 w 6791435"/>
              <a:gd name="connsiteY2" fmla="*/ 0 h 6791435"/>
              <a:gd name="connsiteX3" fmla="*/ 6791435 w 6791435"/>
              <a:gd name="connsiteY3" fmla="*/ 4838655 h 6791435"/>
              <a:gd name="connsiteX4" fmla="*/ 6710277 w 6791435"/>
              <a:gd name="connsiteY4" fmla="*/ 4919813 h 6791435"/>
              <a:gd name="connsiteX5" fmla="*/ 6710277 w 6791435"/>
              <a:gd name="connsiteY5" fmla="*/ 81158 h 6791435"/>
              <a:gd name="connsiteX6" fmla="*/ 0 w 6791435"/>
              <a:gd name="connsiteY6" fmla="*/ 1942096 h 6791435"/>
              <a:gd name="connsiteX7" fmla="*/ 81158 w 6791435"/>
              <a:gd name="connsiteY7" fmla="*/ 1860938 h 6791435"/>
              <a:gd name="connsiteX8" fmla="*/ 81158 w 6791435"/>
              <a:gd name="connsiteY8" fmla="*/ 6710277 h 6791435"/>
              <a:gd name="connsiteX9" fmla="*/ 4919813 w 6791435"/>
              <a:gd name="connsiteY9" fmla="*/ 6710277 h 6791435"/>
              <a:gd name="connsiteX10" fmla="*/ 4838655 w 6791435"/>
              <a:gd name="connsiteY10" fmla="*/ 6791435 h 6791435"/>
              <a:gd name="connsiteX11" fmla="*/ 0 w 6791435"/>
              <a:gd name="connsiteY11" fmla="*/ 6791435 h 6791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91435" h="6791435">
                <a:moveTo>
                  <a:pt x="1860938" y="81158"/>
                </a:moveTo>
                <a:lnTo>
                  <a:pt x="1942096" y="0"/>
                </a:lnTo>
                <a:lnTo>
                  <a:pt x="6791435" y="0"/>
                </a:lnTo>
                <a:lnTo>
                  <a:pt x="6791435" y="4838655"/>
                </a:lnTo>
                <a:lnTo>
                  <a:pt x="6710277" y="4919813"/>
                </a:lnTo>
                <a:lnTo>
                  <a:pt x="6710277" y="81158"/>
                </a:lnTo>
                <a:close/>
                <a:moveTo>
                  <a:pt x="0" y="1942096"/>
                </a:moveTo>
                <a:lnTo>
                  <a:pt x="81158" y="1860938"/>
                </a:lnTo>
                <a:lnTo>
                  <a:pt x="81158" y="6710277"/>
                </a:lnTo>
                <a:lnTo>
                  <a:pt x="4919813" y="6710277"/>
                </a:lnTo>
                <a:lnTo>
                  <a:pt x="4838655" y="6791435"/>
                </a:lnTo>
                <a:lnTo>
                  <a:pt x="0" y="6791435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EA90E62F-EC61-459F-B4E7-437C5578ED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39633" y="4518923"/>
            <a:ext cx="3312734" cy="1141851"/>
          </a:xfrm>
          <a:noFill/>
        </p:spPr>
        <p:txBody>
          <a:bodyPr>
            <a:normAutofit lnSpcReduction="10000"/>
          </a:bodyPr>
          <a:lstStyle/>
          <a:p>
            <a:r>
              <a:rPr lang="sv-SE" sz="1700" dirty="0">
                <a:solidFill>
                  <a:srgbClr val="080808"/>
                </a:solidFill>
              </a:rPr>
              <a:t>Def- Ta inlägg från mållinje till några meter utanför målområdet</a:t>
            </a:r>
          </a:p>
          <a:p>
            <a:r>
              <a:rPr lang="sv-SE" sz="1700" dirty="0">
                <a:solidFill>
                  <a:srgbClr val="080808"/>
                </a:solidFill>
              </a:rPr>
              <a:t>Hantera box, grepp, fallteknik, verbal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538D926C-3A49-4882-9964-1E8980CD04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4642" y="2353641"/>
            <a:ext cx="5782716" cy="2150719"/>
          </a:xfrm>
          <a:noFill/>
        </p:spPr>
        <p:txBody>
          <a:bodyPr anchor="ctr">
            <a:normAutofit/>
          </a:bodyPr>
          <a:lstStyle/>
          <a:p>
            <a:r>
              <a:rPr lang="sv-SE" sz="2500" dirty="0">
                <a:solidFill>
                  <a:srgbClr val="080808"/>
                </a:solidFill>
              </a:rPr>
              <a:t>Kravbild för mv</a:t>
            </a:r>
            <a:br>
              <a:rPr lang="sv-SE" sz="2500" dirty="0">
                <a:solidFill>
                  <a:srgbClr val="080808"/>
                </a:solidFill>
              </a:rPr>
            </a:br>
            <a:br>
              <a:rPr lang="sv-SE" sz="2500" dirty="0">
                <a:solidFill>
                  <a:srgbClr val="080808"/>
                </a:solidFill>
              </a:rPr>
            </a:br>
            <a:r>
              <a:rPr lang="sv-SE" sz="2500" dirty="0">
                <a:solidFill>
                  <a:srgbClr val="080808"/>
                </a:solidFill>
              </a:rPr>
              <a:t>Off- spela långt ut</a:t>
            </a:r>
            <a:br>
              <a:rPr lang="sv-SE" sz="2500" dirty="0">
                <a:solidFill>
                  <a:srgbClr val="080808"/>
                </a:solidFill>
              </a:rPr>
            </a:br>
            <a:r>
              <a:rPr lang="sv-SE" sz="2500" dirty="0">
                <a:solidFill>
                  <a:srgbClr val="080808"/>
                </a:solidFill>
              </a:rPr>
              <a:t>kasta långa och korta utkast</a:t>
            </a:r>
            <a:br>
              <a:rPr lang="sv-SE" sz="2500" dirty="0">
                <a:solidFill>
                  <a:srgbClr val="080808"/>
                </a:solidFill>
              </a:rPr>
            </a:br>
            <a:r>
              <a:rPr lang="sv-SE" sz="2500" dirty="0">
                <a:solidFill>
                  <a:srgbClr val="080808"/>
                </a:solidFill>
              </a:rPr>
              <a:t>passa både långt och kort, verbal</a:t>
            </a:r>
            <a:br>
              <a:rPr lang="sv-SE" sz="2500" dirty="0">
                <a:solidFill>
                  <a:srgbClr val="080808"/>
                </a:solidFill>
              </a:rPr>
            </a:br>
            <a:endParaRPr lang="sv-SE" sz="2500" dirty="0">
              <a:solidFill>
                <a:srgbClr val="080808"/>
              </a:solidFill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E07981EA-05A6-437C-88D7-B377B92B03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629823" y="5457591"/>
            <a:ext cx="2231794" cy="2568811"/>
          </a:xfrm>
          <a:custGeom>
            <a:avLst/>
            <a:gdLst>
              <a:gd name="connsiteX0" fmla="*/ 0 w 2940086"/>
              <a:gd name="connsiteY0" fmla="*/ 0 h 3384061"/>
              <a:gd name="connsiteX1" fmla="*/ 2496112 w 2940086"/>
              <a:gd name="connsiteY1" fmla="*/ 0 h 3384061"/>
              <a:gd name="connsiteX2" fmla="*/ 2940086 w 2940086"/>
              <a:gd name="connsiteY2" fmla="*/ 443975 h 3384061"/>
              <a:gd name="connsiteX3" fmla="*/ 0 w 2940086"/>
              <a:gd name="connsiteY3" fmla="*/ 3384061 h 3384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0086" h="3384061">
                <a:moveTo>
                  <a:pt x="0" y="0"/>
                </a:moveTo>
                <a:lnTo>
                  <a:pt x="2496112" y="0"/>
                </a:lnTo>
                <a:lnTo>
                  <a:pt x="2940086" y="443975"/>
                </a:lnTo>
                <a:lnTo>
                  <a:pt x="0" y="338406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5E3C750-986E-4769-B1AE-49289FBEE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720059" y="5243545"/>
            <a:ext cx="959985" cy="959985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27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8294908-8B00-4F58-BBBA-20F71A40A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364C879-1404-4203-8E9D-CC5DE0A621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82782" y="-1386168"/>
            <a:ext cx="2424873" cy="3611191"/>
          </a:xfrm>
          <a:custGeom>
            <a:avLst/>
            <a:gdLst>
              <a:gd name="connsiteX0" fmla="*/ 0 w 2424873"/>
              <a:gd name="connsiteY0" fmla="*/ 2424874 h 3611191"/>
              <a:gd name="connsiteX1" fmla="*/ 2424873 w 2424873"/>
              <a:gd name="connsiteY1" fmla="*/ 0 h 3611191"/>
              <a:gd name="connsiteX2" fmla="*/ 2424873 w 2424873"/>
              <a:gd name="connsiteY2" fmla="*/ 3611191 h 3611191"/>
              <a:gd name="connsiteX3" fmla="*/ 1186317 w 2424873"/>
              <a:gd name="connsiteY3" fmla="*/ 3611191 h 3611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24873" h="3611191">
                <a:moveTo>
                  <a:pt x="0" y="2424874"/>
                </a:moveTo>
                <a:lnTo>
                  <a:pt x="2424873" y="0"/>
                </a:lnTo>
                <a:lnTo>
                  <a:pt x="2424873" y="3611191"/>
                </a:lnTo>
                <a:lnTo>
                  <a:pt x="1186317" y="361119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4617302-4B0D-4351-A6BB-6F0930D943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571000" y="-338582"/>
            <a:ext cx="1635955" cy="1635955"/>
          </a:xfrm>
          <a:custGeom>
            <a:avLst/>
            <a:gdLst>
              <a:gd name="connsiteX0" fmla="*/ 0 w 1635955"/>
              <a:gd name="connsiteY0" fmla="*/ 957987 h 1635955"/>
              <a:gd name="connsiteX1" fmla="*/ 957987 w 1635955"/>
              <a:gd name="connsiteY1" fmla="*/ 0 h 1635955"/>
              <a:gd name="connsiteX2" fmla="*/ 1635955 w 1635955"/>
              <a:gd name="connsiteY2" fmla="*/ 0 h 1635955"/>
              <a:gd name="connsiteX3" fmla="*/ 1635955 w 1635955"/>
              <a:gd name="connsiteY3" fmla="*/ 1635955 h 1635955"/>
              <a:gd name="connsiteX4" fmla="*/ 0 w 1635955"/>
              <a:gd name="connsiteY4" fmla="*/ 1635955 h 1635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5955" h="1635955">
                <a:moveTo>
                  <a:pt x="0" y="957987"/>
                </a:moveTo>
                <a:lnTo>
                  <a:pt x="957987" y="0"/>
                </a:lnTo>
                <a:lnTo>
                  <a:pt x="1635955" y="0"/>
                </a:lnTo>
                <a:lnTo>
                  <a:pt x="1635955" y="1635955"/>
                </a:lnTo>
                <a:lnTo>
                  <a:pt x="0" y="1635955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A2C7802-C2E0-4218-8F89-8DD7CCD2CD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627985" y="-6588"/>
            <a:ext cx="4059393" cy="2548110"/>
          </a:xfrm>
          <a:custGeom>
            <a:avLst/>
            <a:gdLst>
              <a:gd name="connsiteX0" fmla="*/ 0 w 4059393"/>
              <a:gd name="connsiteY0" fmla="*/ 1511282 h 2548110"/>
              <a:gd name="connsiteX1" fmla="*/ 1511282 w 4059393"/>
              <a:gd name="connsiteY1" fmla="*/ 0 h 2548110"/>
              <a:gd name="connsiteX2" fmla="*/ 4059393 w 4059393"/>
              <a:gd name="connsiteY2" fmla="*/ 2548110 h 2548110"/>
              <a:gd name="connsiteX3" fmla="*/ 0 w 4059393"/>
              <a:gd name="connsiteY3" fmla="*/ 2548110 h 2548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59393" h="2548110">
                <a:moveTo>
                  <a:pt x="0" y="1511282"/>
                </a:moveTo>
                <a:lnTo>
                  <a:pt x="1511282" y="0"/>
                </a:lnTo>
                <a:lnTo>
                  <a:pt x="4059393" y="2548110"/>
                </a:lnTo>
                <a:lnTo>
                  <a:pt x="0" y="254811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6D7111A-21E5-4EE9-8A78-10E5530F01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262924" y="1465780"/>
            <a:ext cx="1185708" cy="118570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3969E80-A77B-49FC-9122-D89AFD5EE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-29557" y="5198743"/>
            <a:ext cx="2444907" cy="2366116"/>
          </a:xfrm>
          <a:custGeom>
            <a:avLst/>
            <a:gdLst>
              <a:gd name="connsiteX0" fmla="*/ 0 w 2203753"/>
              <a:gd name="connsiteY0" fmla="*/ 0 h 2132734"/>
              <a:gd name="connsiteX1" fmla="*/ 2203753 w 2203753"/>
              <a:gd name="connsiteY1" fmla="*/ 0 h 2132734"/>
              <a:gd name="connsiteX2" fmla="*/ 2203753 w 2203753"/>
              <a:gd name="connsiteY2" fmla="*/ 576461 h 2132734"/>
              <a:gd name="connsiteX3" fmla="*/ 647480 w 2203753"/>
              <a:gd name="connsiteY3" fmla="*/ 2132734 h 2132734"/>
              <a:gd name="connsiteX4" fmla="*/ 0 w 2203753"/>
              <a:gd name="connsiteY4" fmla="*/ 1485255 h 2132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3753" h="2132734">
                <a:moveTo>
                  <a:pt x="0" y="0"/>
                </a:moveTo>
                <a:lnTo>
                  <a:pt x="2203753" y="0"/>
                </a:lnTo>
                <a:lnTo>
                  <a:pt x="2203753" y="576461"/>
                </a:lnTo>
                <a:lnTo>
                  <a:pt x="647480" y="2132734"/>
                </a:lnTo>
                <a:lnTo>
                  <a:pt x="0" y="1485255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849CA57-76BD-4CF2-80BA-D7A46A01B7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769787" y="5439893"/>
            <a:ext cx="928467" cy="928467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35E9085E-E730-4768-83D4-6CB7E98971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3401311" y="734311"/>
            <a:ext cx="5389379" cy="5389379"/>
          </a:xfrm>
          <a:custGeom>
            <a:avLst/>
            <a:gdLst>
              <a:gd name="connsiteX0" fmla="*/ 0 w 5389379"/>
              <a:gd name="connsiteY0" fmla="*/ 540040 h 5389379"/>
              <a:gd name="connsiteX1" fmla="*/ 540040 w 5389379"/>
              <a:gd name="connsiteY1" fmla="*/ 0 h 5389379"/>
              <a:gd name="connsiteX2" fmla="*/ 5389379 w 5389379"/>
              <a:gd name="connsiteY2" fmla="*/ 0 h 5389379"/>
              <a:gd name="connsiteX3" fmla="*/ 5389379 w 5389379"/>
              <a:gd name="connsiteY3" fmla="*/ 4838655 h 5389379"/>
              <a:gd name="connsiteX4" fmla="*/ 4838655 w 5389379"/>
              <a:gd name="connsiteY4" fmla="*/ 5389379 h 5389379"/>
              <a:gd name="connsiteX5" fmla="*/ 0 w 5389379"/>
              <a:gd name="connsiteY5" fmla="*/ 5389379 h 5389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9379" h="5389379">
                <a:moveTo>
                  <a:pt x="0" y="540040"/>
                </a:moveTo>
                <a:lnTo>
                  <a:pt x="540040" y="0"/>
                </a:lnTo>
                <a:lnTo>
                  <a:pt x="5389379" y="0"/>
                </a:lnTo>
                <a:lnTo>
                  <a:pt x="5389379" y="4838655"/>
                </a:lnTo>
                <a:lnTo>
                  <a:pt x="4838655" y="5389379"/>
                </a:lnTo>
                <a:lnTo>
                  <a:pt x="0" y="538937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973272FE-A474-4CAE-8CA2-BCC8B476C3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00283" y="33283"/>
            <a:ext cx="6791435" cy="6791435"/>
          </a:xfrm>
          <a:custGeom>
            <a:avLst/>
            <a:gdLst>
              <a:gd name="connsiteX0" fmla="*/ 1860938 w 6791435"/>
              <a:gd name="connsiteY0" fmla="*/ 81158 h 6791435"/>
              <a:gd name="connsiteX1" fmla="*/ 1942096 w 6791435"/>
              <a:gd name="connsiteY1" fmla="*/ 0 h 6791435"/>
              <a:gd name="connsiteX2" fmla="*/ 6791435 w 6791435"/>
              <a:gd name="connsiteY2" fmla="*/ 0 h 6791435"/>
              <a:gd name="connsiteX3" fmla="*/ 6791435 w 6791435"/>
              <a:gd name="connsiteY3" fmla="*/ 4838655 h 6791435"/>
              <a:gd name="connsiteX4" fmla="*/ 6710277 w 6791435"/>
              <a:gd name="connsiteY4" fmla="*/ 4919813 h 6791435"/>
              <a:gd name="connsiteX5" fmla="*/ 6710277 w 6791435"/>
              <a:gd name="connsiteY5" fmla="*/ 81158 h 6791435"/>
              <a:gd name="connsiteX6" fmla="*/ 0 w 6791435"/>
              <a:gd name="connsiteY6" fmla="*/ 1942096 h 6791435"/>
              <a:gd name="connsiteX7" fmla="*/ 81158 w 6791435"/>
              <a:gd name="connsiteY7" fmla="*/ 1860938 h 6791435"/>
              <a:gd name="connsiteX8" fmla="*/ 81158 w 6791435"/>
              <a:gd name="connsiteY8" fmla="*/ 6710277 h 6791435"/>
              <a:gd name="connsiteX9" fmla="*/ 4919813 w 6791435"/>
              <a:gd name="connsiteY9" fmla="*/ 6710277 h 6791435"/>
              <a:gd name="connsiteX10" fmla="*/ 4838655 w 6791435"/>
              <a:gd name="connsiteY10" fmla="*/ 6791435 h 6791435"/>
              <a:gd name="connsiteX11" fmla="*/ 0 w 6791435"/>
              <a:gd name="connsiteY11" fmla="*/ 6791435 h 6791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91435" h="6791435">
                <a:moveTo>
                  <a:pt x="1860938" y="81158"/>
                </a:moveTo>
                <a:lnTo>
                  <a:pt x="1942096" y="0"/>
                </a:lnTo>
                <a:lnTo>
                  <a:pt x="6791435" y="0"/>
                </a:lnTo>
                <a:lnTo>
                  <a:pt x="6791435" y="4838655"/>
                </a:lnTo>
                <a:lnTo>
                  <a:pt x="6710277" y="4919813"/>
                </a:lnTo>
                <a:lnTo>
                  <a:pt x="6710277" y="81158"/>
                </a:lnTo>
                <a:close/>
                <a:moveTo>
                  <a:pt x="0" y="1942096"/>
                </a:moveTo>
                <a:lnTo>
                  <a:pt x="81158" y="1860938"/>
                </a:lnTo>
                <a:lnTo>
                  <a:pt x="81158" y="6710277"/>
                </a:lnTo>
                <a:lnTo>
                  <a:pt x="4919813" y="6710277"/>
                </a:lnTo>
                <a:lnTo>
                  <a:pt x="4838655" y="6791435"/>
                </a:lnTo>
                <a:lnTo>
                  <a:pt x="0" y="6791435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CB6EF1-5D64-4A1D-BBB8-B10599D234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39633" y="4518923"/>
            <a:ext cx="3312734" cy="1141851"/>
          </a:xfrm>
          <a:noFill/>
        </p:spPr>
        <p:txBody>
          <a:bodyPr>
            <a:normAutofit lnSpcReduction="10000"/>
          </a:bodyPr>
          <a:lstStyle/>
          <a:p>
            <a:r>
              <a:rPr lang="sv-SE" sz="2000" dirty="0">
                <a:solidFill>
                  <a:srgbClr val="080808"/>
                </a:solidFill>
              </a:rPr>
              <a:t>Def – Ställa om i hög fart när anfallet är </a:t>
            </a:r>
            <a:r>
              <a:rPr lang="sv-SE" sz="2000" dirty="0" err="1">
                <a:solidFill>
                  <a:srgbClr val="080808"/>
                </a:solidFill>
              </a:rPr>
              <a:t>slut,spela</a:t>
            </a:r>
            <a:r>
              <a:rPr lang="sv-SE" sz="2000" dirty="0">
                <a:solidFill>
                  <a:srgbClr val="080808"/>
                </a:solidFill>
              </a:rPr>
              <a:t> 1-1 , press mot inläggsspelare i hög fart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D82EA56-8B21-44C9-B00C-CB1055E0BA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4642" y="2353641"/>
            <a:ext cx="5782716" cy="2150719"/>
          </a:xfrm>
          <a:noFill/>
        </p:spPr>
        <p:txBody>
          <a:bodyPr anchor="ctr">
            <a:normAutofit fontScale="90000"/>
          </a:bodyPr>
          <a:lstStyle/>
          <a:p>
            <a:r>
              <a:rPr lang="sv-SE" sz="3100" dirty="0">
                <a:solidFill>
                  <a:srgbClr val="080808"/>
                </a:solidFill>
              </a:rPr>
              <a:t>Ytterback/Wing</a:t>
            </a:r>
            <a:br>
              <a:rPr lang="sv-SE" sz="3100" dirty="0">
                <a:solidFill>
                  <a:srgbClr val="080808"/>
                </a:solidFill>
              </a:rPr>
            </a:br>
            <a:r>
              <a:rPr lang="sv-SE" sz="3100" dirty="0">
                <a:solidFill>
                  <a:srgbClr val="080808"/>
                </a:solidFill>
              </a:rPr>
              <a:t>Off-  ska kunna följa med i anfallet varje anfall med hög fart. Spela både korta och långa passningar. Inlägg/inspel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E07981EA-05A6-437C-88D7-B377B92B03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629823" y="5457591"/>
            <a:ext cx="2231794" cy="2568811"/>
          </a:xfrm>
          <a:custGeom>
            <a:avLst/>
            <a:gdLst>
              <a:gd name="connsiteX0" fmla="*/ 0 w 2940086"/>
              <a:gd name="connsiteY0" fmla="*/ 0 h 3384061"/>
              <a:gd name="connsiteX1" fmla="*/ 2496112 w 2940086"/>
              <a:gd name="connsiteY1" fmla="*/ 0 h 3384061"/>
              <a:gd name="connsiteX2" fmla="*/ 2940086 w 2940086"/>
              <a:gd name="connsiteY2" fmla="*/ 443975 h 3384061"/>
              <a:gd name="connsiteX3" fmla="*/ 0 w 2940086"/>
              <a:gd name="connsiteY3" fmla="*/ 3384061 h 3384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0086" h="3384061">
                <a:moveTo>
                  <a:pt x="0" y="0"/>
                </a:moveTo>
                <a:lnTo>
                  <a:pt x="2496112" y="0"/>
                </a:lnTo>
                <a:lnTo>
                  <a:pt x="2940086" y="443975"/>
                </a:lnTo>
                <a:lnTo>
                  <a:pt x="0" y="338406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5E3C750-986E-4769-B1AE-49289FBEE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720059" y="5243545"/>
            <a:ext cx="959985" cy="959985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976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8294908-8B00-4F58-BBBA-20F71A40A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364C879-1404-4203-8E9D-CC5DE0A621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82782" y="-1386168"/>
            <a:ext cx="2424873" cy="3611191"/>
          </a:xfrm>
          <a:custGeom>
            <a:avLst/>
            <a:gdLst>
              <a:gd name="connsiteX0" fmla="*/ 0 w 2424873"/>
              <a:gd name="connsiteY0" fmla="*/ 2424874 h 3611191"/>
              <a:gd name="connsiteX1" fmla="*/ 2424873 w 2424873"/>
              <a:gd name="connsiteY1" fmla="*/ 0 h 3611191"/>
              <a:gd name="connsiteX2" fmla="*/ 2424873 w 2424873"/>
              <a:gd name="connsiteY2" fmla="*/ 3611191 h 3611191"/>
              <a:gd name="connsiteX3" fmla="*/ 1186317 w 2424873"/>
              <a:gd name="connsiteY3" fmla="*/ 3611191 h 3611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24873" h="3611191">
                <a:moveTo>
                  <a:pt x="0" y="2424874"/>
                </a:moveTo>
                <a:lnTo>
                  <a:pt x="2424873" y="0"/>
                </a:lnTo>
                <a:lnTo>
                  <a:pt x="2424873" y="3611191"/>
                </a:lnTo>
                <a:lnTo>
                  <a:pt x="1186317" y="361119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4617302-4B0D-4351-A6BB-6F0930D943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571000" y="-338582"/>
            <a:ext cx="1635955" cy="1635955"/>
          </a:xfrm>
          <a:custGeom>
            <a:avLst/>
            <a:gdLst>
              <a:gd name="connsiteX0" fmla="*/ 0 w 1635955"/>
              <a:gd name="connsiteY0" fmla="*/ 957987 h 1635955"/>
              <a:gd name="connsiteX1" fmla="*/ 957987 w 1635955"/>
              <a:gd name="connsiteY1" fmla="*/ 0 h 1635955"/>
              <a:gd name="connsiteX2" fmla="*/ 1635955 w 1635955"/>
              <a:gd name="connsiteY2" fmla="*/ 0 h 1635955"/>
              <a:gd name="connsiteX3" fmla="*/ 1635955 w 1635955"/>
              <a:gd name="connsiteY3" fmla="*/ 1635955 h 1635955"/>
              <a:gd name="connsiteX4" fmla="*/ 0 w 1635955"/>
              <a:gd name="connsiteY4" fmla="*/ 1635955 h 1635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5955" h="1635955">
                <a:moveTo>
                  <a:pt x="0" y="957987"/>
                </a:moveTo>
                <a:lnTo>
                  <a:pt x="957987" y="0"/>
                </a:lnTo>
                <a:lnTo>
                  <a:pt x="1635955" y="0"/>
                </a:lnTo>
                <a:lnTo>
                  <a:pt x="1635955" y="1635955"/>
                </a:lnTo>
                <a:lnTo>
                  <a:pt x="0" y="1635955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A2C7802-C2E0-4218-8F89-8DD7CCD2CD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627985" y="-6588"/>
            <a:ext cx="4059393" cy="2548110"/>
          </a:xfrm>
          <a:custGeom>
            <a:avLst/>
            <a:gdLst>
              <a:gd name="connsiteX0" fmla="*/ 0 w 4059393"/>
              <a:gd name="connsiteY0" fmla="*/ 1511282 h 2548110"/>
              <a:gd name="connsiteX1" fmla="*/ 1511282 w 4059393"/>
              <a:gd name="connsiteY1" fmla="*/ 0 h 2548110"/>
              <a:gd name="connsiteX2" fmla="*/ 4059393 w 4059393"/>
              <a:gd name="connsiteY2" fmla="*/ 2548110 h 2548110"/>
              <a:gd name="connsiteX3" fmla="*/ 0 w 4059393"/>
              <a:gd name="connsiteY3" fmla="*/ 2548110 h 2548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59393" h="2548110">
                <a:moveTo>
                  <a:pt x="0" y="1511282"/>
                </a:moveTo>
                <a:lnTo>
                  <a:pt x="1511282" y="0"/>
                </a:lnTo>
                <a:lnTo>
                  <a:pt x="4059393" y="2548110"/>
                </a:lnTo>
                <a:lnTo>
                  <a:pt x="0" y="254811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6D7111A-21E5-4EE9-8A78-10E5530F01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262924" y="1465780"/>
            <a:ext cx="1185708" cy="118570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3969E80-A77B-49FC-9122-D89AFD5EE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-29557" y="5198743"/>
            <a:ext cx="2444907" cy="2366116"/>
          </a:xfrm>
          <a:custGeom>
            <a:avLst/>
            <a:gdLst>
              <a:gd name="connsiteX0" fmla="*/ 0 w 2203753"/>
              <a:gd name="connsiteY0" fmla="*/ 0 h 2132734"/>
              <a:gd name="connsiteX1" fmla="*/ 2203753 w 2203753"/>
              <a:gd name="connsiteY1" fmla="*/ 0 h 2132734"/>
              <a:gd name="connsiteX2" fmla="*/ 2203753 w 2203753"/>
              <a:gd name="connsiteY2" fmla="*/ 576461 h 2132734"/>
              <a:gd name="connsiteX3" fmla="*/ 647480 w 2203753"/>
              <a:gd name="connsiteY3" fmla="*/ 2132734 h 2132734"/>
              <a:gd name="connsiteX4" fmla="*/ 0 w 2203753"/>
              <a:gd name="connsiteY4" fmla="*/ 1485255 h 2132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3753" h="2132734">
                <a:moveTo>
                  <a:pt x="0" y="0"/>
                </a:moveTo>
                <a:lnTo>
                  <a:pt x="2203753" y="0"/>
                </a:lnTo>
                <a:lnTo>
                  <a:pt x="2203753" y="576461"/>
                </a:lnTo>
                <a:lnTo>
                  <a:pt x="647480" y="2132734"/>
                </a:lnTo>
                <a:lnTo>
                  <a:pt x="0" y="1485255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849CA57-76BD-4CF2-80BA-D7A46A01B7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769787" y="5439893"/>
            <a:ext cx="928467" cy="928467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35E9085E-E730-4768-83D4-6CB7E98971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3401311" y="734311"/>
            <a:ext cx="5389379" cy="5389379"/>
          </a:xfrm>
          <a:custGeom>
            <a:avLst/>
            <a:gdLst>
              <a:gd name="connsiteX0" fmla="*/ 0 w 5389379"/>
              <a:gd name="connsiteY0" fmla="*/ 540040 h 5389379"/>
              <a:gd name="connsiteX1" fmla="*/ 540040 w 5389379"/>
              <a:gd name="connsiteY1" fmla="*/ 0 h 5389379"/>
              <a:gd name="connsiteX2" fmla="*/ 5389379 w 5389379"/>
              <a:gd name="connsiteY2" fmla="*/ 0 h 5389379"/>
              <a:gd name="connsiteX3" fmla="*/ 5389379 w 5389379"/>
              <a:gd name="connsiteY3" fmla="*/ 4838655 h 5389379"/>
              <a:gd name="connsiteX4" fmla="*/ 4838655 w 5389379"/>
              <a:gd name="connsiteY4" fmla="*/ 5389379 h 5389379"/>
              <a:gd name="connsiteX5" fmla="*/ 0 w 5389379"/>
              <a:gd name="connsiteY5" fmla="*/ 5389379 h 5389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9379" h="5389379">
                <a:moveTo>
                  <a:pt x="0" y="540040"/>
                </a:moveTo>
                <a:lnTo>
                  <a:pt x="540040" y="0"/>
                </a:lnTo>
                <a:lnTo>
                  <a:pt x="5389379" y="0"/>
                </a:lnTo>
                <a:lnTo>
                  <a:pt x="5389379" y="4838655"/>
                </a:lnTo>
                <a:lnTo>
                  <a:pt x="4838655" y="5389379"/>
                </a:lnTo>
                <a:lnTo>
                  <a:pt x="0" y="538937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973272FE-A474-4CAE-8CA2-BCC8B476C3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00283" y="33283"/>
            <a:ext cx="6791435" cy="6791435"/>
          </a:xfrm>
          <a:custGeom>
            <a:avLst/>
            <a:gdLst>
              <a:gd name="connsiteX0" fmla="*/ 1860938 w 6791435"/>
              <a:gd name="connsiteY0" fmla="*/ 81158 h 6791435"/>
              <a:gd name="connsiteX1" fmla="*/ 1942096 w 6791435"/>
              <a:gd name="connsiteY1" fmla="*/ 0 h 6791435"/>
              <a:gd name="connsiteX2" fmla="*/ 6791435 w 6791435"/>
              <a:gd name="connsiteY2" fmla="*/ 0 h 6791435"/>
              <a:gd name="connsiteX3" fmla="*/ 6791435 w 6791435"/>
              <a:gd name="connsiteY3" fmla="*/ 4838655 h 6791435"/>
              <a:gd name="connsiteX4" fmla="*/ 6710277 w 6791435"/>
              <a:gd name="connsiteY4" fmla="*/ 4919813 h 6791435"/>
              <a:gd name="connsiteX5" fmla="*/ 6710277 w 6791435"/>
              <a:gd name="connsiteY5" fmla="*/ 81158 h 6791435"/>
              <a:gd name="connsiteX6" fmla="*/ 0 w 6791435"/>
              <a:gd name="connsiteY6" fmla="*/ 1942096 h 6791435"/>
              <a:gd name="connsiteX7" fmla="*/ 81158 w 6791435"/>
              <a:gd name="connsiteY7" fmla="*/ 1860938 h 6791435"/>
              <a:gd name="connsiteX8" fmla="*/ 81158 w 6791435"/>
              <a:gd name="connsiteY8" fmla="*/ 6710277 h 6791435"/>
              <a:gd name="connsiteX9" fmla="*/ 4919813 w 6791435"/>
              <a:gd name="connsiteY9" fmla="*/ 6710277 h 6791435"/>
              <a:gd name="connsiteX10" fmla="*/ 4838655 w 6791435"/>
              <a:gd name="connsiteY10" fmla="*/ 6791435 h 6791435"/>
              <a:gd name="connsiteX11" fmla="*/ 0 w 6791435"/>
              <a:gd name="connsiteY11" fmla="*/ 6791435 h 6791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91435" h="6791435">
                <a:moveTo>
                  <a:pt x="1860938" y="81158"/>
                </a:moveTo>
                <a:lnTo>
                  <a:pt x="1942096" y="0"/>
                </a:lnTo>
                <a:lnTo>
                  <a:pt x="6791435" y="0"/>
                </a:lnTo>
                <a:lnTo>
                  <a:pt x="6791435" y="4838655"/>
                </a:lnTo>
                <a:lnTo>
                  <a:pt x="6710277" y="4919813"/>
                </a:lnTo>
                <a:lnTo>
                  <a:pt x="6710277" y="81158"/>
                </a:lnTo>
                <a:close/>
                <a:moveTo>
                  <a:pt x="0" y="1942096"/>
                </a:moveTo>
                <a:lnTo>
                  <a:pt x="81158" y="1860938"/>
                </a:lnTo>
                <a:lnTo>
                  <a:pt x="81158" y="6710277"/>
                </a:lnTo>
                <a:lnTo>
                  <a:pt x="4919813" y="6710277"/>
                </a:lnTo>
                <a:lnTo>
                  <a:pt x="4838655" y="6791435"/>
                </a:lnTo>
                <a:lnTo>
                  <a:pt x="0" y="6791435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FBE58829-ECE0-431B-AF0B-FE01F21610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39633" y="4518923"/>
            <a:ext cx="3312734" cy="1141851"/>
          </a:xfrm>
          <a:noFill/>
        </p:spPr>
        <p:txBody>
          <a:bodyPr>
            <a:normAutofit/>
          </a:bodyPr>
          <a:lstStyle/>
          <a:p>
            <a:r>
              <a:rPr lang="sv-SE" sz="2000" dirty="0">
                <a:solidFill>
                  <a:srgbClr val="080808"/>
                </a:solidFill>
              </a:rPr>
              <a:t>Def – Spela 1-1, nicka, klara att spela både med 2 mb och 3 mb, uppflyttning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51FD01D0-1BEC-4109-B677-0D640A097D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4642" y="2353641"/>
            <a:ext cx="5782716" cy="2150719"/>
          </a:xfrm>
          <a:noFill/>
        </p:spPr>
        <p:txBody>
          <a:bodyPr anchor="ctr">
            <a:normAutofit/>
          </a:bodyPr>
          <a:lstStyle/>
          <a:p>
            <a:r>
              <a:rPr lang="sv-SE" sz="3600">
                <a:solidFill>
                  <a:srgbClr val="080808"/>
                </a:solidFill>
              </a:rPr>
              <a:t>Mittback</a:t>
            </a:r>
            <a:br>
              <a:rPr lang="sv-SE" sz="3600">
                <a:solidFill>
                  <a:srgbClr val="080808"/>
                </a:solidFill>
              </a:rPr>
            </a:br>
            <a:r>
              <a:rPr lang="sv-SE" sz="3600">
                <a:solidFill>
                  <a:srgbClr val="080808"/>
                </a:solidFill>
              </a:rPr>
              <a:t>Off- Ta fram bollen, spela långa raka och diagonala passningar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E07981EA-05A6-437C-88D7-B377B92B03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629823" y="5457591"/>
            <a:ext cx="2231794" cy="2568811"/>
          </a:xfrm>
          <a:custGeom>
            <a:avLst/>
            <a:gdLst>
              <a:gd name="connsiteX0" fmla="*/ 0 w 2940086"/>
              <a:gd name="connsiteY0" fmla="*/ 0 h 3384061"/>
              <a:gd name="connsiteX1" fmla="*/ 2496112 w 2940086"/>
              <a:gd name="connsiteY1" fmla="*/ 0 h 3384061"/>
              <a:gd name="connsiteX2" fmla="*/ 2940086 w 2940086"/>
              <a:gd name="connsiteY2" fmla="*/ 443975 h 3384061"/>
              <a:gd name="connsiteX3" fmla="*/ 0 w 2940086"/>
              <a:gd name="connsiteY3" fmla="*/ 3384061 h 3384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0086" h="3384061">
                <a:moveTo>
                  <a:pt x="0" y="0"/>
                </a:moveTo>
                <a:lnTo>
                  <a:pt x="2496112" y="0"/>
                </a:lnTo>
                <a:lnTo>
                  <a:pt x="2940086" y="443975"/>
                </a:lnTo>
                <a:lnTo>
                  <a:pt x="0" y="338406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5E3C750-986E-4769-B1AE-49289FBEE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720059" y="5243545"/>
            <a:ext cx="959985" cy="959985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076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8294908-8B00-4F58-BBBA-20F71A40A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364C879-1404-4203-8E9D-CC5DE0A621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82782" y="-1386168"/>
            <a:ext cx="2424873" cy="3611191"/>
          </a:xfrm>
          <a:custGeom>
            <a:avLst/>
            <a:gdLst>
              <a:gd name="connsiteX0" fmla="*/ 0 w 2424873"/>
              <a:gd name="connsiteY0" fmla="*/ 2424874 h 3611191"/>
              <a:gd name="connsiteX1" fmla="*/ 2424873 w 2424873"/>
              <a:gd name="connsiteY1" fmla="*/ 0 h 3611191"/>
              <a:gd name="connsiteX2" fmla="*/ 2424873 w 2424873"/>
              <a:gd name="connsiteY2" fmla="*/ 3611191 h 3611191"/>
              <a:gd name="connsiteX3" fmla="*/ 1186317 w 2424873"/>
              <a:gd name="connsiteY3" fmla="*/ 3611191 h 3611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24873" h="3611191">
                <a:moveTo>
                  <a:pt x="0" y="2424874"/>
                </a:moveTo>
                <a:lnTo>
                  <a:pt x="2424873" y="0"/>
                </a:lnTo>
                <a:lnTo>
                  <a:pt x="2424873" y="3611191"/>
                </a:lnTo>
                <a:lnTo>
                  <a:pt x="1186317" y="361119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4617302-4B0D-4351-A6BB-6F0930D943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571000" y="-338582"/>
            <a:ext cx="1635955" cy="1635955"/>
          </a:xfrm>
          <a:custGeom>
            <a:avLst/>
            <a:gdLst>
              <a:gd name="connsiteX0" fmla="*/ 0 w 1635955"/>
              <a:gd name="connsiteY0" fmla="*/ 957987 h 1635955"/>
              <a:gd name="connsiteX1" fmla="*/ 957987 w 1635955"/>
              <a:gd name="connsiteY1" fmla="*/ 0 h 1635955"/>
              <a:gd name="connsiteX2" fmla="*/ 1635955 w 1635955"/>
              <a:gd name="connsiteY2" fmla="*/ 0 h 1635955"/>
              <a:gd name="connsiteX3" fmla="*/ 1635955 w 1635955"/>
              <a:gd name="connsiteY3" fmla="*/ 1635955 h 1635955"/>
              <a:gd name="connsiteX4" fmla="*/ 0 w 1635955"/>
              <a:gd name="connsiteY4" fmla="*/ 1635955 h 1635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5955" h="1635955">
                <a:moveTo>
                  <a:pt x="0" y="957987"/>
                </a:moveTo>
                <a:lnTo>
                  <a:pt x="957987" y="0"/>
                </a:lnTo>
                <a:lnTo>
                  <a:pt x="1635955" y="0"/>
                </a:lnTo>
                <a:lnTo>
                  <a:pt x="1635955" y="1635955"/>
                </a:lnTo>
                <a:lnTo>
                  <a:pt x="0" y="1635955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A2C7802-C2E0-4218-8F89-8DD7CCD2CD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627985" y="-6588"/>
            <a:ext cx="4059393" cy="2548110"/>
          </a:xfrm>
          <a:custGeom>
            <a:avLst/>
            <a:gdLst>
              <a:gd name="connsiteX0" fmla="*/ 0 w 4059393"/>
              <a:gd name="connsiteY0" fmla="*/ 1511282 h 2548110"/>
              <a:gd name="connsiteX1" fmla="*/ 1511282 w 4059393"/>
              <a:gd name="connsiteY1" fmla="*/ 0 h 2548110"/>
              <a:gd name="connsiteX2" fmla="*/ 4059393 w 4059393"/>
              <a:gd name="connsiteY2" fmla="*/ 2548110 h 2548110"/>
              <a:gd name="connsiteX3" fmla="*/ 0 w 4059393"/>
              <a:gd name="connsiteY3" fmla="*/ 2548110 h 2548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59393" h="2548110">
                <a:moveTo>
                  <a:pt x="0" y="1511282"/>
                </a:moveTo>
                <a:lnTo>
                  <a:pt x="1511282" y="0"/>
                </a:lnTo>
                <a:lnTo>
                  <a:pt x="4059393" y="2548110"/>
                </a:lnTo>
                <a:lnTo>
                  <a:pt x="0" y="254811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6D7111A-21E5-4EE9-8A78-10E5530F01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262924" y="1465780"/>
            <a:ext cx="1185708" cy="118570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3969E80-A77B-49FC-9122-D89AFD5EE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-29557" y="5198743"/>
            <a:ext cx="2444907" cy="2366116"/>
          </a:xfrm>
          <a:custGeom>
            <a:avLst/>
            <a:gdLst>
              <a:gd name="connsiteX0" fmla="*/ 0 w 2203753"/>
              <a:gd name="connsiteY0" fmla="*/ 0 h 2132734"/>
              <a:gd name="connsiteX1" fmla="*/ 2203753 w 2203753"/>
              <a:gd name="connsiteY1" fmla="*/ 0 h 2132734"/>
              <a:gd name="connsiteX2" fmla="*/ 2203753 w 2203753"/>
              <a:gd name="connsiteY2" fmla="*/ 576461 h 2132734"/>
              <a:gd name="connsiteX3" fmla="*/ 647480 w 2203753"/>
              <a:gd name="connsiteY3" fmla="*/ 2132734 h 2132734"/>
              <a:gd name="connsiteX4" fmla="*/ 0 w 2203753"/>
              <a:gd name="connsiteY4" fmla="*/ 1485255 h 2132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3753" h="2132734">
                <a:moveTo>
                  <a:pt x="0" y="0"/>
                </a:moveTo>
                <a:lnTo>
                  <a:pt x="2203753" y="0"/>
                </a:lnTo>
                <a:lnTo>
                  <a:pt x="2203753" y="576461"/>
                </a:lnTo>
                <a:lnTo>
                  <a:pt x="647480" y="2132734"/>
                </a:lnTo>
                <a:lnTo>
                  <a:pt x="0" y="1485255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849CA57-76BD-4CF2-80BA-D7A46A01B7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769787" y="5439893"/>
            <a:ext cx="928467" cy="928467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35E9085E-E730-4768-83D4-6CB7E98971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3401311" y="734311"/>
            <a:ext cx="5389379" cy="5389379"/>
          </a:xfrm>
          <a:custGeom>
            <a:avLst/>
            <a:gdLst>
              <a:gd name="connsiteX0" fmla="*/ 0 w 5389379"/>
              <a:gd name="connsiteY0" fmla="*/ 540040 h 5389379"/>
              <a:gd name="connsiteX1" fmla="*/ 540040 w 5389379"/>
              <a:gd name="connsiteY1" fmla="*/ 0 h 5389379"/>
              <a:gd name="connsiteX2" fmla="*/ 5389379 w 5389379"/>
              <a:gd name="connsiteY2" fmla="*/ 0 h 5389379"/>
              <a:gd name="connsiteX3" fmla="*/ 5389379 w 5389379"/>
              <a:gd name="connsiteY3" fmla="*/ 4838655 h 5389379"/>
              <a:gd name="connsiteX4" fmla="*/ 4838655 w 5389379"/>
              <a:gd name="connsiteY4" fmla="*/ 5389379 h 5389379"/>
              <a:gd name="connsiteX5" fmla="*/ 0 w 5389379"/>
              <a:gd name="connsiteY5" fmla="*/ 5389379 h 5389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9379" h="5389379">
                <a:moveTo>
                  <a:pt x="0" y="540040"/>
                </a:moveTo>
                <a:lnTo>
                  <a:pt x="540040" y="0"/>
                </a:lnTo>
                <a:lnTo>
                  <a:pt x="5389379" y="0"/>
                </a:lnTo>
                <a:lnTo>
                  <a:pt x="5389379" y="4838655"/>
                </a:lnTo>
                <a:lnTo>
                  <a:pt x="4838655" y="5389379"/>
                </a:lnTo>
                <a:lnTo>
                  <a:pt x="0" y="538937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973272FE-A474-4CAE-8CA2-BCC8B476C3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00283" y="33283"/>
            <a:ext cx="6791435" cy="6791435"/>
          </a:xfrm>
          <a:custGeom>
            <a:avLst/>
            <a:gdLst>
              <a:gd name="connsiteX0" fmla="*/ 1860938 w 6791435"/>
              <a:gd name="connsiteY0" fmla="*/ 81158 h 6791435"/>
              <a:gd name="connsiteX1" fmla="*/ 1942096 w 6791435"/>
              <a:gd name="connsiteY1" fmla="*/ 0 h 6791435"/>
              <a:gd name="connsiteX2" fmla="*/ 6791435 w 6791435"/>
              <a:gd name="connsiteY2" fmla="*/ 0 h 6791435"/>
              <a:gd name="connsiteX3" fmla="*/ 6791435 w 6791435"/>
              <a:gd name="connsiteY3" fmla="*/ 4838655 h 6791435"/>
              <a:gd name="connsiteX4" fmla="*/ 6710277 w 6791435"/>
              <a:gd name="connsiteY4" fmla="*/ 4919813 h 6791435"/>
              <a:gd name="connsiteX5" fmla="*/ 6710277 w 6791435"/>
              <a:gd name="connsiteY5" fmla="*/ 81158 h 6791435"/>
              <a:gd name="connsiteX6" fmla="*/ 0 w 6791435"/>
              <a:gd name="connsiteY6" fmla="*/ 1942096 h 6791435"/>
              <a:gd name="connsiteX7" fmla="*/ 81158 w 6791435"/>
              <a:gd name="connsiteY7" fmla="*/ 1860938 h 6791435"/>
              <a:gd name="connsiteX8" fmla="*/ 81158 w 6791435"/>
              <a:gd name="connsiteY8" fmla="*/ 6710277 h 6791435"/>
              <a:gd name="connsiteX9" fmla="*/ 4919813 w 6791435"/>
              <a:gd name="connsiteY9" fmla="*/ 6710277 h 6791435"/>
              <a:gd name="connsiteX10" fmla="*/ 4838655 w 6791435"/>
              <a:gd name="connsiteY10" fmla="*/ 6791435 h 6791435"/>
              <a:gd name="connsiteX11" fmla="*/ 0 w 6791435"/>
              <a:gd name="connsiteY11" fmla="*/ 6791435 h 6791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91435" h="6791435">
                <a:moveTo>
                  <a:pt x="1860938" y="81158"/>
                </a:moveTo>
                <a:lnTo>
                  <a:pt x="1942096" y="0"/>
                </a:lnTo>
                <a:lnTo>
                  <a:pt x="6791435" y="0"/>
                </a:lnTo>
                <a:lnTo>
                  <a:pt x="6791435" y="4838655"/>
                </a:lnTo>
                <a:lnTo>
                  <a:pt x="6710277" y="4919813"/>
                </a:lnTo>
                <a:lnTo>
                  <a:pt x="6710277" y="81158"/>
                </a:lnTo>
                <a:close/>
                <a:moveTo>
                  <a:pt x="0" y="1942096"/>
                </a:moveTo>
                <a:lnTo>
                  <a:pt x="81158" y="1860938"/>
                </a:lnTo>
                <a:lnTo>
                  <a:pt x="81158" y="6710277"/>
                </a:lnTo>
                <a:lnTo>
                  <a:pt x="4919813" y="6710277"/>
                </a:lnTo>
                <a:lnTo>
                  <a:pt x="4838655" y="6791435"/>
                </a:lnTo>
                <a:lnTo>
                  <a:pt x="0" y="6791435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6A1D447E-D871-4393-BA51-5141D64E0D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39633" y="4518923"/>
            <a:ext cx="3312734" cy="1141851"/>
          </a:xfrm>
          <a:noFill/>
        </p:spPr>
        <p:txBody>
          <a:bodyPr>
            <a:normAutofit/>
          </a:bodyPr>
          <a:lstStyle/>
          <a:p>
            <a:r>
              <a:rPr lang="sv-SE" sz="2000" dirty="0">
                <a:solidFill>
                  <a:srgbClr val="080808"/>
                </a:solidFill>
              </a:rPr>
              <a:t>Def </a:t>
            </a:r>
            <a:r>
              <a:rPr lang="sv-SE" sz="2000">
                <a:solidFill>
                  <a:srgbClr val="080808"/>
                </a:solidFill>
              </a:rPr>
              <a:t>– Nicka, </a:t>
            </a:r>
            <a:r>
              <a:rPr lang="sv-SE" sz="2000" dirty="0">
                <a:solidFill>
                  <a:srgbClr val="080808"/>
                </a:solidFill>
              </a:rPr>
              <a:t>s</a:t>
            </a:r>
            <a:r>
              <a:rPr lang="sv-SE" sz="2000">
                <a:solidFill>
                  <a:srgbClr val="080808"/>
                </a:solidFill>
              </a:rPr>
              <a:t>pela </a:t>
            </a:r>
            <a:r>
              <a:rPr lang="sv-SE" sz="2000" dirty="0">
                <a:solidFill>
                  <a:srgbClr val="080808"/>
                </a:solidFill>
              </a:rPr>
              <a:t>1-1, täcka ytor, hantera att spela både ensam, med 2 eller 3 </a:t>
            </a:r>
            <a:r>
              <a:rPr lang="sv-SE" sz="2000" dirty="0" err="1">
                <a:solidFill>
                  <a:srgbClr val="080808"/>
                </a:solidFill>
              </a:rPr>
              <a:t>cmf</a:t>
            </a:r>
            <a:endParaRPr lang="sv-SE" sz="2000" dirty="0">
              <a:solidFill>
                <a:srgbClr val="080808"/>
              </a:solidFill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CC94F43-2537-4518-9921-9ABCF096B9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4642" y="2353641"/>
            <a:ext cx="5782716" cy="2150719"/>
          </a:xfrm>
          <a:noFill/>
        </p:spPr>
        <p:txBody>
          <a:bodyPr anchor="ctr">
            <a:normAutofit/>
          </a:bodyPr>
          <a:lstStyle/>
          <a:p>
            <a:r>
              <a:rPr lang="sv-SE" sz="2800">
                <a:solidFill>
                  <a:srgbClr val="080808"/>
                </a:solidFill>
              </a:rPr>
              <a:t>CMF</a:t>
            </a:r>
            <a:br>
              <a:rPr lang="sv-SE" sz="2800">
                <a:solidFill>
                  <a:srgbClr val="080808"/>
                </a:solidFill>
              </a:rPr>
            </a:br>
            <a:r>
              <a:rPr lang="sv-SE" sz="2800">
                <a:solidFill>
                  <a:srgbClr val="080808"/>
                </a:solidFill>
              </a:rPr>
              <a:t>Off- Ta fram bollen, löpa i djupled, vända till rättvänd med boll, diagonala passningar både till vänster/höger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E07981EA-05A6-437C-88D7-B377B92B03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629823" y="5457591"/>
            <a:ext cx="2231794" cy="2568811"/>
          </a:xfrm>
          <a:custGeom>
            <a:avLst/>
            <a:gdLst>
              <a:gd name="connsiteX0" fmla="*/ 0 w 2940086"/>
              <a:gd name="connsiteY0" fmla="*/ 0 h 3384061"/>
              <a:gd name="connsiteX1" fmla="*/ 2496112 w 2940086"/>
              <a:gd name="connsiteY1" fmla="*/ 0 h 3384061"/>
              <a:gd name="connsiteX2" fmla="*/ 2940086 w 2940086"/>
              <a:gd name="connsiteY2" fmla="*/ 443975 h 3384061"/>
              <a:gd name="connsiteX3" fmla="*/ 0 w 2940086"/>
              <a:gd name="connsiteY3" fmla="*/ 3384061 h 3384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0086" h="3384061">
                <a:moveTo>
                  <a:pt x="0" y="0"/>
                </a:moveTo>
                <a:lnTo>
                  <a:pt x="2496112" y="0"/>
                </a:lnTo>
                <a:lnTo>
                  <a:pt x="2940086" y="443975"/>
                </a:lnTo>
                <a:lnTo>
                  <a:pt x="0" y="338406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5E3C750-986E-4769-B1AE-49289FBEE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720059" y="5243545"/>
            <a:ext cx="959985" cy="959985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594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8294908-8B00-4F58-BBBA-20F71A40A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364C879-1404-4203-8E9D-CC5DE0A621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82782" y="-1386168"/>
            <a:ext cx="2424873" cy="3611191"/>
          </a:xfrm>
          <a:custGeom>
            <a:avLst/>
            <a:gdLst>
              <a:gd name="connsiteX0" fmla="*/ 0 w 2424873"/>
              <a:gd name="connsiteY0" fmla="*/ 2424874 h 3611191"/>
              <a:gd name="connsiteX1" fmla="*/ 2424873 w 2424873"/>
              <a:gd name="connsiteY1" fmla="*/ 0 h 3611191"/>
              <a:gd name="connsiteX2" fmla="*/ 2424873 w 2424873"/>
              <a:gd name="connsiteY2" fmla="*/ 3611191 h 3611191"/>
              <a:gd name="connsiteX3" fmla="*/ 1186317 w 2424873"/>
              <a:gd name="connsiteY3" fmla="*/ 3611191 h 3611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24873" h="3611191">
                <a:moveTo>
                  <a:pt x="0" y="2424874"/>
                </a:moveTo>
                <a:lnTo>
                  <a:pt x="2424873" y="0"/>
                </a:lnTo>
                <a:lnTo>
                  <a:pt x="2424873" y="3611191"/>
                </a:lnTo>
                <a:lnTo>
                  <a:pt x="1186317" y="361119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4617302-4B0D-4351-A6BB-6F0930D943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571000" y="-338582"/>
            <a:ext cx="1635955" cy="1635955"/>
          </a:xfrm>
          <a:custGeom>
            <a:avLst/>
            <a:gdLst>
              <a:gd name="connsiteX0" fmla="*/ 0 w 1635955"/>
              <a:gd name="connsiteY0" fmla="*/ 957987 h 1635955"/>
              <a:gd name="connsiteX1" fmla="*/ 957987 w 1635955"/>
              <a:gd name="connsiteY1" fmla="*/ 0 h 1635955"/>
              <a:gd name="connsiteX2" fmla="*/ 1635955 w 1635955"/>
              <a:gd name="connsiteY2" fmla="*/ 0 h 1635955"/>
              <a:gd name="connsiteX3" fmla="*/ 1635955 w 1635955"/>
              <a:gd name="connsiteY3" fmla="*/ 1635955 h 1635955"/>
              <a:gd name="connsiteX4" fmla="*/ 0 w 1635955"/>
              <a:gd name="connsiteY4" fmla="*/ 1635955 h 1635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5955" h="1635955">
                <a:moveTo>
                  <a:pt x="0" y="957987"/>
                </a:moveTo>
                <a:lnTo>
                  <a:pt x="957987" y="0"/>
                </a:lnTo>
                <a:lnTo>
                  <a:pt x="1635955" y="0"/>
                </a:lnTo>
                <a:lnTo>
                  <a:pt x="1635955" y="1635955"/>
                </a:lnTo>
                <a:lnTo>
                  <a:pt x="0" y="1635955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A2C7802-C2E0-4218-8F89-8DD7CCD2CD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627985" y="-6588"/>
            <a:ext cx="4059393" cy="2548110"/>
          </a:xfrm>
          <a:custGeom>
            <a:avLst/>
            <a:gdLst>
              <a:gd name="connsiteX0" fmla="*/ 0 w 4059393"/>
              <a:gd name="connsiteY0" fmla="*/ 1511282 h 2548110"/>
              <a:gd name="connsiteX1" fmla="*/ 1511282 w 4059393"/>
              <a:gd name="connsiteY1" fmla="*/ 0 h 2548110"/>
              <a:gd name="connsiteX2" fmla="*/ 4059393 w 4059393"/>
              <a:gd name="connsiteY2" fmla="*/ 2548110 h 2548110"/>
              <a:gd name="connsiteX3" fmla="*/ 0 w 4059393"/>
              <a:gd name="connsiteY3" fmla="*/ 2548110 h 2548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59393" h="2548110">
                <a:moveTo>
                  <a:pt x="0" y="1511282"/>
                </a:moveTo>
                <a:lnTo>
                  <a:pt x="1511282" y="0"/>
                </a:lnTo>
                <a:lnTo>
                  <a:pt x="4059393" y="2548110"/>
                </a:lnTo>
                <a:lnTo>
                  <a:pt x="0" y="254811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6D7111A-21E5-4EE9-8A78-10E5530F01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262924" y="1465780"/>
            <a:ext cx="1185708" cy="118570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3969E80-A77B-49FC-9122-D89AFD5EE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-29557" y="5198743"/>
            <a:ext cx="2444907" cy="2366116"/>
          </a:xfrm>
          <a:custGeom>
            <a:avLst/>
            <a:gdLst>
              <a:gd name="connsiteX0" fmla="*/ 0 w 2203753"/>
              <a:gd name="connsiteY0" fmla="*/ 0 h 2132734"/>
              <a:gd name="connsiteX1" fmla="*/ 2203753 w 2203753"/>
              <a:gd name="connsiteY1" fmla="*/ 0 h 2132734"/>
              <a:gd name="connsiteX2" fmla="*/ 2203753 w 2203753"/>
              <a:gd name="connsiteY2" fmla="*/ 576461 h 2132734"/>
              <a:gd name="connsiteX3" fmla="*/ 647480 w 2203753"/>
              <a:gd name="connsiteY3" fmla="*/ 2132734 h 2132734"/>
              <a:gd name="connsiteX4" fmla="*/ 0 w 2203753"/>
              <a:gd name="connsiteY4" fmla="*/ 1485255 h 2132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3753" h="2132734">
                <a:moveTo>
                  <a:pt x="0" y="0"/>
                </a:moveTo>
                <a:lnTo>
                  <a:pt x="2203753" y="0"/>
                </a:lnTo>
                <a:lnTo>
                  <a:pt x="2203753" y="576461"/>
                </a:lnTo>
                <a:lnTo>
                  <a:pt x="647480" y="2132734"/>
                </a:lnTo>
                <a:lnTo>
                  <a:pt x="0" y="1485255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849CA57-76BD-4CF2-80BA-D7A46A01B7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769787" y="5439893"/>
            <a:ext cx="928467" cy="928467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35E9085E-E730-4768-83D4-6CB7E98971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3401311" y="734311"/>
            <a:ext cx="5389379" cy="5389379"/>
          </a:xfrm>
          <a:custGeom>
            <a:avLst/>
            <a:gdLst>
              <a:gd name="connsiteX0" fmla="*/ 0 w 5389379"/>
              <a:gd name="connsiteY0" fmla="*/ 540040 h 5389379"/>
              <a:gd name="connsiteX1" fmla="*/ 540040 w 5389379"/>
              <a:gd name="connsiteY1" fmla="*/ 0 h 5389379"/>
              <a:gd name="connsiteX2" fmla="*/ 5389379 w 5389379"/>
              <a:gd name="connsiteY2" fmla="*/ 0 h 5389379"/>
              <a:gd name="connsiteX3" fmla="*/ 5389379 w 5389379"/>
              <a:gd name="connsiteY3" fmla="*/ 4838655 h 5389379"/>
              <a:gd name="connsiteX4" fmla="*/ 4838655 w 5389379"/>
              <a:gd name="connsiteY4" fmla="*/ 5389379 h 5389379"/>
              <a:gd name="connsiteX5" fmla="*/ 0 w 5389379"/>
              <a:gd name="connsiteY5" fmla="*/ 5389379 h 5389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9379" h="5389379">
                <a:moveTo>
                  <a:pt x="0" y="540040"/>
                </a:moveTo>
                <a:lnTo>
                  <a:pt x="540040" y="0"/>
                </a:lnTo>
                <a:lnTo>
                  <a:pt x="5389379" y="0"/>
                </a:lnTo>
                <a:lnTo>
                  <a:pt x="5389379" y="4838655"/>
                </a:lnTo>
                <a:lnTo>
                  <a:pt x="4838655" y="5389379"/>
                </a:lnTo>
                <a:lnTo>
                  <a:pt x="0" y="538937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973272FE-A474-4CAE-8CA2-BCC8B476C3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00283" y="33283"/>
            <a:ext cx="6791435" cy="6791435"/>
          </a:xfrm>
          <a:custGeom>
            <a:avLst/>
            <a:gdLst>
              <a:gd name="connsiteX0" fmla="*/ 1860938 w 6791435"/>
              <a:gd name="connsiteY0" fmla="*/ 81158 h 6791435"/>
              <a:gd name="connsiteX1" fmla="*/ 1942096 w 6791435"/>
              <a:gd name="connsiteY1" fmla="*/ 0 h 6791435"/>
              <a:gd name="connsiteX2" fmla="*/ 6791435 w 6791435"/>
              <a:gd name="connsiteY2" fmla="*/ 0 h 6791435"/>
              <a:gd name="connsiteX3" fmla="*/ 6791435 w 6791435"/>
              <a:gd name="connsiteY3" fmla="*/ 4838655 h 6791435"/>
              <a:gd name="connsiteX4" fmla="*/ 6710277 w 6791435"/>
              <a:gd name="connsiteY4" fmla="*/ 4919813 h 6791435"/>
              <a:gd name="connsiteX5" fmla="*/ 6710277 w 6791435"/>
              <a:gd name="connsiteY5" fmla="*/ 81158 h 6791435"/>
              <a:gd name="connsiteX6" fmla="*/ 0 w 6791435"/>
              <a:gd name="connsiteY6" fmla="*/ 1942096 h 6791435"/>
              <a:gd name="connsiteX7" fmla="*/ 81158 w 6791435"/>
              <a:gd name="connsiteY7" fmla="*/ 1860938 h 6791435"/>
              <a:gd name="connsiteX8" fmla="*/ 81158 w 6791435"/>
              <a:gd name="connsiteY8" fmla="*/ 6710277 h 6791435"/>
              <a:gd name="connsiteX9" fmla="*/ 4919813 w 6791435"/>
              <a:gd name="connsiteY9" fmla="*/ 6710277 h 6791435"/>
              <a:gd name="connsiteX10" fmla="*/ 4838655 w 6791435"/>
              <a:gd name="connsiteY10" fmla="*/ 6791435 h 6791435"/>
              <a:gd name="connsiteX11" fmla="*/ 0 w 6791435"/>
              <a:gd name="connsiteY11" fmla="*/ 6791435 h 6791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91435" h="6791435">
                <a:moveTo>
                  <a:pt x="1860938" y="81158"/>
                </a:moveTo>
                <a:lnTo>
                  <a:pt x="1942096" y="0"/>
                </a:lnTo>
                <a:lnTo>
                  <a:pt x="6791435" y="0"/>
                </a:lnTo>
                <a:lnTo>
                  <a:pt x="6791435" y="4838655"/>
                </a:lnTo>
                <a:lnTo>
                  <a:pt x="6710277" y="4919813"/>
                </a:lnTo>
                <a:lnTo>
                  <a:pt x="6710277" y="81158"/>
                </a:lnTo>
                <a:close/>
                <a:moveTo>
                  <a:pt x="0" y="1942096"/>
                </a:moveTo>
                <a:lnTo>
                  <a:pt x="81158" y="1860938"/>
                </a:lnTo>
                <a:lnTo>
                  <a:pt x="81158" y="6710277"/>
                </a:lnTo>
                <a:lnTo>
                  <a:pt x="4919813" y="6710277"/>
                </a:lnTo>
                <a:lnTo>
                  <a:pt x="4838655" y="6791435"/>
                </a:lnTo>
                <a:lnTo>
                  <a:pt x="0" y="6791435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EFF42DBE-AB9A-4F69-81BE-7290D1C39E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39633" y="4518923"/>
            <a:ext cx="3312734" cy="1141851"/>
          </a:xfrm>
          <a:noFill/>
        </p:spPr>
        <p:txBody>
          <a:bodyPr>
            <a:normAutofit/>
          </a:bodyPr>
          <a:lstStyle/>
          <a:p>
            <a:r>
              <a:rPr lang="sv-SE" sz="2000" dirty="0">
                <a:solidFill>
                  <a:srgbClr val="080808"/>
                </a:solidFill>
              </a:rPr>
              <a:t>Def –  täcka, pressa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236F094A-33BF-4154-8639-F3A8C20B9A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4642" y="2353641"/>
            <a:ext cx="5782716" cy="2150719"/>
          </a:xfrm>
          <a:noFill/>
        </p:spPr>
        <p:txBody>
          <a:bodyPr anchor="ctr">
            <a:normAutofit/>
          </a:bodyPr>
          <a:lstStyle/>
          <a:p>
            <a:r>
              <a:rPr lang="sv-SE" sz="3600" dirty="0" err="1">
                <a:solidFill>
                  <a:srgbClr val="080808"/>
                </a:solidFill>
              </a:rPr>
              <a:t>Forw</a:t>
            </a:r>
            <a:br>
              <a:rPr lang="sv-SE" sz="3600" dirty="0">
                <a:solidFill>
                  <a:srgbClr val="080808"/>
                </a:solidFill>
              </a:rPr>
            </a:br>
            <a:r>
              <a:rPr lang="sv-SE" sz="3600" dirty="0">
                <a:solidFill>
                  <a:srgbClr val="080808"/>
                </a:solidFill>
              </a:rPr>
              <a:t>Off- Spela </a:t>
            </a:r>
            <a:r>
              <a:rPr lang="sv-SE" sz="3600" dirty="0" err="1">
                <a:solidFill>
                  <a:srgbClr val="080808"/>
                </a:solidFill>
              </a:rPr>
              <a:t>felvänd,Avsluta</a:t>
            </a:r>
            <a:r>
              <a:rPr lang="sv-SE" sz="3600" dirty="0">
                <a:solidFill>
                  <a:srgbClr val="080808"/>
                </a:solidFill>
              </a:rPr>
              <a:t> med 1 tillslag, nicka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E07981EA-05A6-437C-88D7-B377B92B03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629823" y="5457591"/>
            <a:ext cx="2231794" cy="2568811"/>
          </a:xfrm>
          <a:custGeom>
            <a:avLst/>
            <a:gdLst>
              <a:gd name="connsiteX0" fmla="*/ 0 w 2940086"/>
              <a:gd name="connsiteY0" fmla="*/ 0 h 3384061"/>
              <a:gd name="connsiteX1" fmla="*/ 2496112 w 2940086"/>
              <a:gd name="connsiteY1" fmla="*/ 0 h 3384061"/>
              <a:gd name="connsiteX2" fmla="*/ 2940086 w 2940086"/>
              <a:gd name="connsiteY2" fmla="*/ 443975 h 3384061"/>
              <a:gd name="connsiteX3" fmla="*/ 0 w 2940086"/>
              <a:gd name="connsiteY3" fmla="*/ 3384061 h 3384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0086" h="3384061">
                <a:moveTo>
                  <a:pt x="0" y="0"/>
                </a:moveTo>
                <a:lnTo>
                  <a:pt x="2496112" y="0"/>
                </a:lnTo>
                <a:lnTo>
                  <a:pt x="2940086" y="443975"/>
                </a:lnTo>
                <a:lnTo>
                  <a:pt x="0" y="338406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5E3C750-986E-4769-B1AE-49289FBEE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720059" y="5243545"/>
            <a:ext cx="959985" cy="959985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189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246</Words>
  <Application>Microsoft Office PowerPoint</Application>
  <PresentationFormat>Bredbild</PresentationFormat>
  <Paragraphs>15</Paragraphs>
  <Slides>6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Office-tema</vt:lpstr>
      <vt:lpstr>1. Ansvar för belastning = skriv upp 2. Utvecklingssamtal med alla spelare, nuläge, om 3 år, om 5 år, vad krävs? 3. Alla har ansvar för att F19/F17/F16 har spelare 4. Vi är varandras arbetsmiljö </vt:lpstr>
      <vt:lpstr>Kravbild för mv  Off- spela långt ut kasta långa och korta utkast passa både långt och kort, verbal </vt:lpstr>
      <vt:lpstr>Ytterback/Wing Off-  ska kunna följa med i anfallet varje anfall med hög fart. Spela både korta och långa passningar. Inlägg/inspel</vt:lpstr>
      <vt:lpstr>Mittback Off- Ta fram bollen, spela långa raka och diagonala passningar</vt:lpstr>
      <vt:lpstr>CMF Off- Ta fram bollen, löpa i djupled, vända till rättvänd med boll, diagonala passningar både till vänster/höger</vt:lpstr>
      <vt:lpstr>Forw Off- Spela felvänd,Avsluta med 1 tillslag, nicka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Kravbild för mv  Off- spela långt ut kasta långa och korta passningar långa och korta</dc:title>
  <dc:creator>Carlson, Joacim</dc:creator>
  <cp:lastModifiedBy>Carlson, Joacim</cp:lastModifiedBy>
  <cp:revision>8</cp:revision>
  <dcterms:created xsi:type="dcterms:W3CDTF">2021-07-26T06:03:43Z</dcterms:created>
  <dcterms:modified xsi:type="dcterms:W3CDTF">2021-07-27T06:45:45Z</dcterms:modified>
</cp:coreProperties>
</file>