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71" r:id="rId3"/>
    <p:sldId id="270" r:id="rId4"/>
    <p:sldId id="264" r:id="rId5"/>
    <p:sldId id="265" r:id="rId6"/>
    <p:sldId id="266" r:id="rId7"/>
    <p:sldId id="267" r:id="rId8"/>
    <p:sldId id="269" r:id="rId9"/>
    <p:sldId id="268"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EE8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567D92-5789-44B1-9D76-C1994E5E4CED}" v="8" dt="2024-09-09T15:41:30.4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155" autoAdjust="0"/>
  </p:normalViewPr>
  <p:slideViewPr>
    <p:cSldViewPr snapToGrid="0">
      <p:cViewPr varScale="1">
        <p:scale>
          <a:sx n="137" d="100"/>
          <a:sy n="137" d="100"/>
        </p:scale>
        <p:origin x="11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Åsa Agmyr (RF-SISU Halland)" userId="f4dc6e15-8360-4cfc-b845-584159debf83" providerId="ADAL" clId="{B6567D92-5789-44B1-9D76-C1994E5E4CED}"/>
    <pc:docChg chg="undo custSel addSld delSld modSld">
      <pc:chgData name="Åsa Agmyr (RF-SISU Halland)" userId="f4dc6e15-8360-4cfc-b845-584159debf83" providerId="ADAL" clId="{B6567D92-5789-44B1-9D76-C1994E5E4CED}" dt="2024-09-15T09:53:13.282" v="3870" actId="20577"/>
      <pc:docMkLst>
        <pc:docMk/>
      </pc:docMkLst>
      <pc:sldChg chg="addSp delSp modSp mod modNotesTx">
        <pc:chgData name="Åsa Agmyr (RF-SISU Halland)" userId="f4dc6e15-8360-4cfc-b845-584159debf83" providerId="ADAL" clId="{B6567D92-5789-44B1-9D76-C1994E5E4CED}" dt="2024-09-08T16:40:43.829" v="3272" actId="20577"/>
        <pc:sldMkLst>
          <pc:docMk/>
          <pc:sldMk cId="3194377694" sldId="256"/>
        </pc:sldMkLst>
        <pc:spChg chg="mod">
          <ac:chgData name="Åsa Agmyr (RF-SISU Halland)" userId="f4dc6e15-8360-4cfc-b845-584159debf83" providerId="ADAL" clId="{B6567D92-5789-44B1-9D76-C1994E5E4CED}" dt="2024-09-08T16:38:03.262" v="3116" actId="14100"/>
          <ac:spMkLst>
            <pc:docMk/>
            <pc:sldMk cId="3194377694" sldId="256"/>
            <ac:spMk id="2" creationId="{00000000-0000-0000-0000-000000000000}"/>
          </ac:spMkLst>
        </pc:spChg>
        <pc:spChg chg="del">
          <ac:chgData name="Åsa Agmyr (RF-SISU Halland)" userId="f4dc6e15-8360-4cfc-b845-584159debf83" providerId="ADAL" clId="{B6567D92-5789-44B1-9D76-C1994E5E4CED}" dt="2024-09-08T10:12:59.091" v="57" actId="478"/>
          <ac:spMkLst>
            <pc:docMk/>
            <pc:sldMk cId="3194377694" sldId="256"/>
            <ac:spMk id="3" creationId="{00000000-0000-0000-0000-000000000000}"/>
          </ac:spMkLst>
        </pc:spChg>
        <pc:spChg chg="add mod">
          <ac:chgData name="Åsa Agmyr (RF-SISU Halland)" userId="f4dc6e15-8360-4cfc-b845-584159debf83" providerId="ADAL" clId="{B6567D92-5789-44B1-9D76-C1994E5E4CED}" dt="2024-09-08T16:39:23.305" v="3177" actId="113"/>
          <ac:spMkLst>
            <pc:docMk/>
            <pc:sldMk cId="3194377694" sldId="256"/>
            <ac:spMk id="5" creationId="{63F8344B-E016-CF7D-F43A-0F3EF9BCC0AB}"/>
          </ac:spMkLst>
        </pc:spChg>
      </pc:sldChg>
      <pc:sldChg chg="del">
        <pc:chgData name="Åsa Agmyr (RF-SISU Halland)" userId="f4dc6e15-8360-4cfc-b845-584159debf83" providerId="ADAL" clId="{B6567D92-5789-44B1-9D76-C1994E5E4CED}" dt="2024-09-08T10:22:55.150" v="449" actId="47"/>
        <pc:sldMkLst>
          <pc:docMk/>
          <pc:sldMk cId="4013590413" sldId="257"/>
        </pc:sldMkLst>
      </pc:sldChg>
      <pc:sldChg chg="del">
        <pc:chgData name="Åsa Agmyr (RF-SISU Halland)" userId="f4dc6e15-8360-4cfc-b845-584159debf83" providerId="ADAL" clId="{B6567D92-5789-44B1-9D76-C1994E5E4CED}" dt="2024-09-08T10:22:58.312" v="450" actId="47"/>
        <pc:sldMkLst>
          <pc:docMk/>
          <pc:sldMk cId="2759165066" sldId="260"/>
        </pc:sldMkLst>
      </pc:sldChg>
      <pc:sldChg chg="del">
        <pc:chgData name="Åsa Agmyr (RF-SISU Halland)" userId="f4dc6e15-8360-4cfc-b845-584159debf83" providerId="ADAL" clId="{B6567D92-5789-44B1-9D76-C1994E5E4CED}" dt="2024-09-08T10:23:05.194" v="452" actId="47"/>
        <pc:sldMkLst>
          <pc:docMk/>
          <pc:sldMk cId="2933291475" sldId="261"/>
        </pc:sldMkLst>
      </pc:sldChg>
      <pc:sldChg chg="addSp delSp modSp del mod delAnim modNotesTx">
        <pc:chgData name="Åsa Agmyr (RF-SISU Halland)" userId="f4dc6e15-8360-4cfc-b845-584159debf83" providerId="ADAL" clId="{B6567D92-5789-44B1-9D76-C1994E5E4CED}" dt="2024-09-09T15:42:24.071" v="3489" actId="47"/>
        <pc:sldMkLst>
          <pc:docMk/>
          <pc:sldMk cId="3927652864" sldId="262"/>
        </pc:sldMkLst>
        <pc:spChg chg="add mod">
          <ac:chgData name="Åsa Agmyr (RF-SISU Halland)" userId="f4dc6e15-8360-4cfc-b845-584159debf83" providerId="ADAL" clId="{B6567D92-5789-44B1-9D76-C1994E5E4CED}" dt="2024-09-08T16:41:27.279" v="3273" actId="1076"/>
          <ac:spMkLst>
            <pc:docMk/>
            <pc:sldMk cId="3927652864" sldId="262"/>
            <ac:spMk id="3" creationId="{B7507A0F-212F-A1DC-CABE-B764286872BB}"/>
          </ac:spMkLst>
        </pc:spChg>
        <pc:spChg chg="del">
          <ac:chgData name="Åsa Agmyr (RF-SISU Halland)" userId="f4dc6e15-8360-4cfc-b845-584159debf83" providerId="ADAL" clId="{B6567D92-5789-44B1-9D76-C1994E5E4CED}" dt="2024-09-08T10:14:40.796" v="192" actId="478"/>
          <ac:spMkLst>
            <pc:docMk/>
            <pc:sldMk cId="3927652864" sldId="262"/>
            <ac:spMk id="4" creationId="{5170895E-0CBF-B082-C623-FEB9515EB66B}"/>
          </ac:spMkLst>
        </pc:spChg>
        <pc:spChg chg="del">
          <ac:chgData name="Åsa Agmyr (RF-SISU Halland)" userId="f4dc6e15-8360-4cfc-b845-584159debf83" providerId="ADAL" clId="{B6567D92-5789-44B1-9D76-C1994E5E4CED}" dt="2024-09-08T10:14:43.656" v="193" actId="478"/>
          <ac:spMkLst>
            <pc:docMk/>
            <pc:sldMk cId="3927652864" sldId="262"/>
            <ac:spMk id="6" creationId="{D2242D0A-817C-E336-E9C4-C47159C6FECE}"/>
          </ac:spMkLst>
        </pc:spChg>
        <pc:picChg chg="del">
          <ac:chgData name="Åsa Agmyr (RF-SISU Halland)" userId="f4dc6e15-8360-4cfc-b845-584159debf83" providerId="ADAL" clId="{B6567D92-5789-44B1-9D76-C1994E5E4CED}" dt="2024-09-08T10:14:37.131" v="191" actId="478"/>
          <ac:picMkLst>
            <pc:docMk/>
            <pc:sldMk cId="3927652864" sldId="262"/>
            <ac:picMk id="2" creationId="{AB666CDB-728D-38DC-E878-356D28A45FF4}"/>
          </ac:picMkLst>
        </pc:picChg>
      </pc:sldChg>
      <pc:sldChg chg="del">
        <pc:chgData name="Åsa Agmyr (RF-SISU Halland)" userId="f4dc6e15-8360-4cfc-b845-584159debf83" providerId="ADAL" clId="{B6567D92-5789-44B1-9D76-C1994E5E4CED}" dt="2024-09-08T10:23:03.688" v="451" actId="47"/>
        <pc:sldMkLst>
          <pc:docMk/>
          <pc:sldMk cId="1228164081" sldId="263"/>
        </pc:sldMkLst>
      </pc:sldChg>
      <pc:sldChg chg="new del">
        <pc:chgData name="Åsa Agmyr (RF-SISU Halland)" userId="f4dc6e15-8360-4cfc-b845-584159debf83" providerId="ADAL" clId="{B6567D92-5789-44B1-9D76-C1994E5E4CED}" dt="2024-09-08T10:42:11.424" v="2291" actId="47"/>
        <pc:sldMkLst>
          <pc:docMk/>
          <pc:sldMk cId="2775663809" sldId="263"/>
        </pc:sldMkLst>
      </pc:sldChg>
      <pc:sldChg chg="del">
        <pc:chgData name="Åsa Agmyr (RF-SISU Halland)" userId="f4dc6e15-8360-4cfc-b845-584159debf83" providerId="ADAL" clId="{B6567D92-5789-44B1-9D76-C1994E5E4CED}" dt="2024-09-08T10:23:08.946" v="453" actId="47"/>
        <pc:sldMkLst>
          <pc:docMk/>
          <pc:sldMk cId="1878814971" sldId="264"/>
        </pc:sldMkLst>
      </pc:sldChg>
      <pc:sldChg chg="modSp new mod modNotesTx">
        <pc:chgData name="Åsa Agmyr (RF-SISU Halland)" userId="f4dc6e15-8360-4cfc-b845-584159debf83" providerId="ADAL" clId="{B6567D92-5789-44B1-9D76-C1994E5E4CED}" dt="2024-09-15T09:53:13.282" v="3870" actId="20577"/>
        <pc:sldMkLst>
          <pc:docMk/>
          <pc:sldMk cId="3626899076" sldId="264"/>
        </pc:sldMkLst>
        <pc:spChg chg="mod">
          <ac:chgData name="Åsa Agmyr (RF-SISU Halland)" userId="f4dc6e15-8360-4cfc-b845-584159debf83" providerId="ADAL" clId="{B6567D92-5789-44B1-9D76-C1994E5E4CED}" dt="2024-09-08T10:29:50.057" v="1338" actId="115"/>
          <ac:spMkLst>
            <pc:docMk/>
            <pc:sldMk cId="3626899076" sldId="264"/>
            <ac:spMk id="2" creationId="{8965FA23-B6B6-BA5E-E009-729C39479C0D}"/>
          </ac:spMkLst>
        </pc:spChg>
        <pc:spChg chg="mod">
          <ac:chgData name="Åsa Agmyr (RF-SISU Halland)" userId="f4dc6e15-8360-4cfc-b845-584159debf83" providerId="ADAL" clId="{B6567D92-5789-44B1-9D76-C1994E5E4CED}" dt="2024-09-08T10:32:57.658" v="1503" actId="255"/>
          <ac:spMkLst>
            <pc:docMk/>
            <pc:sldMk cId="3626899076" sldId="264"/>
            <ac:spMk id="3" creationId="{CAEB4FB1-0A4A-ECD7-B46F-B2F90657E656}"/>
          </ac:spMkLst>
        </pc:spChg>
      </pc:sldChg>
      <pc:sldChg chg="modSp mod">
        <pc:chgData name="Åsa Agmyr (RF-SISU Halland)" userId="f4dc6e15-8360-4cfc-b845-584159debf83" providerId="ADAL" clId="{B6567D92-5789-44B1-9D76-C1994E5E4CED}" dt="2024-09-15T09:50:30.631" v="3598" actId="115"/>
        <pc:sldMkLst>
          <pc:docMk/>
          <pc:sldMk cId="1224297837" sldId="265"/>
        </pc:sldMkLst>
        <pc:spChg chg="mod">
          <ac:chgData name="Åsa Agmyr (RF-SISU Halland)" userId="f4dc6e15-8360-4cfc-b845-584159debf83" providerId="ADAL" clId="{B6567D92-5789-44B1-9D76-C1994E5E4CED}" dt="2024-09-08T10:37:14.953" v="1611" actId="1076"/>
          <ac:spMkLst>
            <pc:docMk/>
            <pc:sldMk cId="1224297837" sldId="265"/>
            <ac:spMk id="2" creationId="{8965FA23-B6B6-BA5E-E009-729C39479C0D}"/>
          </ac:spMkLst>
        </pc:spChg>
        <pc:spChg chg="mod">
          <ac:chgData name="Åsa Agmyr (RF-SISU Halland)" userId="f4dc6e15-8360-4cfc-b845-584159debf83" providerId="ADAL" clId="{B6567D92-5789-44B1-9D76-C1994E5E4CED}" dt="2024-09-15T09:50:30.631" v="3598" actId="115"/>
          <ac:spMkLst>
            <pc:docMk/>
            <pc:sldMk cId="1224297837" sldId="265"/>
            <ac:spMk id="3" creationId="{CAEB4FB1-0A4A-ECD7-B46F-B2F90657E656}"/>
          </ac:spMkLst>
        </pc:spChg>
      </pc:sldChg>
      <pc:sldChg chg="modSp new mod modNotesTx">
        <pc:chgData name="Åsa Agmyr (RF-SISU Halland)" userId="f4dc6e15-8360-4cfc-b845-584159debf83" providerId="ADAL" clId="{B6567D92-5789-44B1-9D76-C1994E5E4CED}" dt="2024-09-08T11:01:40.957" v="3106" actId="1076"/>
        <pc:sldMkLst>
          <pc:docMk/>
          <pc:sldMk cId="4282218884" sldId="266"/>
        </pc:sldMkLst>
        <pc:spChg chg="mod">
          <ac:chgData name="Åsa Agmyr (RF-SISU Halland)" userId="f4dc6e15-8360-4cfc-b845-584159debf83" providerId="ADAL" clId="{B6567D92-5789-44B1-9D76-C1994E5E4CED}" dt="2024-09-08T11:01:37.311" v="3105" actId="1076"/>
          <ac:spMkLst>
            <pc:docMk/>
            <pc:sldMk cId="4282218884" sldId="266"/>
            <ac:spMk id="2" creationId="{DB9AC081-7383-B604-3C71-04E2DFFE480A}"/>
          </ac:spMkLst>
        </pc:spChg>
        <pc:spChg chg="mod">
          <ac:chgData name="Åsa Agmyr (RF-SISU Halland)" userId="f4dc6e15-8360-4cfc-b845-584159debf83" providerId="ADAL" clId="{B6567D92-5789-44B1-9D76-C1994E5E4CED}" dt="2024-09-08T11:01:40.957" v="3106" actId="1076"/>
          <ac:spMkLst>
            <pc:docMk/>
            <pc:sldMk cId="4282218884" sldId="266"/>
            <ac:spMk id="3" creationId="{173BB640-AB3F-B8F5-02CE-6A6A4134AD97}"/>
          </ac:spMkLst>
        </pc:spChg>
      </pc:sldChg>
      <pc:sldChg chg="modSp new mod">
        <pc:chgData name="Åsa Agmyr (RF-SISU Halland)" userId="f4dc6e15-8360-4cfc-b845-584159debf83" providerId="ADAL" clId="{B6567D92-5789-44B1-9D76-C1994E5E4CED}" dt="2024-09-08T16:55:24.139" v="3275" actId="20577"/>
        <pc:sldMkLst>
          <pc:docMk/>
          <pc:sldMk cId="4252667309" sldId="267"/>
        </pc:sldMkLst>
        <pc:spChg chg="mod">
          <ac:chgData name="Åsa Agmyr (RF-SISU Halland)" userId="f4dc6e15-8360-4cfc-b845-584159debf83" providerId="ADAL" clId="{B6567D92-5789-44B1-9D76-C1994E5E4CED}" dt="2024-09-08T10:42:05.532" v="2290" actId="1076"/>
          <ac:spMkLst>
            <pc:docMk/>
            <pc:sldMk cId="4252667309" sldId="267"/>
            <ac:spMk id="2" creationId="{736A21CC-FA4A-5310-8DB2-508D6C615124}"/>
          </ac:spMkLst>
        </pc:spChg>
        <pc:spChg chg="mod">
          <ac:chgData name="Åsa Agmyr (RF-SISU Halland)" userId="f4dc6e15-8360-4cfc-b845-584159debf83" providerId="ADAL" clId="{B6567D92-5789-44B1-9D76-C1994E5E4CED}" dt="2024-09-08T16:55:24.139" v="3275" actId="20577"/>
          <ac:spMkLst>
            <pc:docMk/>
            <pc:sldMk cId="4252667309" sldId="267"/>
            <ac:spMk id="3" creationId="{48AF6129-904A-8A41-4CDC-31C1404DA633}"/>
          </ac:spMkLst>
        </pc:spChg>
      </pc:sldChg>
      <pc:sldChg chg="modSp new mod">
        <pc:chgData name="Åsa Agmyr (RF-SISU Halland)" userId="f4dc6e15-8360-4cfc-b845-584159debf83" providerId="ADAL" clId="{B6567D92-5789-44B1-9D76-C1994E5E4CED}" dt="2024-09-08T16:42:56.009" v="3274" actId="20577"/>
        <pc:sldMkLst>
          <pc:docMk/>
          <pc:sldMk cId="4206382505" sldId="268"/>
        </pc:sldMkLst>
        <pc:spChg chg="mod">
          <ac:chgData name="Åsa Agmyr (RF-SISU Halland)" userId="f4dc6e15-8360-4cfc-b845-584159debf83" providerId="ADAL" clId="{B6567D92-5789-44B1-9D76-C1994E5E4CED}" dt="2024-09-08T16:42:56.009" v="3274" actId="20577"/>
          <ac:spMkLst>
            <pc:docMk/>
            <pc:sldMk cId="4206382505" sldId="268"/>
            <ac:spMk id="2" creationId="{F2396B25-E8DB-8461-B8C1-0B65FBE3701C}"/>
          </ac:spMkLst>
        </pc:spChg>
        <pc:spChg chg="mod">
          <ac:chgData name="Åsa Agmyr (RF-SISU Halland)" userId="f4dc6e15-8360-4cfc-b845-584159debf83" providerId="ADAL" clId="{B6567D92-5789-44B1-9D76-C1994E5E4CED}" dt="2024-09-08T10:54:24.095" v="2846" actId="20577"/>
          <ac:spMkLst>
            <pc:docMk/>
            <pc:sldMk cId="4206382505" sldId="268"/>
            <ac:spMk id="3" creationId="{550100BC-5D13-1D43-76F4-0CC2A811B181}"/>
          </ac:spMkLst>
        </pc:spChg>
      </pc:sldChg>
      <pc:sldChg chg="addSp modSp new mod">
        <pc:chgData name="Åsa Agmyr (RF-SISU Halland)" userId="f4dc6e15-8360-4cfc-b845-584159debf83" providerId="ADAL" clId="{B6567D92-5789-44B1-9D76-C1994E5E4CED}" dt="2024-09-09T15:37:18.314" v="3487" actId="1076"/>
        <pc:sldMkLst>
          <pc:docMk/>
          <pc:sldMk cId="4262109218" sldId="269"/>
        </pc:sldMkLst>
        <pc:spChg chg="mod">
          <ac:chgData name="Åsa Agmyr (RF-SISU Halland)" userId="f4dc6e15-8360-4cfc-b845-584159debf83" providerId="ADAL" clId="{B6567D92-5789-44B1-9D76-C1994E5E4CED}" dt="2024-09-09T15:36:03.142" v="3340" actId="20577"/>
          <ac:spMkLst>
            <pc:docMk/>
            <pc:sldMk cId="4262109218" sldId="269"/>
            <ac:spMk id="2" creationId="{0B2796C1-6E09-6A84-0791-515CF077D5F9}"/>
          </ac:spMkLst>
        </pc:spChg>
        <pc:spChg chg="mod">
          <ac:chgData name="Åsa Agmyr (RF-SISU Halland)" userId="f4dc6e15-8360-4cfc-b845-584159debf83" providerId="ADAL" clId="{B6567D92-5789-44B1-9D76-C1994E5E4CED}" dt="2024-09-09T15:37:12.241" v="3486" actId="20577"/>
          <ac:spMkLst>
            <pc:docMk/>
            <pc:sldMk cId="4262109218" sldId="269"/>
            <ac:spMk id="3" creationId="{2638FE72-37F3-7E31-5F9F-C7C5F73659D2}"/>
          </ac:spMkLst>
        </pc:spChg>
        <pc:picChg chg="add mod">
          <ac:chgData name="Åsa Agmyr (RF-SISU Halland)" userId="f4dc6e15-8360-4cfc-b845-584159debf83" providerId="ADAL" clId="{B6567D92-5789-44B1-9D76-C1994E5E4CED}" dt="2024-09-09T15:37:18.314" v="3487" actId="1076"/>
          <ac:picMkLst>
            <pc:docMk/>
            <pc:sldMk cId="4262109218" sldId="269"/>
            <ac:picMk id="4" creationId="{6DDC71A2-7DDA-0142-7865-66BBEC329FC1}"/>
          </ac:picMkLst>
        </pc:picChg>
      </pc:sldChg>
      <pc:sldChg chg="delSp modSp new mod">
        <pc:chgData name="Åsa Agmyr (RF-SISU Halland)" userId="f4dc6e15-8360-4cfc-b845-584159debf83" providerId="ADAL" clId="{B6567D92-5789-44B1-9D76-C1994E5E4CED}" dt="2024-09-09T15:35:22.101" v="3326" actId="1076"/>
        <pc:sldMkLst>
          <pc:docMk/>
          <pc:sldMk cId="1458863191" sldId="270"/>
        </pc:sldMkLst>
        <pc:spChg chg="del">
          <ac:chgData name="Åsa Agmyr (RF-SISU Halland)" userId="f4dc6e15-8360-4cfc-b845-584159debf83" providerId="ADAL" clId="{B6567D92-5789-44B1-9D76-C1994E5E4CED}" dt="2024-09-09T15:35:14.565" v="3325" actId="478"/>
          <ac:spMkLst>
            <pc:docMk/>
            <pc:sldMk cId="1458863191" sldId="270"/>
            <ac:spMk id="2" creationId="{C19F22B5-B210-6B4B-3BE8-97B3CA9E8716}"/>
          </ac:spMkLst>
        </pc:spChg>
        <pc:spChg chg="mod">
          <ac:chgData name="Åsa Agmyr (RF-SISU Halland)" userId="f4dc6e15-8360-4cfc-b845-584159debf83" providerId="ADAL" clId="{B6567D92-5789-44B1-9D76-C1994E5E4CED}" dt="2024-09-09T15:35:22.101" v="3326" actId="1076"/>
          <ac:spMkLst>
            <pc:docMk/>
            <pc:sldMk cId="1458863191" sldId="270"/>
            <ac:spMk id="3" creationId="{CF8937F8-A742-F03C-9E3D-B429C067EF50}"/>
          </ac:spMkLst>
        </pc:spChg>
      </pc:sldChg>
      <pc:sldChg chg="add">
        <pc:chgData name="Åsa Agmyr (RF-SISU Halland)" userId="f4dc6e15-8360-4cfc-b845-584159debf83" providerId="ADAL" clId="{B6567D92-5789-44B1-9D76-C1994E5E4CED}" dt="2024-09-09T15:41:30.441" v="3488"/>
        <pc:sldMkLst>
          <pc:docMk/>
          <pc:sldMk cId="1997459753"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B957F8-D59F-4996-A791-B763424DE9CF}" type="datetimeFigureOut">
              <a:t>2024-09-16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A01705-7EC4-49D9-9390-57F5232FC532}" type="slidenum">
              <a:t>‹#›</a:t>
            </a:fld>
            <a:endParaRPr lang="sv-SE"/>
          </a:p>
        </p:txBody>
      </p:sp>
    </p:spTree>
    <p:extLst>
      <p:ext uri="{BB962C8B-B14F-4D97-AF65-F5344CB8AC3E}">
        <p14:creationId xmlns:p14="http://schemas.microsoft.com/office/powerpoint/2010/main" val="2163151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lite om föreningen, vår vision Sveriges trevligaste innebandyförening och våra värdeord. Gör en presentationsrunda hos vårdnadshavarna och er ledare.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EBA01705-7EC4-49D9-9390-57F5232FC532}" type="slidenum">
              <a:rPr lang="sv-SE" smtClean="0"/>
              <a:t>1</a:t>
            </a:fld>
            <a:endParaRPr lang="sv-SE"/>
          </a:p>
        </p:txBody>
      </p:sp>
    </p:spTree>
    <p:extLst>
      <p:ext uri="{BB962C8B-B14F-4D97-AF65-F5344CB8AC3E}">
        <p14:creationId xmlns:p14="http://schemas.microsoft.com/office/powerpoint/2010/main" val="2176863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BA01705-7EC4-49D9-9390-57F5232FC532}" type="slidenum">
              <a:rPr lang="sv-SE" smtClean="0"/>
              <a:t>2</a:t>
            </a:fld>
            <a:endParaRPr lang="sv-SE"/>
          </a:p>
        </p:txBody>
      </p:sp>
    </p:spTree>
    <p:extLst>
      <p:ext uri="{BB962C8B-B14F-4D97-AF65-F5344CB8AC3E}">
        <p14:creationId xmlns:p14="http://schemas.microsoft.com/office/powerpoint/2010/main" val="2471720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Tips! Utse ett par som skapar ett schema och bestäm hur man gör vid eventuella byten. Man kan skapa ett team på fem-sex personer per match som själva ser till att bemanna sekretariat, kiosk och matchvärdar (se nästa bild). </a:t>
            </a:r>
          </a:p>
        </p:txBody>
      </p:sp>
      <p:sp>
        <p:nvSpPr>
          <p:cNvPr id="4" name="Platshållare för bildnummer 3"/>
          <p:cNvSpPr>
            <a:spLocks noGrp="1"/>
          </p:cNvSpPr>
          <p:nvPr>
            <p:ph type="sldNum" sz="quarter" idx="5"/>
          </p:nvPr>
        </p:nvSpPr>
        <p:spPr/>
        <p:txBody>
          <a:bodyPr/>
          <a:lstStyle/>
          <a:p>
            <a:fld id="{EBA01705-7EC4-49D9-9390-57F5232FC532}" type="slidenum">
              <a:rPr lang="sv-SE" smtClean="0"/>
              <a:t>4</a:t>
            </a:fld>
            <a:endParaRPr lang="sv-SE"/>
          </a:p>
        </p:txBody>
      </p:sp>
    </p:spTree>
    <p:extLst>
      <p:ext uri="{BB962C8B-B14F-4D97-AF65-F5344CB8AC3E}">
        <p14:creationId xmlns:p14="http://schemas.microsoft.com/office/powerpoint/2010/main" val="1420642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BA01705-7EC4-49D9-9390-57F5232FC532}" type="slidenum">
              <a:rPr lang="sv-SE" smtClean="0"/>
              <a:t>5</a:t>
            </a:fld>
            <a:endParaRPr lang="sv-SE"/>
          </a:p>
        </p:txBody>
      </p:sp>
    </p:spTree>
    <p:extLst>
      <p:ext uri="{BB962C8B-B14F-4D97-AF65-F5344CB8AC3E}">
        <p14:creationId xmlns:p14="http://schemas.microsoft.com/office/powerpoint/2010/main" val="1210999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Föreningen tvingar ingen att sälja men önskar att alla gör sitt bästa, Bingolotto är en stor inkomstkälla för Kusten.</a:t>
            </a:r>
          </a:p>
          <a:p>
            <a:r>
              <a:rPr lang="sv-SE" dirty="0"/>
              <a:t>Övriga aktiviteter kan exempelvis vara att sälja fika på Annies gårds loppis. </a:t>
            </a:r>
          </a:p>
          <a:p>
            <a:r>
              <a:rPr lang="sv-SE" dirty="0"/>
              <a:t>Kusten står för anmälningsavgifter till cuper. </a:t>
            </a:r>
          </a:p>
        </p:txBody>
      </p:sp>
      <p:sp>
        <p:nvSpPr>
          <p:cNvPr id="4" name="Platshållare för bildnummer 3"/>
          <p:cNvSpPr>
            <a:spLocks noGrp="1"/>
          </p:cNvSpPr>
          <p:nvPr>
            <p:ph type="sldNum" sz="quarter" idx="5"/>
          </p:nvPr>
        </p:nvSpPr>
        <p:spPr/>
        <p:txBody>
          <a:bodyPr/>
          <a:lstStyle/>
          <a:p>
            <a:fld id="{EBA01705-7EC4-49D9-9390-57F5232FC532}" type="slidenum">
              <a:rPr lang="sv-SE" smtClean="0"/>
              <a:t>6</a:t>
            </a:fld>
            <a:endParaRPr lang="sv-SE"/>
          </a:p>
        </p:txBody>
      </p:sp>
    </p:spTree>
    <p:extLst>
      <p:ext uri="{BB962C8B-B14F-4D97-AF65-F5344CB8AC3E}">
        <p14:creationId xmlns:p14="http://schemas.microsoft.com/office/powerpoint/2010/main" val="1838519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BA01705-7EC4-49D9-9390-57F5232FC532}" type="slidenum">
              <a:rPr lang="sv-SE" smtClean="0"/>
              <a:t>7</a:t>
            </a:fld>
            <a:endParaRPr lang="sv-SE"/>
          </a:p>
        </p:txBody>
      </p:sp>
    </p:spTree>
    <p:extLst>
      <p:ext uri="{BB962C8B-B14F-4D97-AF65-F5344CB8AC3E}">
        <p14:creationId xmlns:p14="http://schemas.microsoft.com/office/powerpoint/2010/main" val="3790959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BA01705-7EC4-49D9-9390-57F5232FC532}" type="slidenum">
              <a:rPr lang="sv-SE" smtClean="0"/>
              <a:t>8</a:t>
            </a:fld>
            <a:endParaRPr lang="sv-SE"/>
          </a:p>
        </p:txBody>
      </p:sp>
    </p:spTree>
    <p:extLst>
      <p:ext uri="{BB962C8B-B14F-4D97-AF65-F5344CB8AC3E}">
        <p14:creationId xmlns:p14="http://schemas.microsoft.com/office/powerpoint/2010/main" val="36110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BA01705-7EC4-49D9-9390-57F5232FC532}" type="slidenum">
              <a:rPr lang="sv-SE" smtClean="0"/>
              <a:t>9</a:t>
            </a:fld>
            <a:endParaRPr lang="sv-SE"/>
          </a:p>
        </p:txBody>
      </p:sp>
    </p:spTree>
    <p:extLst>
      <p:ext uri="{BB962C8B-B14F-4D97-AF65-F5344CB8AC3E}">
        <p14:creationId xmlns:p14="http://schemas.microsoft.com/office/powerpoint/2010/main" val="3287512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2024-09-16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8442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2024-09-16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32272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2024-09-16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867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2024-09-16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59236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560A13A-DB3F-4AD5-B6AF-BDA0278A0A39}" type="datetimeFigureOut">
              <a:rPr lang="sv-SE" smtClean="0"/>
              <a:t>2024-09-16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776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2024-09-16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5660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560A13A-DB3F-4AD5-B6AF-BDA0278A0A39}" type="datetimeFigureOut">
              <a:rPr lang="sv-SE" smtClean="0"/>
              <a:t>2024-09-16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31107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2024-09-16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54896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2024-09-16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7145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2024-09-16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62371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2024-09-16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1644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0A13A-DB3F-4AD5-B6AF-BDA0278A0A39}" type="datetimeFigureOut">
              <a:rPr lang="sv-SE" smtClean="0"/>
              <a:t>2024-09-16</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2F05B-BAF9-488D-83DE-20A7CCFAC190}" type="slidenum">
              <a:rPr lang="sv-SE" smtClean="0"/>
              <a:t>‹#›</a:t>
            </a:fld>
            <a:endParaRPr lang="sv-SE"/>
          </a:p>
        </p:txBody>
      </p:sp>
    </p:spTree>
    <p:extLst>
      <p:ext uri="{BB962C8B-B14F-4D97-AF65-F5344CB8AC3E}">
        <p14:creationId xmlns:p14="http://schemas.microsoft.com/office/powerpoint/2010/main" val="3707285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1249447" y="2301804"/>
            <a:ext cx="9418553" cy="1190712"/>
          </a:xfrm>
          <a:noFill/>
        </p:spPr>
        <p:txBody>
          <a:bodyPr anchor="ctr">
            <a:noAutofit/>
          </a:bodyPr>
          <a:lstStyle/>
          <a:p>
            <a:r>
              <a:rPr lang="sv-SE" sz="7000" b="1" dirty="0">
                <a:latin typeface="Futura"/>
                <a:ea typeface="Futura" panose="02020800000000000000" pitchFamily="18" charset="0"/>
                <a:cs typeface="Futura" panose="02020800000000000000" pitchFamily="18" charset="0"/>
              </a:rPr>
              <a:t>Sveriges trevligaste innebandyföräldrar!</a:t>
            </a:r>
          </a:p>
        </p:txBody>
      </p:sp>
      <p:sp>
        <p:nvSpPr>
          <p:cNvPr id="5" name="Underrubrik 4">
            <a:extLst>
              <a:ext uri="{FF2B5EF4-FFF2-40B4-BE49-F238E27FC236}">
                <a16:creationId xmlns:a16="http://schemas.microsoft.com/office/drawing/2014/main" id="{63F8344B-E016-CF7D-F43A-0F3EF9BCC0AB}"/>
              </a:ext>
            </a:extLst>
          </p:cNvPr>
          <p:cNvSpPr>
            <a:spLocks noGrp="1"/>
          </p:cNvSpPr>
          <p:nvPr>
            <p:ph type="subTitle" idx="1"/>
          </p:nvPr>
        </p:nvSpPr>
        <p:spPr>
          <a:xfrm>
            <a:off x="1524000" y="4325052"/>
            <a:ext cx="9144000" cy="1655762"/>
          </a:xfrm>
        </p:spPr>
        <p:txBody>
          <a:bodyPr/>
          <a:lstStyle/>
          <a:p>
            <a:r>
              <a:rPr lang="sv-SE" b="1" dirty="0"/>
              <a:t>VILJA – GLÄDJE – OMFAMNANDE - ENGAGEMANG</a:t>
            </a:r>
          </a:p>
        </p:txBody>
      </p:sp>
    </p:spTree>
    <p:extLst>
      <p:ext uri="{BB962C8B-B14F-4D97-AF65-F5344CB8AC3E}">
        <p14:creationId xmlns:p14="http://schemas.microsoft.com/office/powerpoint/2010/main" val="319437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7507A0F-212F-A1DC-CABE-B764286872BB}"/>
              </a:ext>
            </a:extLst>
          </p:cNvPr>
          <p:cNvSpPr txBox="1"/>
          <p:nvPr/>
        </p:nvSpPr>
        <p:spPr>
          <a:xfrm>
            <a:off x="787859" y="1401864"/>
            <a:ext cx="9431383" cy="6832640"/>
          </a:xfrm>
          <a:prstGeom prst="rect">
            <a:avLst/>
          </a:prstGeom>
          <a:noFill/>
        </p:spPr>
        <p:txBody>
          <a:bodyPr wrap="square" rtlCol="0">
            <a:spAutoFit/>
          </a:bodyPr>
          <a:lstStyle/>
          <a:p>
            <a:pPr marL="285750" indent="-285750">
              <a:buFont typeface="Arial" panose="020B0604020202020204" pitchFamily="34" charset="0"/>
              <a:buChar char="•"/>
            </a:pPr>
            <a:r>
              <a:rPr lang="sv-SE" sz="2400" b="1" dirty="0"/>
              <a:t>Matcher och cuper</a:t>
            </a:r>
          </a:p>
          <a:p>
            <a:pPr marL="285750" indent="-285750">
              <a:buFont typeface="Arial" panose="020B0604020202020204" pitchFamily="34" charset="0"/>
              <a:buChar char="•"/>
            </a:pPr>
            <a:r>
              <a:rPr lang="sv-SE" sz="2400" b="1" dirty="0"/>
              <a:t>Träningstider </a:t>
            </a:r>
            <a:br>
              <a:rPr lang="sv-SE" sz="2400" b="1" dirty="0"/>
            </a:br>
            <a:endParaRPr lang="sv-SE" sz="2400" b="1" dirty="0"/>
          </a:p>
          <a:p>
            <a:pPr marL="285750" indent="-285750">
              <a:buFont typeface="Arial" panose="020B0604020202020204" pitchFamily="34" charset="0"/>
              <a:buChar char="•"/>
            </a:pPr>
            <a:r>
              <a:rPr lang="sv-SE" sz="2400" b="1" dirty="0"/>
              <a:t>Behovet av engagemang från vårdnadshavare</a:t>
            </a:r>
          </a:p>
          <a:p>
            <a:pPr marL="742950" lvl="1" indent="-285750">
              <a:buFont typeface="Arial" panose="020B0604020202020204" pitchFamily="34" charset="0"/>
              <a:buChar char="•"/>
            </a:pPr>
            <a:r>
              <a:rPr lang="sv-SE" sz="2400" b="1" dirty="0"/>
              <a:t>Kiosk</a:t>
            </a:r>
          </a:p>
          <a:p>
            <a:pPr marL="742950" lvl="1" indent="-285750">
              <a:buFont typeface="Arial" panose="020B0604020202020204" pitchFamily="34" charset="0"/>
              <a:buChar char="•"/>
            </a:pPr>
            <a:r>
              <a:rPr lang="sv-SE" sz="2400" b="1" dirty="0"/>
              <a:t>Sekretariat</a:t>
            </a:r>
          </a:p>
          <a:p>
            <a:pPr marL="742950" lvl="1" indent="-285750">
              <a:buFont typeface="Arial" panose="020B0604020202020204" pitchFamily="34" charset="0"/>
              <a:buChar char="•"/>
            </a:pPr>
            <a:r>
              <a:rPr lang="sv-SE" sz="2400" b="1" dirty="0"/>
              <a:t>Matchvärdar</a:t>
            </a:r>
          </a:p>
          <a:p>
            <a:pPr marL="742950" lvl="1" indent="-285750">
              <a:buFont typeface="Arial" panose="020B0604020202020204" pitchFamily="34" charset="0"/>
              <a:buChar char="•"/>
            </a:pPr>
            <a:r>
              <a:rPr lang="sv-SE" sz="2400" b="1" dirty="0"/>
              <a:t>Bingolotter </a:t>
            </a:r>
          </a:p>
          <a:p>
            <a:pPr marL="742950" lvl="1" indent="-285750">
              <a:buFont typeface="Arial" panose="020B0604020202020204" pitchFamily="34" charset="0"/>
              <a:buChar char="•"/>
            </a:pPr>
            <a:r>
              <a:rPr lang="sv-SE" sz="2400" b="1" dirty="0"/>
              <a:t>Övriga aktiviteter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sz="2400" b="1" dirty="0"/>
              <a:t>Kläder</a:t>
            </a:r>
          </a:p>
          <a:p>
            <a:endParaRPr lang="sv-SE" sz="2400" b="1" dirty="0"/>
          </a:p>
          <a:p>
            <a:pPr marL="285750" indent="-285750">
              <a:buFont typeface="Arial" panose="020B0604020202020204" pitchFamily="34" charset="0"/>
              <a:buChar char="•"/>
            </a:pPr>
            <a:r>
              <a:rPr lang="sv-SE" sz="2400" b="1" dirty="0"/>
              <a:t>Folksam och Capio </a:t>
            </a:r>
            <a:r>
              <a:rPr lang="sv-SE" sz="2400" b="1" dirty="0" err="1"/>
              <a:t>Movement</a:t>
            </a:r>
            <a:endParaRPr lang="sv-SE" sz="2400" b="1" dirty="0"/>
          </a:p>
          <a:p>
            <a:pPr marL="285750" indent="-285750">
              <a:buFont typeface="Arial" panose="020B0604020202020204" pitchFamily="34" charset="0"/>
              <a:buChar char="•"/>
            </a:pPr>
            <a:endParaRPr lang="sv-SE" sz="2400" b="1" dirty="0"/>
          </a:p>
          <a:p>
            <a:pPr marL="285750" indent="-285750">
              <a:buFont typeface="Arial" panose="020B0604020202020204" pitchFamily="34" charset="0"/>
              <a:buChar char="•"/>
            </a:pPr>
            <a:endParaRPr lang="sv-SE" dirty="0"/>
          </a:p>
          <a:p>
            <a:pPr marL="742950" lvl="1" indent="-285750">
              <a:buFont typeface="Arial" panose="020B0604020202020204" pitchFamily="34" charset="0"/>
              <a:buChar char="•"/>
            </a:pPr>
            <a:endParaRPr lang="sv-SE" dirty="0"/>
          </a:p>
          <a:p>
            <a:pPr marL="742950" lvl="1"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lvl="1"/>
            <a:endParaRPr lang="sv-SE" dirty="0"/>
          </a:p>
          <a:p>
            <a:pPr marL="285750" indent="-285750">
              <a:buFont typeface="Arial" panose="020B0604020202020204" pitchFamily="34" charset="0"/>
              <a:buChar char="•"/>
            </a:pPr>
            <a:endParaRPr lang="sv-SE" dirty="0"/>
          </a:p>
        </p:txBody>
      </p:sp>
    </p:spTree>
    <p:extLst>
      <p:ext uri="{BB962C8B-B14F-4D97-AF65-F5344CB8AC3E}">
        <p14:creationId xmlns:p14="http://schemas.microsoft.com/office/powerpoint/2010/main" val="1997459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F8937F8-A742-F03C-9E3D-B429C067EF50}"/>
              </a:ext>
            </a:extLst>
          </p:cNvPr>
          <p:cNvSpPr>
            <a:spLocks noGrp="1"/>
          </p:cNvSpPr>
          <p:nvPr>
            <p:ph idx="1"/>
          </p:nvPr>
        </p:nvSpPr>
        <p:spPr>
          <a:xfrm>
            <a:off x="838200" y="2165260"/>
            <a:ext cx="10515600" cy="4351338"/>
          </a:xfrm>
        </p:spPr>
        <p:txBody>
          <a:bodyPr/>
          <a:lstStyle/>
          <a:p>
            <a:r>
              <a:rPr lang="sv-SE" b="1" dirty="0"/>
              <a:t>Träningar</a:t>
            </a:r>
          </a:p>
          <a:p>
            <a:r>
              <a:rPr lang="sv-SE" b="1" dirty="0"/>
              <a:t>Matcher </a:t>
            </a:r>
          </a:p>
          <a:p>
            <a:r>
              <a:rPr lang="sv-SE" b="1" dirty="0"/>
              <a:t>Cuper  </a:t>
            </a:r>
          </a:p>
        </p:txBody>
      </p:sp>
    </p:spTree>
    <p:extLst>
      <p:ext uri="{BB962C8B-B14F-4D97-AF65-F5344CB8AC3E}">
        <p14:creationId xmlns:p14="http://schemas.microsoft.com/office/powerpoint/2010/main" val="1458863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65FA23-B6B6-BA5E-E009-729C39479C0D}"/>
              </a:ext>
            </a:extLst>
          </p:cNvPr>
          <p:cNvSpPr>
            <a:spLocks noGrp="1"/>
          </p:cNvSpPr>
          <p:nvPr>
            <p:ph type="title"/>
          </p:nvPr>
        </p:nvSpPr>
        <p:spPr>
          <a:xfrm>
            <a:off x="838200" y="1130503"/>
            <a:ext cx="10515600" cy="1325563"/>
          </a:xfrm>
        </p:spPr>
        <p:txBody>
          <a:bodyPr/>
          <a:lstStyle/>
          <a:p>
            <a:r>
              <a:rPr lang="sv-SE" b="1" u="sng" dirty="0"/>
              <a:t>Kiosk och sekretariat</a:t>
            </a:r>
          </a:p>
        </p:txBody>
      </p:sp>
      <p:sp>
        <p:nvSpPr>
          <p:cNvPr id="3" name="Platshållare för innehåll 2">
            <a:extLst>
              <a:ext uri="{FF2B5EF4-FFF2-40B4-BE49-F238E27FC236}">
                <a16:creationId xmlns:a16="http://schemas.microsoft.com/office/drawing/2014/main" id="{CAEB4FB1-0A4A-ECD7-B46F-B2F90657E656}"/>
              </a:ext>
            </a:extLst>
          </p:cNvPr>
          <p:cNvSpPr>
            <a:spLocks noGrp="1"/>
          </p:cNvSpPr>
          <p:nvPr>
            <p:ph idx="1"/>
          </p:nvPr>
        </p:nvSpPr>
        <p:spPr>
          <a:xfrm>
            <a:off x="838200" y="2456066"/>
            <a:ext cx="10515600" cy="4351338"/>
          </a:xfrm>
        </p:spPr>
        <p:txBody>
          <a:bodyPr>
            <a:normAutofit/>
          </a:bodyPr>
          <a:lstStyle/>
          <a:p>
            <a:r>
              <a:rPr lang="sv-SE" sz="2400" b="1" dirty="0"/>
              <a:t>Två personer i kiosken och två i sekretariatet per match</a:t>
            </a:r>
          </a:p>
          <a:p>
            <a:r>
              <a:rPr lang="sv-SE" sz="2400" b="1" dirty="0"/>
              <a:t>Vill någon skapa ett schema?</a:t>
            </a:r>
          </a:p>
          <a:p>
            <a:r>
              <a:rPr lang="sv-SE" sz="2400" b="1" dirty="0"/>
              <a:t>Hur byter vi om vi inte kan? </a:t>
            </a:r>
          </a:p>
        </p:txBody>
      </p:sp>
    </p:spTree>
    <p:extLst>
      <p:ext uri="{BB962C8B-B14F-4D97-AF65-F5344CB8AC3E}">
        <p14:creationId xmlns:p14="http://schemas.microsoft.com/office/powerpoint/2010/main" val="3626899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65FA23-B6B6-BA5E-E009-729C39479C0D}"/>
              </a:ext>
            </a:extLst>
          </p:cNvPr>
          <p:cNvSpPr>
            <a:spLocks noGrp="1"/>
          </p:cNvSpPr>
          <p:nvPr>
            <p:ph type="title"/>
          </p:nvPr>
        </p:nvSpPr>
        <p:spPr>
          <a:xfrm>
            <a:off x="838200" y="947623"/>
            <a:ext cx="10515600" cy="1325563"/>
          </a:xfrm>
        </p:spPr>
        <p:txBody>
          <a:bodyPr/>
          <a:lstStyle/>
          <a:p>
            <a:r>
              <a:rPr lang="sv-SE" b="1" u="sng" dirty="0"/>
              <a:t>Matchvärdar</a:t>
            </a:r>
          </a:p>
        </p:txBody>
      </p:sp>
      <p:sp>
        <p:nvSpPr>
          <p:cNvPr id="3" name="Platshållare för innehåll 2">
            <a:extLst>
              <a:ext uri="{FF2B5EF4-FFF2-40B4-BE49-F238E27FC236}">
                <a16:creationId xmlns:a16="http://schemas.microsoft.com/office/drawing/2014/main" id="{CAEB4FB1-0A4A-ECD7-B46F-B2F90657E656}"/>
              </a:ext>
            </a:extLst>
          </p:cNvPr>
          <p:cNvSpPr>
            <a:spLocks noGrp="1"/>
          </p:cNvSpPr>
          <p:nvPr>
            <p:ph idx="1"/>
          </p:nvPr>
        </p:nvSpPr>
        <p:spPr>
          <a:xfrm>
            <a:off x="838200" y="2149089"/>
            <a:ext cx="10515600" cy="4351338"/>
          </a:xfrm>
        </p:spPr>
        <p:txBody>
          <a:bodyPr>
            <a:normAutofit/>
          </a:bodyPr>
          <a:lstStyle/>
          <a:p>
            <a:r>
              <a:rPr lang="sv-SE" sz="2400" b="1" dirty="0"/>
              <a:t>Nytt för i år. </a:t>
            </a:r>
            <a:br>
              <a:rPr lang="sv-SE" sz="2400" b="1" dirty="0"/>
            </a:br>
            <a:r>
              <a:rPr lang="sv-SE" sz="2400" b="1" dirty="0"/>
              <a:t>Kommer från Hallands Innebandyförbunds satsning Bete dig! för att skapa ett bättre hallklimat. </a:t>
            </a:r>
          </a:p>
          <a:p>
            <a:r>
              <a:rPr lang="sv-SE" sz="2400" b="1" dirty="0"/>
              <a:t>Två matchvärdar per match på grön, blå och röd nivå. Rutiner och gröna västar finns i hallen. </a:t>
            </a:r>
          </a:p>
          <a:p>
            <a:r>
              <a:rPr lang="sv-SE" sz="2400" b="1" dirty="0"/>
              <a:t>Man ska hälsa motståndare välkomna och främja ett gott hallklimat. De ska framförallt hålla en dialog med publiken och våga ta ett samtal om publik hetsar och är otrevliga (både Kustens och motståndare). </a:t>
            </a:r>
          </a:p>
          <a:p>
            <a:r>
              <a:rPr lang="sv-SE" sz="2400" b="1" dirty="0"/>
              <a:t>Skapa ett schema för intresserade. </a:t>
            </a:r>
          </a:p>
          <a:p>
            <a:r>
              <a:rPr lang="sv-SE" sz="2400" b="1" dirty="0"/>
              <a:t>Vid frågor kontakta våra ansvariga Jonas Nelson på </a:t>
            </a:r>
            <a:r>
              <a:rPr lang="sv-SE" sz="2400" b="1" u="sng" dirty="0"/>
              <a:t>jonas.nelson@outlook.com </a:t>
            </a:r>
            <a:br>
              <a:rPr lang="sv-SE" sz="2400" b="1" dirty="0"/>
            </a:br>
            <a:r>
              <a:rPr lang="sv-SE" sz="2400" b="1" dirty="0"/>
              <a:t>eller Petra Svahn på </a:t>
            </a:r>
            <a:r>
              <a:rPr lang="sv-SE" sz="2400" b="1" u="sng" dirty="0"/>
              <a:t>petracaroline2@gmail.com</a:t>
            </a:r>
          </a:p>
        </p:txBody>
      </p:sp>
    </p:spTree>
    <p:extLst>
      <p:ext uri="{BB962C8B-B14F-4D97-AF65-F5344CB8AC3E}">
        <p14:creationId xmlns:p14="http://schemas.microsoft.com/office/powerpoint/2010/main" val="1224297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9AC081-7383-B604-3C71-04E2DFFE480A}"/>
              </a:ext>
            </a:extLst>
          </p:cNvPr>
          <p:cNvSpPr>
            <a:spLocks noGrp="1"/>
          </p:cNvSpPr>
          <p:nvPr>
            <p:ph type="title"/>
          </p:nvPr>
        </p:nvSpPr>
        <p:spPr>
          <a:xfrm>
            <a:off x="838200" y="1109709"/>
            <a:ext cx="10515600" cy="1325563"/>
          </a:xfrm>
        </p:spPr>
        <p:txBody>
          <a:bodyPr/>
          <a:lstStyle/>
          <a:p>
            <a:r>
              <a:rPr lang="sv-SE" b="1" u="sng" dirty="0"/>
              <a:t>Intäkter till föreningen</a:t>
            </a:r>
          </a:p>
        </p:txBody>
      </p:sp>
      <p:sp>
        <p:nvSpPr>
          <p:cNvPr id="3" name="Platshållare för innehåll 2">
            <a:extLst>
              <a:ext uri="{FF2B5EF4-FFF2-40B4-BE49-F238E27FC236}">
                <a16:creationId xmlns:a16="http://schemas.microsoft.com/office/drawing/2014/main" id="{173BB640-AB3F-B8F5-02CE-6A6A4134AD97}"/>
              </a:ext>
            </a:extLst>
          </p:cNvPr>
          <p:cNvSpPr>
            <a:spLocks noGrp="1"/>
          </p:cNvSpPr>
          <p:nvPr>
            <p:ph idx="1"/>
          </p:nvPr>
        </p:nvSpPr>
        <p:spPr>
          <a:xfrm>
            <a:off x="838200" y="2506662"/>
            <a:ext cx="10515600" cy="4351338"/>
          </a:xfrm>
        </p:spPr>
        <p:txBody>
          <a:bodyPr/>
          <a:lstStyle/>
          <a:p>
            <a:r>
              <a:rPr lang="sv-SE" b="1" dirty="0"/>
              <a:t>Bingolotter varje jul</a:t>
            </a:r>
          </a:p>
          <a:p>
            <a:r>
              <a:rPr lang="sv-SE" b="1" dirty="0"/>
              <a:t>Idéer till övriga aktiviteter där vi kan få in pengar till t ex övernattningar och andra lagaktiviteter? </a:t>
            </a:r>
          </a:p>
        </p:txBody>
      </p:sp>
    </p:spTree>
    <p:extLst>
      <p:ext uri="{BB962C8B-B14F-4D97-AF65-F5344CB8AC3E}">
        <p14:creationId xmlns:p14="http://schemas.microsoft.com/office/powerpoint/2010/main" val="428221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6A21CC-FA4A-5310-8DB2-508D6C615124}"/>
              </a:ext>
            </a:extLst>
          </p:cNvPr>
          <p:cNvSpPr>
            <a:spLocks noGrp="1"/>
          </p:cNvSpPr>
          <p:nvPr>
            <p:ph type="title"/>
          </p:nvPr>
        </p:nvSpPr>
        <p:spPr>
          <a:xfrm>
            <a:off x="962297" y="1077051"/>
            <a:ext cx="10515600" cy="1325563"/>
          </a:xfrm>
        </p:spPr>
        <p:txBody>
          <a:bodyPr/>
          <a:lstStyle/>
          <a:p>
            <a:r>
              <a:rPr lang="sv-SE" b="1" u="sng" dirty="0"/>
              <a:t>Kommunikation </a:t>
            </a:r>
          </a:p>
        </p:txBody>
      </p:sp>
      <p:sp>
        <p:nvSpPr>
          <p:cNvPr id="3" name="Platshållare för innehåll 2">
            <a:extLst>
              <a:ext uri="{FF2B5EF4-FFF2-40B4-BE49-F238E27FC236}">
                <a16:creationId xmlns:a16="http://schemas.microsoft.com/office/drawing/2014/main" id="{48AF6129-904A-8A41-4CDC-31C1404DA633}"/>
              </a:ext>
            </a:extLst>
          </p:cNvPr>
          <p:cNvSpPr>
            <a:spLocks noGrp="1"/>
          </p:cNvSpPr>
          <p:nvPr>
            <p:ph idx="1"/>
          </p:nvPr>
        </p:nvSpPr>
        <p:spPr>
          <a:xfrm>
            <a:off x="838200" y="2459173"/>
            <a:ext cx="10515600" cy="4351338"/>
          </a:xfrm>
        </p:spPr>
        <p:txBody>
          <a:bodyPr/>
          <a:lstStyle/>
          <a:p>
            <a:r>
              <a:rPr lang="sv-SE" b="1" dirty="0"/>
              <a:t>Svara alltid på kallelser i </a:t>
            </a:r>
            <a:r>
              <a:rPr lang="sv-SE" b="1" dirty="0" err="1"/>
              <a:t>SportAdmin</a:t>
            </a:r>
            <a:r>
              <a:rPr lang="sv-SE" b="1" dirty="0"/>
              <a:t> </a:t>
            </a:r>
          </a:p>
          <a:p>
            <a:r>
              <a:rPr lang="sv-SE" b="1" dirty="0"/>
              <a:t>Övriga kommunikationskanaler mellan ledare och föräldrar? </a:t>
            </a:r>
          </a:p>
        </p:txBody>
      </p:sp>
    </p:spTree>
    <p:extLst>
      <p:ext uri="{BB962C8B-B14F-4D97-AF65-F5344CB8AC3E}">
        <p14:creationId xmlns:p14="http://schemas.microsoft.com/office/powerpoint/2010/main" val="4252667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2796C1-6E09-6A84-0791-515CF077D5F9}"/>
              </a:ext>
            </a:extLst>
          </p:cNvPr>
          <p:cNvSpPr>
            <a:spLocks noGrp="1"/>
          </p:cNvSpPr>
          <p:nvPr>
            <p:ph type="title"/>
          </p:nvPr>
        </p:nvSpPr>
        <p:spPr>
          <a:xfrm>
            <a:off x="896983" y="1194617"/>
            <a:ext cx="10515600" cy="1325563"/>
          </a:xfrm>
        </p:spPr>
        <p:txBody>
          <a:bodyPr/>
          <a:lstStyle/>
          <a:p>
            <a:r>
              <a:rPr lang="sv-SE" b="1" u="sng" dirty="0"/>
              <a:t>Klubbkläder</a:t>
            </a:r>
          </a:p>
        </p:txBody>
      </p:sp>
      <p:sp>
        <p:nvSpPr>
          <p:cNvPr id="3" name="Platshållare för innehåll 2">
            <a:extLst>
              <a:ext uri="{FF2B5EF4-FFF2-40B4-BE49-F238E27FC236}">
                <a16:creationId xmlns:a16="http://schemas.microsoft.com/office/drawing/2014/main" id="{2638FE72-37F3-7E31-5F9F-C7C5F73659D2}"/>
              </a:ext>
            </a:extLst>
          </p:cNvPr>
          <p:cNvSpPr>
            <a:spLocks noGrp="1"/>
          </p:cNvSpPr>
          <p:nvPr>
            <p:ph idx="1"/>
          </p:nvPr>
        </p:nvSpPr>
        <p:spPr>
          <a:xfrm>
            <a:off x="779417" y="2570208"/>
            <a:ext cx="10515600" cy="4351338"/>
          </a:xfrm>
        </p:spPr>
        <p:txBody>
          <a:bodyPr>
            <a:normAutofit fontScale="92500" lnSpcReduction="10000"/>
          </a:bodyPr>
          <a:lstStyle/>
          <a:p>
            <a:r>
              <a:rPr lang="sv-SE" b="1" dirty="0"/>
              <a:t>Samarbete med Sportringen</a:t>
            </a:r>
          </a:p>
          <a:p>
            <a:r>
              <a:rPr lang="sv-SE" b="1" dirty="0"/>
              <a:t>Det ingår en träningströja i medlemsavgiften</a:t>
            </a:r>
          </a:p>
          <a:p>
            <a:r>
              <a:rPr lang="sv-SE" b="1" dirty="0"/>
              <a:t>Beställ tröjan och andra snygga </a:t>
            </a:r>
            <a:r>
              <a:rPr lang="sv-SE" b="1" dirty="0" err="1"/>
              <a:t>Kustengrejer</a:t>
            </a:r>
            <a:r>
              <a:rPr lang="sv-SE" b="1" dirty="0"/>
              <a:t> via länken:</a:t>
            </a:r>
          </a:p>
          <a:p>
            <a:endParaRPr lang="sv-SE" b="1" dirty="0"/>
          </a:p>
          <a:p>
            <a:endParaRPr lang="sv-SE" b="1" dirty="0"/>
          </a:p>
          <a:p>
            <a:r>
              <a:rPr lang="sv-SE" b="1" dirty="0"/>
              <a:t>Matchkläder lånas ut till spelare och de ska lämnas </a:t>
            </a:r>
            <a:br>
              <a:rPr lang="sv-SE" b="1" dirty="0"/>
            </a:br>
            <a:r>
              <a:rPr lang="sv-SE" b="1" dirty="0"/>
              <a:t>tillbaka efter säsong. De får bara användas till match-</a:t>
            </a:r>
            <a:br>
              <a:rPr lang="sv-SE" b="1" dirty="0"/>
            </a:br>
            <a:r>
              <a:rPr lang="sv-SE" b="1" dirty="0"/>
              <a:t>spel.</a:t>
            </a:r>
          </a:p>
          <a:p>
            <a:pPr marL="0" indent="0">
              <a:buNone/>
            </a:pPr>
            <a:endParaRPr lang="sv-SE" b="1" dirty="0"/>
          </a:p>
          <a:p>
            <a:pPr marL="0" indent="0">
              <a:buNone/>
            </a:pPr>
            <a:r>
              <a:rPr lang="sv-SE" b="1" dirty="0"/>
              <a:t> </a:t>
            </a:r>
          </a:p>
        </p:txBody>
      </p:sp>
      <p:pic>
        <p:nvPicPr>
          <p:cNvPr id="4" name="Bildobjekt 3" descr="En bild som visar skärmbild, Grafik, grafisk design, design&#10;&#10;Automatiskt genererad beskrivning">
            <a:extLst>
              <a:ext uri="{FF2B5EF4-FFF2-40B4-BE49-F238E27FC236}">
                <a16:creationId xmlns:a16="http://schemas.microsoft.com/office/drawing/2014/main" id="{6DDC71A2-7DDA-0142-7865-66BBEC329FC1}"/>
              </a:ext>
            </a:extLst>
          </p:cNvPr>
          <p:cNvPicPr>
            <a:picLocks noChangeAspect="1"/>
          </p:cNvPicPr>
          <p:nvPr/>
        </p:nvPicPr>
        <p:blipFill>
          <a:blip r:embed="rId3"/>
          <a:stretch>
            <a:fillRect/>
          </a:stretch>
        </p:blipFill>
        <p:spPr>
          <a:xfrm>
            <a:off x="8958563" y="3221735"/>
            <a:ext cx="1844951" cy="1844951"/>
          </a:xfrm>
          <a:prstGeom prst="rect">
            <a:avLst/>
          </a:prstGeom>
        </p:spPr>
      </p:pic>
    </p:spTree>
    <p:extLst>
      <p:ext uri="{BB962C8B-B14F-4D97-AF65-F5344CB8AC3E}">
        <p14:creationId xmlns:p14="http://schemas.microsoft.com/office/powerpoint/2010/main" val="4262109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396B25-E8DB-8461-B8C1-0B65FBE3701C}"/>
              </a:ext>
            </a:extLst>
          </p:cNvPr>
          <p:cNvSpPr>
            <a:spLocks noGrp="1"/>
          </p:cNvSpPr>
          <p:nvPr>
            <p:ph type="title"/>
          </p:nvPr>
        </p:nvSpPr>
        <p:spPr>
          <a:xfrm>
            <a:off x="890451" y="1370965"/>
            <a:ext cx="10515600" cy="1325563"/>
          </a:xfrm>
        </p:spPr>
        <p:txBody>
          <a:bodyPr/>
          <a:lstStyle/>
          <a:p>
            <a:r>
              <a:rPr lang="sv-SE" b="1" u="sng" dirty="0"/>
              <a:t>Folksam Råd och vård </a:t>
            </a:r>
            <a:br>
              <a:rPr lang="sv-SE" b="1" u="sng" dirty="0"/>
            </a:br>
            <a:r>
              <a:rPr lang="sv-SE" b="1" u="sng" dirty="0"/>
              <a:t>och Capio </a:t>
            </a:r>
            <a:r>
              <a:rPr lang="sv-SE" b="1" u="sng" dirty="0" err="1"/>
              <a:t>Movement</a:t>
            </a:r>
            <a:r>
              <a:rPr lang="sv-SE" b="1" u="sng" dirty="0"/>
              <a:t> idrottsmottagning</a:t>
            </a:r>
          </a:p>
        </p:txBody>
      </p:sp>
      <p:sp>
        <p:nvSpPr>
          <p:cNvPr id="3" name="Platshållare för innehåll 2">
            <a:extLst>
              <a:ext uri="{FF2B5EF4-FFF2-40B4-BE49-F238E27FC236}">
                <a16:creationId xmlns:a16="http://schemas.microsoft.com/office/drawing/2014/main" id="{550100BC-5D13-1D43-76F4-0CC2A811B181}"/>
              </a:ext>
            </a:extLst>
          </p:cNvPr>
          <p:cNvSpPr>
            <a:spLocks noGrp="1"/>
          </p:cNvSpPr>
          <p:nvPr>
            <p:ph idx="1"/>
          </p:nvPr>
        </p:nvSpPr>
        <p:spPr>
          <a:xfrm>
            <a:off x="838200" y="3014346"/>
            <a:ext cx="10515600" cy="4351338"/>
          </a:xfrm>
        </p:spPr>
        <p:txBody>
          <a:bodyPr/>
          <a:lstStyle/>
          <a:p>
            <a:r>
              <a:rPr lang="sv-SE" b="1" dirty="0"/>
              <a:t>Spelare är försäkrade via Folksam (i samband med träning och match) och vi samarbetar med Capio </a:t>
            </a:r>
            <a:r>
              <a:rPr lang="sv-SE" b="1" dirty="0" err="1"/>
              <a:t>Movement</a:t>
            </a:r>
            <a:r>
              <a:rPr lang="sv-SE" b="1" dirty="0"/>
              <a:t>. </a:t>
            </a:r>
          </a:p>
          <a:p>
            <a:r>
              <a:rPr lang="sv-SE" b="1" dirty="0"/>
              <a:t>För att nyttja försäkringen ringer man 020-44 11 11 (vardagar 8-17)</a:t>
            </a:r>
          </a:p>
          <a:p>
            <a:r>
              <a:rPr lang="sv-SE" b="1" dirty="0"/>
              <a:t>Vid gratis konsultation </a:t>
            </a:r>
            <a:r>
              <a:rPr lang="sv-SE" b="1"/>
              <a:t>eller bokning </a:t>
            </a:r>
            <a:r>
              <a:rPr lang="sv-SE" b="1" dirty="0"/>
              <a:t>av bedömning, kontakta Capio </a:t>
            </a:r>
            <a:r>
              <a:rPr lang="sv-SE" b="1" dirty="0" err="1"/>
              <a:t>Movement</a:t>
            </a:r>
            <a:r>
              <a:rPr lang="sv-SE" b="1" dirty="0"/>
              <a:t> på 010-200 72 01. </a:t>
            </a:r>
          </a:p>
        </p:txBody>
      </p:sp>
    </p:spTree>
    <p:extLst>
      <p:ext uri="{BB962C8B-B14F-4D97-AF65-F5344CB8AC3E}">
        <p14:creationId xmlns:p14="http://schemas.microsoft.com/office/powerpoint/2010/main" val="420638250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b5b2d6e-028e-454d-b878-0c055adbeb2a}" enabled="0" method="" siteId="{eb5b2d6e-028e-454d-b878-0c055adbeb2a}" removed="1"/>
</clbl:labelList>
</file>

<file path=docProps/app.xml><?xml version="1.0" encoding="utf-8"?>
<Properties xmlns="http://schemas.openxmlformats.org/officeDocument/2006/extended-properties" xmlns:vt="http://schemas.openxmlformats.org/officeDocument/2006/docPropsVTypes">
  <TotalTime>0</TotalTime>
  <Words>426</Words>
  <Application>Microsoft Office PowerPoint</Application>
  <PresentationFormat>Bredbild</PresentationFormat>
  <Paragraphs>65</Paragraphs>
  <Slides>9</Slides>
  <Notes>8</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9</vt:i4>
      </vt:variant>
    </vt:vector>
  </HeadingPairs>
  <TitlesOfParts>
    <vt:vector size="14" baseType="lpstr">
      <vt:lpstr>Arial</vt:lpstr>
      <vt:lpstr>Calibri</vt:lpstr>
      <vt:lpstr>Calibri Light</vt:lpstr>
      <vt:lpstr>Futura</vt:lpstr>
      <vt:lpstr>Office-tema</vt:lpstr>
      <vt:lpstr>Sveriges trevligaste innebandyföräldrar!</vt:lpstr>
      <vt:lpstr>PowerPoint-presentation</vt:lpstr>
      <vt:lpstr>PowerPoint-presentation</vt:lpstr>
      <vt:lpstr>Kiosk och sekretariat</vt:lpstr>
      <vt:lpstr>Matchvärdar</vt:lpstr>
      <vt:lpstr>Intäkter till föreningen</vt:lpstr>
      <vt:lpstr>Kommunikation </vt:lpstr>
      <vt:lpstr>Klubbkläder</vt:lpstr>
      <vt:lpstr>Folksam Råd och vård  och Capio Movement idrottsmottagning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
  <cp:lastModifiedBy>Fredrik Larvall</cp:lastModifiedBy>
  <cp:revision>31</cp:revision>
  <dcterms:created xsi:type="dcterms:W3CDTF">2023-04-07T08:22:44Z</dcterms:created>
  <dcterms:modified xsi:type="dcterms:W3CDTF">2024-09-16T07:22:03Z</dcterms:modified>
</cp:coreProperties>
</file>