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67" r:id="rId3"/>
    <p:sldId id="268" r:id="rId4"/>
    <p:sldId id="270" r:id="rId5"/>
    <p:sldId id="271" r:id="rId6"/>
    <p:sldId id="257" r:id="rId7"/>
    <p:sldId id="258" r:id="rId8"/>
    <p:sldId id="275" r:id="rId9"/>
    <p:sldId id="272" r:id="rId10"/>
    <p:sldId id="274" r:id="rId11"/>
    <p:sldId id="280" r:id="rId12"/>
    <p:sldId id="260" r:id="rId13"/>
    <p:sldId id="279" r:id="rId14"/>
    <p:sldId id="278" r:id="rId15"/>
    <p:sldId id="259" r:id="rId16"/>
    <p:sldId id="261" r:id="rId17"/>
    <p:sldId id="265" r:id="rId18"/>
    <p:sldId id="264" r:id="rId19"/>
    <p:sldId id="263" r:id="rId20"/>
    <p:sldId id="262" r:id="rId21"/>
    <p:sldId id="266" r:id="rId22"/>
    <p:sldId id="277" r:id="rId23"/>
    <p:sldId id="276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A882F9-0741-4DF7-98F8-B1A7FF808B82}" v="2" dt="2026-08-26T14:25:07.8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rahamsson Emeli - SBF" userId="2b8a1ca9-dfc2-4cf9-ba15-4df85c3afe06" providerId="ADAL" clId="{F5776D9B-7BF6-41B5-9B9D-B01A3038400D}"/>
    <pc:docChg chg="undo custSel addSld delSld modSld sldOrd">
      <pc:chgData name="Abrahamsson Emeli - SBF" userId="2b8a1ca9-dfc2-4cf9-ba15-4df85c3afe06" providerId="ADAL" clId="{F5776D9B-7BF6-41B5-9B9D-B01A3038400D}" dt="2026-08-26T14:27:29.133" v="7094" actId="114"/>
      <pc:docMkLst>
        <pc:docMk/>
      </pc:docMkLst>
      <pc:sldChg chg="modSp mod">
        <pc:chgData name="Abrahamsson Emeli - SBF" userId="2b8a1ca9-dfc2-4cf9-ba15-4df85c3afe06" providerId="ADAL" clId="{F5776D9B-7BF6-41B5-9B9D-B01A3038400D}" dt="2026-08-23T07:38:38.999" v="6679" actId="790"/>
        <pc:sldMkLst>
          <pc:docMk/>
          <pc:sldMk cId="1630533000" sldId="256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1630533000" sldId="256"/>
            <ac:spMk id="2" creationId="{E08B7566-4B86-34C9-06D2-179EE1EE831A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1630533000" sldId="256"/>
            <ac:spMk id="3" creationId="{ED8C797B-D124-D077-8AAD-444BB33317C6}"/>
          </ac:spMkLst>
        </pc:spChg>
      </pc:sldChg>
      <pc:sldChg chg="addSp modSp mod setBg">
        <pc:chgData name="Abrahamsson Emeli - SBF" userId="2b8a1ca9-dfc2-4cf9-ba15-4df85c3afe06" providerId="ADAL" clId="{F5776D9B-7BF6-41B5-9B9D-B01A3038400D}" dt="2026-08-23T07:40:13.651" v="6689" actId="20577"/>
        <pc:sldMkLst>
          <pc:docMk/>
          <pc:sldMk cId="1697096782" sldId="257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1697096782" sldId="257"/>
            <ac:spMk id="2" creationId="{B33C71D2-EF7F-4354-5852-9397047768C2}"/>
          </ac:spMkLst>
        </pc:spChg>
        <pc:spChg chg="mod">
          <ac:chgData name="Abrahamsson Emeli - SBF" userId="2b8a1ca9-dfc2-4cf9-ba15-4df85c3afe06" providerId="ADAL" clId="{F5776D9B-7BF6-41B5-9B9D-B01A3038400D}" dt="2026-08-23T07:40:13.651" v="6689" actId="20577"/>
          <ac:spMkLst>
            <pc:docMk/>
            <pc:sldMk cId="1697096782" sldId="257"/>
            <ac:spMk id="3" creationId="{CE237CCF-7D24-213A-6071-B03025AB546F}"/>
          </ac:spMkLst>
        </pc:spChg>
        <pc:cxnChg chg="add">
          <ac:chgData name="Abrahamsson Emeli - SBF" userId="2b8a1ca9-dfc2-4cf9-ba15-4df85c3afe06" providerId="ADAL" clId="{F5776D9B-7BF6-41B5-9B9D-B01A3038400D}" dt="2026-08-03T10:45:27.540" v="296" actId="26606"/>
          <ac:cxnSpMkLst>
            <pc:docMk/>
            <pc:sldMk cId="1697096782" sldId="257"/>
            <ac:cxnSpMk id="8" creationId="{0B5F7E3B-C5F1-40E0-A491-558BAFBC1127}"/>
          </ac:cxnSpMkLst>
        </pc:cxnChg>
      </pc:sldChg>
      <pc:sldChg chg="addSp delSp modSp mod setBg">
        <pc:chgData name="Abrahamsson Emeli - SBF" userId="2b8a1ca9-dfc2-4cf9-ba15-4df85c3afe06" providerId="ADAL" clId="{F5776D9B-7BF6-41B5-9B9D-B01A3038400D}" dt="2026-08-23T07:50:16.849" v="6809" actId="20577"/>
        <pc:sldMkLst>
          <pc:docMk/>
          <pc:sldMk cId="1631898262" sldId="258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1631898262" sldId="258"/>
            <ac:spMk id="2" creationId="{DFC39872-5A8B-AC35-A22B-DE55AD8F717D}"/>
          </ac:spMkLst>
        </pc:spChg>
        <pc:spChg chg="mod">
          <ac:chgData name="Abrahamsson Emeli - SBF" userId="2b8a1ca9-dfc2-4cf9-ba15-4df85c3afe06" providerId="ADAL" clId="{F5776D9B-7BF6-41B5-9B9D-B01A3038400D}" dt="2026-08-23T07:50:16.849" v="6809" actId="20577"/>
          <ac:spMkLst>
            <pc:docMk/>
            <pc:sldMk cId="1631898262" sldId="258"/>
            <ac:spMk id="3" creationId="{2E6E9C2D-8EFA-2F79-7BF8-DD5C158A1B9A}"/>
          </ac:spMkLst>
        </pc:spChg>
        <pc:spChg chg="add 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1631898262" sldId="258"/>
            <ac:spMk id="13" creationId="{603AE127-802C-459A-A612-DB85B67F0DC0}"/>
          </ac:spMkLst>
        </pc:spChg>
        <pc:spChg chg="add 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1631898262" sldId="258"/>
            <ac:spMk id="15" creationId="{9323D83D-50D6-4040-A58B-FCEA340F886A}"/>
          </ac:spMkLst>
        </pc:spChg>
        <pc:spChg chg="add 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1631898262" sldId="258"/>
            <ac:spMk id="19" creationId="{F10FD715-4DCE-4779-B634-EC78315EA213}"/>
          </ac:spMkLst>
        </pc:spChg>
        <pc:cxnChg chg="add">
          <ac:chgData name="Abrahamsson Emeli - SBF" userId="2b8a1ca9-dfc2-4cf9-ba15-4df85c3afe06" providerId="ADAL" clId="{F5776D9B-7BF6-41B5-9B9D-B01A3038400D}" dt="2026-08-03T10:46:15.283" v="303" actId="26606"/>
          <ac:cxnSpMkLst>
            <pc:docMk/>
            <pc:sldMk cId="1631898262" sldId="258"/>
            <ac:cxnSpMk id="17" creationId="{1A1FE6BB-DFB2-4080-9B5E-076EF5DDE67B}"/>
          </ac:cxnSpMkLst>
        </pc:cxnChg>
      </pc:sldChg>
      <pc:sldChg chg="addSp delSp modSp mod ord setBg">
        <pc:chgData name="Abrahamsson Emeli - SBF" userId="2b8a1ca9-dfc2-4cf9-ba15-4df85c3afe06" providerId="ADAL" clId="{F5776D9B-7BF6-41B5-9B9D-B01A3038400D}" dt="2026-08-23T07:38:38.999" v="6679" actId="790"/>
        <pc:sldMkLst>
          <pc:docMk/>
          <pc:sldMk cId="2493043705" sldId="259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493043705" sldId="259"/>
            <ac:spMk id="2" creationId="{AD896CF2-07F1-623A-F86A-BB35E902D33E}"/>
          </ac:spMkLst>
        </pc:spChg>
        <pc:spChg chg="add del 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493043705" sldId="259"/>
            <ac:spMk id="9" creationId="{9F4444CE-BC8D-4D61-B303-4C05614E62AB}"/>
          </ac:spMkLst>
        </pc:spChg>
        <pc:spChg chg="add del 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493043705" sldId="259"/>
            <ac:spMk id="11" creationId="{73772B81-181F-48B7-8826-4D9686D15DF5}"/>
          </ac:spMkLst>
        </pc:spChg>
        <pc:spChg chg="add del 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493043705" sldId="259"/>
            <ac:spMk id="13" creationId="{B2205F6E-03C6-4E92-877C-E2482F6599AA}"/>
          </ac:spMkLst>
        </pc:spChg>
        <pc:graphicFrameChg chg="add mod modGraphic">
          <ac:chgData name="Abrahamsson Emeli - SBF" userId="2b8a1ca9-dfc2-4cf9-ba15-4df85c3afe06" providerId="ADAL" clId="{F5776D9B-7BF6-41B5-9B9D-B01A3038400D}" dt="2026-08-23T07:38:38.999" v="6679" actId="790"/>
          <ac:graphicFrameMkLst>
            <pc:docMk/>
            <pc:sldMk cId="2493043705" sldId="259"/>
            <ac:graphicFrameMk id="5" creationId="{07E2B1BE-E891-1D47-07EF-754069681545}"/>
          </ac:graphicFrameMkLst>
        </pc:graphicFrameChg>
      </pc:sldChg>
      <pc:sldChg chg="addSp delSp modSp mod ord">
        <pc:chgData name="Abrahamsson Emeli - SBF" userId="2b8a1ca9-dfc2-4cf9-ba15-4df85c3afe06" providerId="ADAL" clId="{F5776D9B-7BF6-41B5-9B9D-B01A3038400D}" dt="2026-08-23T07:38:38.999" v="6679" actId="790"/>
        <pc:sldMkLst>
          <pc:docMk/>
          <pc:sldMk cId="3269213742" sldId="260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269213742" sldId="260"/>
            <ac:spMk id="2" creationId="{1957D5A9-704F-DE23-3BB7-3D7D1F88A712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269213742" sldId="260"/>
            <ac:spMk id="1034" creationId="{887EA6D2-2883-42C2-993D-094CA6D65DA3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269213742" sldId="260"/>
            <ac:spMk id="1035" creationId="{3B895046-636F-4D1B-ACA4-29AA0CB3329F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269213742" sldId="260"/>
            <ac:spMk id="1036" creationId="{C6B0CDE3-E054-4EDD-A43B-F96843D8BF51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269213742" sldId="260"/>
            <ac:spMk id="1037" creationId="{3B66B1A2-F145-4C9B-85CC-4BF30D58CBC5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269213742" sldId="260"/>
            <ac:spMk id="1038" creationId="{5D4FC972-94B3-4035-8D31-E668C132B411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269213742" sldId="260"/>
            <ac:spMk id="1039" creationId="{374B9941-AFBE-4A77-A50E-B6EA04A746AE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269213742" sldId="260"/>
            <ac:spMk id="1040" creationId="{27A982C5-2C38-4CE9-BC18-94697AD657FB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269213742" sldId="260"/>
            <ac:spMk id="1041" creationId="{0060D8D1-7BB1-498F-AFBB-ADAC130A9E90}"/>
          </ac:spMkLst>
        </pc:spChg>
        <pc:spChg chg="add 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269213742" sldId="260"/>
            <ac:spMk id="1043" creationId="{5A7802B6-FF37-40CF-A7E2-6F2A0D9A91EF}"/>
          </ac:spMkLst>
        </pc:spChg>
        <pc:grpChg chg="add">
          <ac:chgData name="Abrahamsson Emeli - SBF" userId="2b8a1ca9-dfc2-4cf9-ba15-4df85c3afe06" providerId="ADAL" clId="{F5776D9B-7BF6-41B5-9B9D-B01A3038400D}" dt="2026-08-03T10:47:09.211" v="321" actId="26606"/>
          <ac:grpSpMkLst>
            <pc:docMk/>
            <pc:sldMk cId="3269213742" sldId="260"/>
            <ac:grpSpMk id="1031" creationId="{B4DE830A-B531-4A3B-96F6-0ECE88B08555}"/>
          </ac:grpSpMkLst>
        </pc:grpChg>
        <pc:picChg chg="mod">
          <ac:chgData name="Abrahamsson Emeli - SBF" userId="2b8a1ca9-dfc2-4cf9-ba15-4df85c3afe06" providerId="ADAL" clId="{F5776D9B-7BF6-41B5-9B9D-B01A3038400D}" dt="2026-08-03T10:47:09.211" v="321" actId="26606"/>
          <ac:picMkLst>
            <pc:docMk/>
            <pc:sldMk cId="3269213742" sldId="260"/>
            <ac:picMk id="1026" creationId="{8A0F3373-4C98-6591-1FAD-D67F5F6F5AD4}"/>
          </ac:picMkLst>
        </pc:picChg>
      </pc:sldChg>
      <pc:sldChg chg="addSp modSp mod">
        <pc:chgData name="Abrahamsson Emeli - SBF" userId="2b8a1ca9-dfc2-4cf9-ba15-4df85c3afe06" providerId="ADAL" clId="{F5776D9B-7BF6-41B5-9B9D-B01A3038400D}" dt="2026-08-23T07:38:45.608" v="6680" actId="313"/>
        <pc:sldMkLst>
          <pc:docMk/>
          <pc:sldMk cId="453594288" sldId="261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453594288" sldId="261"/>
            <ac:spMk id="2" creationId="{FAC172FC-A4DC-74AD-1938-04AB28A4EA36}"/>
          </ac:spMkLst>
        </pc:spChg>
        <pc:spChg chg="mod">
          <ac:chgData name="Abrahamsson Emeli - SBF" userId="2b8a1ca9-dfc2-4cf9-ba15-4df85c3afe06" providerId="ADAL" clId="{F5776D9B-7BF6-41B5-9B9D-B01A3038400D}" dt="2026-08-23T07:38:45.608" v="6680" actId="313"/>
          <ac:spMkLst>
            <pc:docMk/>
            <pc:sldMk cId="453594288" sldId="261"/>
            <ac:spMk id="3" creationId="{C30826C0-CD58-0020-A6D8-2FAE45B50CD5}"/>
          </ac:spMkLst>
        </pc:spChg>
        <pc:spChg chg="add 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453594288" sldId="261"/>
            <ac:spMk id="4" creationId="{604A767E-C9DC-B967-8DC9-C691DA8F57B6}"/>
          </ac:spMkLst>
        </pc:spChg>
        <pc:spChg chg="add 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453594288" sldId="261"/>
            <ac:spMk id="5" creationId="{20FFD699-3C48-18FD-3A24-43EA8647887B}"/>
          </ac:spMkLst>
        </pc:spChg>
        <pc:picChg chg="mod">
          <ac:chgData name="Abrahamsson Emeli - SBF" userId="2b8a1ca9-dfc2-4cf9-ba15-4df85c3afe06" providerId="ADAL" clId="{F5776D9B-7BF6-41B5-9B9D-B01A3038400D}" dt="2026-08-03T10:44:40.133" v="279" actId="1076"/>
          <ac:picMkLst>
            <pc:docMk/>
            <pc:sldMk cId="453594288" sldId="261"/>
            <ac:picMk id="2050" creationId="{6266F6B6-E771-D213-2562-5FFD4D59CFF3}"/>
          </ac:picMkLst>
        </pc:picChg>
      </pc:sldChg>
      <pc:sldChg chg="addSp modSp mod ord">
        <pc:chgData name="Abrahamsson Emeli - SBF" userId="2b8a1ca9-dfc2-4cf9-ba15-4df85c3afe06" providerId="ADAL" clId="{F5776D9B-7BF6-41B5-9B9D-B01A3038400D}" dt="2026-08-23T07:38:38.999" v="6679" actId="790"/>
        <pc:sldMkLst>
          <pc:docMk/>
          <pc:sldMk cId="2249772793" sldId="262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249772793" sldId="262"/>
            <ac:spMk id="2" creationId="{073BA3E5-CFBD-A8D2-D64E-591EB5E92A12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249772793" sldId="262"/>
            <ac:spMk id="3" creationId="{5637CABD-1870-1A6F-7883-497B8D0DFA05}"/>
          </ac:spMkLst>
        </pc:spChg>
        <pc:spChg chg="add 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249772793" sldId="262"/>
            <ac:spMk id="4" creationId="{7574F179-E0B4-165C-8A1A-665BD0B1C923}"/>
          </ac:spMkLst>
        </pc:spChg>
      </pc:sldChg>
      <pc:sldChg chg="addSp delSp modSp mod ord">
        <pc:chgData name="Abrahamsson Emeli - SBF" userId="2b8a1ca9-dfc2-4cf9-ba15-4df85c3afe06" providerId="ADAL" clId="{F5776D9B-7BF6-41B5-9B9D-B01A3038400D}" dt="2026-08-23T07:45:54.371" v="6800" actId="20577"/>
        <pc:sldMkLst>
          <pc:docMk/>
          <pc:sldMk cId="89641752" sldId="263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89641752" sldId="263"/>
            <ac:spMk id="2" creationId="{135CF670-B95D-876A-CA92-7F28E9285F8B}"/>
          </ac:spMkLst>
        </pc:spChg>
        <pc:spChg chg="mod">
          <ac:chgData name="Abrahamsson Emeli - SBF" userId="2b8a1ca9-dfc2-4cf9-ba15-4df85c3afe06" providerId="ADAL" clId="{F5776D9B-7BF6-41B5-9B9D-B01A3038400D}" dt="2026-08-23T07:45:54.371" v="6800" actId="20577"/>
          <ac:spMkLst>
            <pc:docMk/>
            <pc:sldMk cId="89641752" sldId="263"/>
            <ac:spMk id="3" creationId="{EC149EE8-10F0-332B-5873-29A6A4EE1EA7}"/>
          </ac:spMkLst>
        </pc:spChg>
        <pc:picChg chg="add mod">
          <ac:chgData name="Abrahamsson Emeli - SBF" userId="2b8a1ca9-dfc2-4cf9-ba15-4df85c3afe06" providerId="ADAL" clId="{F5776D9B-7BF6-41B5-9B9D-B01A3038400D}" dt="2026-08-03T11:26:18.441" v="1106" actId="1076"/>
          <ac:picMkLst>
            <pc:docMk/>
            <pc:sldMk cId="89641752" sldId="263"/>
            <ac:picMk id="5123" creationId="{2C4BD534-5D11-1A63-2F2E-868012A2EE7F}"/>
          </ac:picMkLst>
        </pc:picChg>
      </pc:sldChg>
      <pc:sldChg chg="addSp delSp modSp mod ord">
        <pc:chgData name="Abrahamsson Emeli - SBF" userId="2b8a1ca9-dfc2-4cf9-ba15-4df85c3afe06" providerId="ADAL" clId="{F5776D9B-7BF6-41B5-9B9D-B01A3038400D}" dt="2026-08-23T07:38:38.999" v="6679" actId="790"/>
        <pc:sldMkLst>
          <pc:docMk/>
          <pc:sldMk cId="227953504" sldId="264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27953504" sldId="264"/>
            <ac:spMk id="2" creationId="{0DEB58AC-F197-5F1F-AC03-AB45CA52EE2F}"/>
          </ac:spMkLst>
        </pc:spChg>
        <pc:spChg chg="mod or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27953504" sldId="264"/>
            <ac:spMk id="3" creationId="{69FA2628-BAE3-810C-41E7-B640F36F9612}"/>
          </ac:spMkLst>
        </pc:spChg>
        <pc:spChg chg="add 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27953504" sldId="264"/>
            <ac:spMk id="18" creationId="{98EE4960-6ED7-49B4-BEEE-A96A0C83D9BC}"/>
          </ac:spMkLst>
        </pc:spChg>
        <pc:picChg chg="add mod">
          <ac:chgData name="Abrahamsson Emeli - SBF" userId="2b8a1ca9-dfc2-4cf9-ba15-4df85c3afe06" providerId="ADAL" clId="{F5776D9B-7BF6-41B5-9B9D-B01A3038400D}" dt="2026-08-03T11:15:18.843" v="733" actId="1076"/>
          <ac:picMkLst>
            <pc:docMk/>
            <pc:sldMk cId="227953504" sldId="264"/>
            <ac:picMk id="6" creationId="{F804BF66-747C-B884-1D76-4C618FE8B56D}"/>
          </ac:picMkLst>
        </pc:picChg>
        <pc:picChg chg="add mod">
          <ac:chgData name="Abrahamsson Emeli - SBF" userId="2b8a1ca9-dfc2-4cf9-ba15-4df85c3afe06" providerId="ADAL" clId="{F5776D9B-7BF6-41B5-9B9D-B01A3038400D}" dt="2026-08-03T11:14:52.691" v="730" actId="14100"/>
          <ac:picMkLst>
            <pc:docMk/>
            <pc:sldMk cId="227953504" sldId="264"/>
            <ac:picMk id="10" creationId="{EA0ABD9B-09F6-4FE9-A011-37F0C1B1F594}"/>
          </ac:picMkLst>
        </pc:picChg>
      </pc:sldChg>
      <pc:sldChg chg="modSp mod">
        <pc:chgData name="Abrahamsson Emeli - SBF" userId="2b8a1ca9-dfc2-4cf9-ba15-4df85c3afe06" providerId="ADAL" clId="{F5776D9B-7BF6-41B5-9B9D-B01A3038400D}" dt="2026-08-23T07:38:38.999" v="6679" actId="790"/>
        <pc:sldMkLst>
          <pc:docMk/>
          <pc:sldMk cId="3927420100" sldId="265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927420100" sldId="265"/>
            <ac:spMk id="2" creationId="{5A80FB0F-D552-2EAF-6153-157DEDE6CFE5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927420100" sldId="265"/>
            <ac:spMk id="3" creationId="{5ABE7E60-24BA-8A5F-C8A3-EA96B11F580F}"/>
          </ac:spMkLst>
        </pc:spChg>
        <pc:picChg chg="mod">
          <ac:chgData name="Abrahamsson Emeli - SBF" userId="2b8a1ca9-dfc2-4cf9-ba15-4df85c3afe06" providerId="ADAL" clId="{F5776D9B-7BF6-41B5-9B9D-B01A3038400D}" dt="2026-08-03T10:50:06.034" v="517" actId="1076"/>
          <ac:picMkLst>
            <pc:docMk/>
            <pc:sldMk cId="3927420100" sldId="265"/>
            <ac:picMk id="3074" creationId="{B27539D6-FFC3-DF48-20F2-9D08FF42D6B9}"/>
          </ac:picMkLst>
        </pc:picChg>
      </pc:sldChg>
      <pc:sldChg chg="addSp delSp modSp mod ord chgLayout">
        <pc:chgData name="Abrahamsson Emeli - SBF" userId="2b8a1ca9-dfc2-4cf9-ba15-4df85c3afe06" providerId="ADAL" clId="{F5776D9B-7BF6-41B5-9B9D-B01A3038400D}" dt="2026-08-23T07:47:21.701" v="6804" actId="20577"/>
        <pc:sldMkLst>
          <pc:docMk/>
          <pc:sldMk cId="1967808378" sldId="266"/>
        </pc:sldMkLst>
        <pc:spChg chg="mod or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1967808378" sldId="266"/>
            <ac:spMk id="2" creationId="{A1B5E1A7-10AB-3CD0-B4DD-4DCF930FA0A3}"/>
          </ac:spMkLst>
        </pc:spChg>
        <pc:spChg chg="mod ord">
          <ac:chgData name="Abrahamsson Emeli - SBF" userId="2b8a1ca9-dfc2-4cf9-ba15-4df85c3afe06" providerId="ADAL" clId="{F5776D9B-7BF6-41B5-9B9D-B01A3038400D}" dt="2026-08-23T07:47:21.701" v="6804" actId="20577"/>
          <ac:spMkLst>
            <pc:docMk/>
            <pc:sldMk cId="1967808378" sldId="266"/>
            <ac:spMk id="3" creationId="{301FD169-BCE3-892E-390E-3702A222CBC6}"/>
          </ac:spMkLst>
        </pc:spChg>
        <pc:cxnChg chg="add">
          <ac:chgData name="Abrahamsson Emeli - SBF" userId="2b8a1ca9-dfc2-4cf9-ba15-4df85c3afe06" providerId="ADAL" clId="{F5776D9B-7BF6-41B5-9B9D-B01A3038400D}" dt="2026-08-03T11:41:47.333" v="1841" actId="26606"/>
          <ac:cxnSpMkLst>
            <pc:docMk/>
            <pc:sldMk cId="1967808378" sldId="266"/>
            <ac:cxnSpMk id="8" creationId="{0B5F7E3B-C5F1-40E0-A491-558BAFBC1127}"/>
          </ac:cxnSpMkLst>
        </pc:cxnChg>
      </pc:sldChg>
      <pc:sldChg chg="modSp new mod">
        <pc:chgData name="Abrahamsson Emeli - SBF" userId="2b8a1ca9-dfc2-4cf9-ba15-4df85c3afe06" providerId="ADAL" clId="{F5776D9B-7BF6-41B5-9B9D-B01A3038400D}" dt="2026-08-23T07:39:44.327" v="6687" actId="20577"/>
        <pc:sldMkLst>
          <pc:docMk/>
          <pc:sldMk cId="2434254377" sldId="267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434254377" sldId="267"/>
            <ac:spMk id="2" creationId="{E3E917ED-FB43-6CE2-D3B3-A101F9529423}"/>
          </ac:spMkLst>
        </pc:spChg>
        <pc:spChg chg="mod">
          <ac:chgData name="Abrahamsson Emeli - SBF" userId="2b8a1ca9-dfc2-4cf9-ba15-4df85c3afe06" providerId="ADAL" clId="{F5776D9B-7BF6-41B5-9B9D-B01A3038400D}" dt="2026-08-23T07:39:44.327" v="6687" actId="20577"/>
          <ac:spMkLst>
            <pc:docMk/>
            <pc:sldMk cId="2434254377" sldId="267"/>
            <ac:spMk id="3" creationId="{9CCC9037-C11D-573F-ACFC-AE3F10B23E1A}"/>
          </ac:spMkLst>
        </pc:spChg>
      </pc:sldChg>
      <pc:sldChg chg="addSp delSp modSp new mod setBg">
        <pc:chgData name="Abrahamsson Emeli - SBF" userId="2b8a1ca9-dfc2-4cf9-ba15-4df85c3afe06" providerId="ADAL" clId="{F5776D9B-7BF6-41B5-9B9D-B01A3038400D}" dt="2026-08-23T07:38:38.999" v="6679" actId="790"/>
        <pc:sldMkLst>
          <pc:docMk/>
          <pc:sldMk cId="2768672456" sldId="268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768672456" sldId="268"/>
            <ac:spMk id="2" creationId="{71FBD461-B91F-4E6A-C947-F0440366858A}"/>
          </ac:spMkLst>
        </pc:spChg>
        <pc:spChg chg="add 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768672456" sldId="268"/>
            <ac:spMk id="10" creationId="{B69E496A-711C-A274-FDFA-ED7467E01BE8}"/>
          </ac:spMkLst>
        </pc:spChg>
        <pc:picChg chg="add mod">
          <ac:chgData name="Abrahamsson Emeli - SBF" userId="2b8a1ca9-dfc2-4cf9-ba15-4df85c3afe06" providerId="ADAL" clId="{F5776D9B-7BF6-41B5-9B9D-B01A3038400D}" dt="2026-08-03T11:35:25.900" v="1312" actId="26606"/>
          <ac:picMkLst>
            <pc:docMk/>
            <pc:sldMk cId="2768672456" sldId="268"/>
            <ac:picMk id="6" creationId="{6D4CCD24-9705-B85F-1E74-B817CE76790A}"/>
          </ac:picMkLst>
        </pc:picChg>
      </pc:sldChg>
      <pc:sldChg chg="modSp add mod">
        <pc:chgData name="Abrahamsson Emeli - SBF" userId="2b8a1ca9-dfc2-4cf9-ba15-4df85c3afe06" providerId="ADAL" clId="{F5776D9B-7BF6-41B5-9B9D-B01A3038400D}" dt="2026-08-23T07:38:38.999" v="6679" actId="790"/>
        <pc:sldMkLst>
          <pc:docMk/>
          <pc:sldMk cId="1752823135" sldId="270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1752823135" sldId="270"/>
            <ac:spMk id="2" creationId="{6ED933CC-D938-74A3-4158-89C8C362D054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1752823135" sldId="270"/>
            <ac:spMk id="10" creationId="{C77E5937-29BA-8014-BE48-A8C4A58D58D2}"/>
          </ac:spMkLst>
        </pc:spChg>
      </pc:sldChg>
      <pc:sldChg chg="modSp new mod">
        <pc:chgData name="Abrahamsson Emeli - SBF" userId="2b8a1ca9-dfc2-4cf9-ba15-4df85c3afe06" providerId="ADAL" clId="{F5776D9B-7BF6-41B5-9B9D-B01A3038400D}" dt="2026-08-26T14:22:30.965" v="6860" actId="313"/>
        <pc:sldMkLst>
          <pc:docMk/>
          <pc:sldMk cId="4271960982" sldId="271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4271960982" sldId="271"/>
            <ac:spMk id="2" creationId="{6EB55368-2603-E8E8-97A9-34FFF4684C88}"/>
          </ac:spMkLst>
        </pc:spChg>
        <pc:spChg chg="mod">
          <ac:chgData name="Abrahamsson Emeli - SBF" userId="2b8a1ca9-dfc2-4cf9-ba15-4df85c3afe06" providerId="ADAL" clId="{F5776D9B-7BF6-41B5-9B9D-B01A3038400D}" dt="2026-08-26T14:22:30.965" v="6860" actId="313"/>
          <ac:spMkLst>
            <pc:docMk/>
            <pc:sldMk cId="4271960982" sldId="271"/>
            <ac:spMk id="3" creationId="{F36B272A-C223-5E2C-5FD9-B649C3FFF46D}"/>
          </ac:spMkLst>
        </pc:spChg>
      </pc:sldChg>
      <pc:sldChg chg="addSp modSp add mod ord">
        <pc:chgData name="Abrahamsson Emeli - SBF" userId="2b8a1ca9-dfc2-4cf9-ba15-4df85c3afe06" providerId="ADAL" clId="{F5776D9B-7BF6-41B5-9B9D-B01A3038400D}" dt="2026-08-26T14:25:02.789" v="7019" actId="1076"/>
        <pc:sldMkLst>
          <pc:docMk/>
          <pc:sldMk cId="3719996057" sldId="272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719996057" sldId="272"/>
            <ac:spMk id="2" creationId="{B90A449E-DDA7-D39A-1315-81A0CD292500}"/>
          </ac:spMkLst>
        </pc:spChg>
        <pc:spChg chg="mod">
          <ac:chgData name="Abrahamsson Emeli - SBF" userId="2b8a1ca9-dfc2-4cf9-ba15-4df85c3afe06" providerId="ADAL" clId="{F5776D9B-7BF6-41B5-9B9D-B01A3038400D}" dt="2026-08-23T07:42:00.348" v="6744" actId="20577"/>
          <ac:spMkLst>
            <pc:docMk/>
            <pc:sldMk cId="3719996057" sldId="272"/>
            <ac:spMk id="3" creationId="{2F046DF3-1E84-F336-6F61-B13C495360E2}"/>
          </ac:spMkLst>
        </pc:spChg>
        <pc:spChg chg="add mod">
          <ac:chgData name="Abrahamsson Emeli - SBF" userId="2b8a1ca9-dfc2-4cf9-ba15-4df85c3afe06" providerId="ADAL" clId="{F5776D9B-7BF6-41B5-9B9D-B01A3038400D}" dt="2026-08-26T14:25:02.789" v="7019" actId="1076"/>
          <ac:spMkLst>
            <pc:docMk/>
            <pc:sldMk cId="3719996057" sldId="272"/>
            <ac:spMk id="4" creationId="{B3097849-7322-3E70-ABAB-649EF1FFD5D2}"/>
          </ac:spMkLst>
        </pc:spChg>
      </pc:sldChg>
      <pc:sldChg chg="addSp modSp add mod">
        <pc:chgData name="Abrahamsson Emeli - SBF" userId="2b8a1ca9-dfc2-4cf9-ba15-4df85c3afe06" providerId="ADAL" clId="{F5776D9B-7BF6-41B5-9B9D-B01A3038400D}" dt="2026-08-26T14:25:07.829" v="7020"/>
        <pc:sldMkLst>
          <pc:docMk/>
          <pc:sldMk cId="2663808457" sldId="274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663808457" sldId="274"/>
            <ac:spMk id="2" creationId="{1A17CFE6-F0A8-9652-14CA-A0FDAB9D71B4}"/>
          </ac:spMkLst>
        </pc:spChg>
        <pc:spChg chg="mod">
          <ac:chgData name="Abrahamsson Emeli - SBF" userId="2b8a1ca9-dfc2-4cf9-ba15-4df85c3afe06" providerId="ADAL" clId="{F5776D9B-7BF6-41B5-9B9D-B01A3038400D}" dt="2026-08-23T07:42:27.525" v="6747" actId="20577"/>
          <ac:spMkLst>
            <pc:docMk/>
            <pc:sldMk cId="2663808457" sldId="274"/>
            <ac:spMk id="3" creationId="{06F374F8-E6D7-5039-1A13-0C580DDBF5F7}"/>
          </ac:spMkLst>
        </pc:spChg>
        <pc:spChg chg="add mod">
          <ac:chgData name="Abrahamsson Emeli - SBF" userId="2b8a1ca9-dfc2-4cf9-ba15-4df85c3afe06" providerId="ADAL" clId="{F5776D9B-7BF6-41B5-9B9D-B01A3038400D}" dt="2026-08-26T14:25:07.829" v="7020"/>
          <ac:spMkLst>
            <pc:docMk/>
            <pc:sldMk cId="2663808457" sldId="274"/>
            <ac:spMk id="4" creationId="{57BB5748-B9CD-0AF3-2B90-DA0E74309844}"/>
          </ac:spMkLst>
        </pc:spChg>
      </pc:sldChg>
      <pc:sldChg chg="modSp add mod">
        <pc:chgData name="Abrahamsson Emeli - SBF" userId="2b8a1ca9-dfc2-4cf9-ba15-4df85c3afe06" providerId="ADAL" clId="{F5776D9B-7BF6-41B5-9B9D-B01A3038400D}" dt="2026-08-23T07:38:38.999" v="6679" actId="790"/>
        <pc:sldMkLst>
          <pc:docMk/>
          <pc:sldMk cId="2073775948" sldId="275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073775948" sldId="275"/>
            <ac:spMk id="2" creationId="{3E228401-B04A-DD5B-762B-505E853C75B1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073775948" sldId="275"/>
            <ac:spMk id="3" creationId="{C6F06096-C504-1222-F73B-1BDE5B00A7B0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073775948" sldId="275"/>
            <ac:spMk id="13" creationId="{B8CB545E-1067-837D-55C0-D3B4CEF9F344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073775948" sldId="275"/>
            <ac:spMk id="15" creationId="{6C7100D0-7D0B-F563-2011-209EFAC611BC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073775948" sldId="275"/>
            <ac:spMk id="19" creationId="{5E92E100-DDCA-E763-82C2-F5F5FC18A0D9}"/>
          </ac:spMkLst>
        </pc:spChg>
      </pc:sldChg>
      <pc:sldChg chg="addSp delSp modSp new mod setBg">
        <pc:chgData name="Abrahamsson Emeli - SBF" userId="2b8a1ca9-dfc2-4cf9-ba15-4df85c3afe06" providerId="ADAL" clId="{F5776D9B-7BF6-41B5-9B9D-B01A3038400D}" dt="2026-08-23T07:38:38.999" v="6679" actId="790"/>
        <pc:sldMkLst>
          <pc:docMk/>
          <pc:sldMk cId="2930416274" sldId="276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930416274" sldId="276"/>
            <ac:spMk id="2" creationId="{AF1ECA47-4DB6-2850-13C6-094C0BEE8EBB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930416274" sldId="276"/>
            <ac:spMk id="13" creationId="{887EA6D2-2883-42C2-993D-094CA6D65DA3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930416274" sldId="276"/>
            <ac:spMk id="14" creationId="{3B895046-636F-4D1B-ACA4-29AA0CB3329F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930416274" sldId="276"/>
            <ac:spMk id="15" creationId="{C6B0CDE3-E054-4EDD-A43B-F96843D8BF51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930416274" sldId="276"/>
            <ac:spMk id="16" creationId="{3B66B1A2-F145-4C9B-85CC-4BF30D58CBC5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930416274" sldId="276"/>
            <ac:spMk id="17" creationId="{5D4FC972-94B3-4035-8D31-E668C132B411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930416274" sldId="276"/>
            <ac:spMk id="18" creationId="{374B9941-AFBE-4A77-A50E-B6EA04A746AE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930416274" sldId="276"/>
            <ac:spMk id="19" creationId="{27A982C5-2C38-4CE9-BC18-94697AD657FB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930416274" sldId="276"/>
            <ac:spMk id="20" creationId="{0060D8D1-7BB1-498F-AFBB-ADAC130A9E90}"/>
          </ac:spMkLst>
        </pc:spChg>
        <pc:spChg chg="add 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930416274" sldId="276"/>
            <ac:spMk id="22" creationId="{5A7802B6-FF37-40CF-A7E2-6F2A0D9A91EF}"/>
          </ac:spMkLst>
        </pc:spChg>
        <pc:grpChg chg="add">
          <ac:chgData name="Abrahamsson Emeli - SBF" userId="2b8a1ca9-dfc2-4cf9-ba15-4df85c3afe06" providerId="ADAL" clId="{F5776D9B-7BF6-41B5-9B9D-B01A3038400D}" dt="2026-08-03T12:03:08.692" v="3218" actId="26606"/>
          <ac:grpSpMkLst>
            <pc:docMk/>
            <pc:sldMk cId="2930416274" sldId="276"/>
            <ac:grpSpMk id="10" creationId="{B4DE830A-B531-4A3B-96F6-0ECE88B08555}"/>
          </ac:grpSpMkLst>
        </pc:grpChg>
        <pc:picChg chg="add mod">
          <ac:chgData name="Abrahamsson Emeli - SBF" userId="2b8a1ca9-dfc2-4cf9-ba15-4df85c3afe06" providerId="ADAL" clId="{F5776D9B-7BF6-41B5-9B9D-B01A3038400D}" dt="2026-08-03T12:03:08.692" v="3218" actId="26606"/>
          <ac:picMkLst>
            <pc:docMk/>
            <pc:sldMk cId="2930416274" sldId="276"/>
            <ac:picMk id="5" creationId="{3C4B4AF7-504B-6F89-9CC2-2C8393882302}"/>
          </ac:picMkLst>
        </pc:picChg>
      </pc:sldChg>
      <pc:sldChg chg="modSp new mod">
        <pc:chgData name="Abrahamsson Emeli - SBF" userId="2b8a1ca9-dfc2-4cf9-ba15-4df85c3afe06" providerId="ADAL" clId="{F5776D9B-7BF6-41B5-9B9D-B01A3038400D}" dt="2026-08-26T14:27:29.133" v="7094" actId="114"/>
        <pc:sldMkLst>
          <pc:docMk/>
          <pc:sldMk cId="2659738736" sldId="277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659738736" sldId="277"/>
            <ac:spMk id="2" creationId="{384A9CED-0FFE-824B-54F4-DD18858D7C93}"/>
          </ac:spMkLst>
        </pc:spChg>
        <pc:spChg chg="mod">
          <ac:chgData name="Abrahamsson Emeli - SBF" userId="2b8a1ca9-dfc2-4cf9-ba15-4df85c3afe06" providerId="ADAL" clId="{F5776D9B-7BF6-41B5-9B9D-B01A3038400D}" dt="2026-08-26T14:27:29.133" v="7094" actId="114"/>
          <ac:spMkLst>
            <pc:docMk/>
            <pc:sldMk cId="2659738736" sldId="277"/>
            <ac:spMk id="3" creationId="{835E0CEA-3517-2D2E-1A6D-D959B79734A0}"/>
          </ac:spMkLst>
        </pc:spChg>
      </pc:sldChg>
      <pc:sldChg chg="addSp delSp modSp new mod setBg">
        <pc:chgData name="Abrahamsson Emeli - SBF" userId="2b8a1ca9-dfc2-4cf9-ba15-4df85c3afe06" providerId="ADAL" clId="{F5776D9B-7BF6-41B5-9B9D-B01A3038400D}" dt="2026-08-23T07:38:38.999" v="6679" actId="790"/>
        <pc:sldMkLst>
          <pc:docMk/>
          <pc:sldMk cId="3052811609" sldId="278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052811609" sldId="278"/>
            <ac:spMk id="2" creationId="{0A865611-F32B-6CB3-CB2D-052B53C3440A}"/>
          </ac:spMkLst>
        </pc:spChg>
        <pc:spChg chg="mod or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3052811609" sldId="278"/>
            <ac:spMk id="3" creationId="{E3720E81-53AE-2789-8E7C-8E6B457580E0}"/>
          </ac:spMkLst>
        </pc:spChg>
        <pc:picChg chg="add mod">
          <ac:chgData name="Abrahamsson Emeli - SBF" userId="2b8a1ca9-dfc2-4cf9-ba15-4df85c3afe06" providerId="ADAL" clId="{F5776D9B-7BF6-41B5-9B9D-B01A3038400D}" dt="2026-08-03T12:18:05.883" v="4680" actId="14100"/>
          <ac:picMkLst>
            <pc:docMk/>
            <pc:sldMk cId="3052811609" sldId="278"/>
            <ac:picMk id="4" creationId="{69EC4E15-1097-01A7-53D0-260AC6FD2F1C}"/>
          </ac:picMkLst>
        </pc:picChg>
        <pc:picChg chg="add mod ord">
          <ac:chgData name="Abrahamsson Emeli - SBF" userId="2b8a1ca9-dfc2-4cf9-ba15-4df85c3afe06" providerId="ADAL" clId="{F5776D9B-7BF6-41B5-9B9D-B01A3038400D}" dt="2026-08-03T12:18:02.439" v="4679" actId="14100"/>
          <ac:picMkLst>
            <pc:docMk/>
            <pc:sldMk cId="3052811609" sldId="278"/>
            <ac:picMk id="8194" creationId="{1EAE7DDC-6FDF-B354-7A8F-1287D9263681}"/>
          </ac:picMkLst>
        </pc:picChg>
      </pc:sldChg>
      <pc:sldChg chg="addSp modSp new mod setBg">
        <pc:chgData name="Abrahamsson Emeli - SBF" userId="2b8a1ca9-dfc2-4cf9-ba15-4df85c3afe06" providerId="ADAL" clId="{F5776D9B-7BF6-41B5-9B9D-B01A3038400D}" dt="2026-08-23T07:38:38.999" v="6679" actId="790"/>
        <pc:sldMkLst>
          <pc:docMk/>
          <pc:sldMk cId="2152728927" sldId="279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152728927" sldId="279"/>
            <ac:spMk id="2" creationId="{4B7CB969-9DE2-AA42-FEB3-0C721604F810}"/>
          </ac:spMkLst>
        </pc:spChg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2152728927" sldId="279"/>
            <ac:spMk id="3" creationId="{54CCD377-A2D6-CABA-872F-844354D26EA9}"/>
          </ac:spMkLst>
        </pc:spChg>
        <pc:picChg chg="add mod">
          <ac:chgData name="Abrahamsson Emeli - SBF" userId="2b8a1ca9-dfc2-4cf9-ba15-4df85c3afe06" providerId="ADAL" clId="{F5776D9B-7BF6-41B5-9B9D-B01A3038400D}" dt="2026-08-03T12:23:19.214" v="4869" actId="1076"/>
          <ac:picMkLst>
            <pc:docMk/>
            <pc:sldMk cId="2152728927" sldId="279"/>
            <ac:picMk id="5" creationId="{E5CF5C77-A4EA-D1C4-DC3E-C9424BB94953}"/>
          </ac:picMkLst>
        </pc:picChg>
        <pc:picChg chg="add mod">
          <ac:chgData name="Abrahamsson Emeli - SBF" userId="2b8a1ca9-dfc2-4cf9-ba15-4df85c3afe06" providerId="ADAL" clId="{F5776D9B-7BF6-41B5-9B9D-B01A3038400D}" dt="2026-08-03T12:23:12.665" v="4866" actId="1076"/>
          <ac:picMkLst>
            <pc:docMk/>
            <pc:sldMk cId="2152728927" sldId="279"/>
            <ac:picMk id="10242" creationId="{1CDE5618-0780-BCB3-4ECB-AC786D3547C8}"/>
          </ac:picMkLst>
        </pc:picChg>
      </pc:sldChg>
      <pc:sldChg chg="modSp add mod">
        <pc:chgData name="Abrahamsson Emeli - SBF" userId="2b8a1ca9-dfc2-4cf9-ba15-4df85c3afe06" providerId="ADAL" clId="{F5776D9B-7BF6-41B5-9B9D-B01A3038400D}" dt="2026-08-23T07:44:28.959" v="6762" actId="20577"/>
        <pc:sldMkLst>
          <pc:docMk/>
          <pc:sldMk cId="890665699" sldId="280"/>
        </pc:sldMkLst>
        <pc:spChg chg="mod">
          <ac:chgData name="Abrahamsson Emeli - SBF" userId="2b8a1ca9-dfc2-4cf9-ba15-4df85c3afe06" providerId="ADAL" clId="{F5776D9B-7BF6-41B5-9B9D-B01A3038400D}" dt="2026-08-23T07:38:38.999" v="6679" actId="790"/>
          <ac:spMkLst>
            <pc:docMk/>
            <pc:sldMk cId="890665699" sldId="280"/>
            <ac:spMk id="2" creationId="{46B22F4D-9087-B523-B158-CEA8A14FF5D4}"/>
          </ac:spMkLst>
        </pc:spChg>
        <pc:spChg chg="mod">
          <ac:chgData name="Abrahamsson Emeli - SBF" userId="2b8a1ca9-dfc2-4cf9-ba15-4df85c3afe06" providerId="ADAL" clId="{F5776D9B-7BF6-41B5-9B9D-B01A3038400D}" dt="2026-08-23T07:44:28.959" v="6762" actId="20577"/>
          <ac:spMkLst>
            <pc:docMk/>
            <pc:sldMk cId="890665699" sldId="280"/>
            <ac:spMk id="3" creationId="{16B750C9-B138-420F-6EE6-C5CDAD2ED3A9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29A32E-9833-43CA-B907-EF64414236CA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F49E74-4935-4CFA-B2D7-52F28191B9A2}">
      <dgm:prSet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sv-SE" b="0" noProof="0" dirty="0"/>
            <a:t>Finns möjlighet för föreningen/tränarna att skicka ut mejl samt sms </a:t>
          </a:r>
        </a:p>
        <a:p>
          <a:pPr algn="ctr">
            <a:lnSpc>
              <a:spcPct val="100000"/>
            </a:lnSpc>
            <a:defRPr b="1"/>
          </a:pPr>
          <a:r>
            <a:rPr lang="sv-SE" b="0" noProof="0" dirty="0"/>
            <a:t>Förslag att sms används när det är information som behöver komma ut snabbt.</a:t>
          </a:r>
        </a:p>
        <a:p>
          <a:pPr algn="ctr">
            <a:lnSpc>
              <a:spcPct val="100000"/>
            </a:lnSpc>
            <a:defRPr b="1"/>
          </a:pPr>
          <a:r>
            <a:rPr lang="sv-SE" b="0" noProof="0" dirty="0"/>
            <a:t> I annat fall används utskick/mejl. </a:t>
          </a:r>
        </a:p>
      </dgm:t>
    </dgm:pt>
    <dgm:pt modelId="{9E331A5C-AF9A-45C9-9D59-8A63BBFC2851}" type="parTrans" cxnId="{D0CBF8C7-90E9-43FA-9522-EEB233B1FEAE}">
      <dgm:prSet/>
      <dgm:spPr/>
      <dgm:t>
        <a:bodyPr/>
        <a:lstStyle/>
        <a:p>
          <a:endParaRPr lang="en-US"/>
        </a:p>
      </dgm:t>
    </dgm:pt>
    <dgm:pt modelId="{9F280F8C-1FE7-44BF-9F56-5DC9693DE2B2}" type="sibTrans" cxnId="{D0CBF8C7-90E9-43FA-9522-EEB233B1FEAE}">
      <dgm:prSet/>
      <dgm:spPr/>
      <dgm:t>
        <a:bodyPr/>
        <a:lstStyle/>
        <a:p>
          <a:endParaRPr lang="en-US"/>
        </a:p>
      </dgm:t>
    </dgm:pt>
    <dgm:pt modelId="{D5B812B9-80CA-4A28-8E1E-D1C4924179D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sv-SE" b="1" noProof="0" dirty="0"/>
            <a:t>Ni som föräldrar ombeds att</a:t>
          </a:r>
          <a:r>
            <a:rPr lang="sv-SE" b="0" noProof="0" dirty="0"/>
            <a:t>: Fylla i era kontaktuppgifter i appen </a:t>
          </a:r>
        </a:p>
        <a:p>
          <a:pPr>
            <a:lnSpc>
              <a:spcPct val="100000"/>
            </a:lnSpc>
            <a:defRPr b="1"/>
          </a:pPr>
          <a:r>
            <a:rPr lang="sv-SE" b="0" noProof="0" dirty="0"/>
            <a:t>Fylla i information om samtycke till bilder eller ej  </a:t>
          </a:r>
        </a:p>
      </dgm:t>
    </dgm:pt>
    <dgm:pt modelId="{0E37B6C1-59FC-4EA2-8242-06D8FF072786}" type="parTrans" cxnId="{6FF51692-A72A-4424-8C55-212C23830B9A}">
      <dgm:prSet/>
      <dgm:spPr/>
      <dgm:t>
        <a:bodyPr/>
        <a:lstStyle/>
        <a:p>
          <a:endParaRPr lang="en-US"/>
        </a:p>
      </dgm:t>
    </dgm:pt>
    <dgm:pt modelId="{8C118FFC-5BF6-475A-B9D9-ED3DAFE2EC71}" type="sibTrans" cxnId="{6FF51692-A72A-4424-8C55-212C23830B9A}">
      <dgm:prSet/>
      <dgm:spPr/>
      <dgm:t>
        <a:bodyPr/>
        <a:lstStyle/>
        <a:p>
          <a:endParaRPr lang="en-US"/>
        </a:p>
      </dgm:t>
    </dgm:pt>
    <dgm:pt modelId="{630CC11E-C5F9-47B9-BBE9-62E7E5625B7D}">
      <dgm:prSet/>
      <dgm:spPr/>
      <dgm:t>
        <a:bodyPr/>
        <a:lstStyle/>
        <a:p>
          <a:pPr>
            <a:lnSpc>
              <a:spcPct val="100000"/>
            </a:lnSpc>
          </a:pPr>
          <a:endParaRPr lang="sv-SE" noProof="0" dirty="0"/>
        </a:p>
      </dgm:t>
    </dgm:pt>
    <dgm:pt modelId="{CCCE249D-AC6B-4317-9066-E32908A873C4}" type="parTrans" cxnId="{61EF82C1-DDD7-44ED-AF3D-811782897E7A}">
      <dgm:prSet/>
      <dgm:spPr/>
      <dgm:t>
        <a:bodyPr/>
        <a:lstStyle/>
        <a:p>
          <a:endParaRPr lang="en-US"/>
        </a:p>
      </dgm:t>
    </dgm:pt>
    <dgm:pt modelId="{2CCD84E5-8F70-4339-871F-9E3F9F435E14}" type="sibTrans" cxnId="{61EF82C1-DDD7-44ED-AF3D-811782897E7A}">
      <dgm:prSet/>
      <dgm:spPr/>
      <dgm:t>
        <a:bodyPr/>
        <a:lstStyle/>
        <a:p>
          <a:endParaRPr lang="en-US"/>
        </a:p>
      </dgm:t>
    </dgm:pt>
    <dgm:pt modelId="{344B7DDD-3BEA-4133-A1C2-F30D2D523E0A}" type="pres">
      <dgm:prSet presAssocID="{1E29A32E-9833-43CA-B907-EF64414236CA}" presName="root" presStyleCnt="0">
        <dgm:presLayoutVars>
          <dgm:dir/>
          <dgm:resizeHandles val="exact"/>
        </dgm:presLayoutVars>
      </dgm:prSet>
      <dgm:spPr/>
    </dgm:pt>
    <dgm:pt modelId="{41204131-91C6-4C41-AD78-EAB10931001B}" type="pres">
      <dgm:prSet presAssocID="{3FF49E74-4935-4CFA-B2D7-52F28191B9A2}" presName="compNode" presStyleCnt="0"/>
      <dgm:spPr/>
    </dgm:pt>
    <dgm:pt modelId="{FE790533-52E5-4BD4-B381-AA2D2C84EDB6}" type="pres">
      <dgm:prSet presAssocID="{3FF49E74-4935-4CFA-B2D7-52F28191B9A2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-post"/>
        </a:ext>
      </dgm:extLst>
    </dgm:pt>
    <dgm:pt modelId="{E4A6B0A0-DFA7-4B8F-9317-BEC145AFDDCA}" type="pres">
      <dgm:prSet presAssocID="{3FF49E74-4935-4CFA-B2D7-52F28191B9A2}" presName="iconSpace" presStyleCnt="0"/>
      <dgm:spPr/>
    </dgm:pt>
    <dgm:pt modelId="{A7D217B3-46E9-4291-A063-93FE07F40B14}" type="pres">
      <dgm:prSet presAssocID="{3FF49E74-4935-4CFA-B2D7-52F28191B9A2}" presName="parTx" presStyleLbl="revTx" presStyleIdx="0" presStyleCnt="4">
        <dgm:presLayoutVars>
          <dgm:chMax val="0"/>
          <dgm:chPref val="0"/>
        </dgm:presLayoutVars>
      </dgm:prSet>
      <dgm:spPr/>
    </dgm:pt>
    <dgm:pt modelId="{03FC270E-755E-428B-ABCF-E086E9E58F09}" type="pres">
      <dgm:prSet presAssocID="{3FF49E74-4935-4CFA-B2D7-52F28191B9A2}" presName="txSpace" presStyleCnt="0"/>
      <dgm:spPr/>
    </dgm:pt>
    <dgm:pt modelId="{2B523C6B-452C-46C3-98D6-A21186F87CC4}" type="pres">
      <dgm:prSet presAssocID="{3FF49E74-4935-4CFA-B2D7-52F28191B9A2}" presName="desTx" presStyleLbl="revTx" presStyleIdx="1" presStyleCnt="4">
        <dgm:presLayoutVars/>
      </dgm:prSet>
      <dgm:spPr/>
    </dgm:pt>
    <dgm:pt modelId="{DEF3A0A2-EA1A-4A45-9FB1-7C563E836455}" type="pres">
      <dgm:prSet presAssocID="{9F280F8C-1FE7-44BF-9F56-5DC9693DE2B2}" presName="sibTrans" presStyleCnt="0"/>
      <dgm:spPr/>
    </dgm:pt>
    <dgm:pt modelId="{25087986-903F-4541-9F1B-063B418839B1}" type="pres">
      <dgm:prSet presAssocID="{D5B812B9-80CA-4A28-8E1E-D1C4924179D6}" presName="compNode" presStyleCnt="0"/>
      <dgm:spPr/>
    </dgm:pt>
    <dgm:pt modelId="{8D2D5227-51B9-4DA7-892F-0E58FFDC10FE}" type="pres">
      <dgm:prSet presAssocID="{D5B812B9-80CA-4A28-8E1E-D1C4924179D6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ck"/>
        </a:ext>
      </dgm:extLst>
    </dgm:pt>
    <dgm:pt modelId="{62C951E6-A028-4046-BB76-28839360E1BD}" type="pres">
      <dgm:prSet presAssocID="{D5B812B9-80CA-4A28-8E1E-D1C4924179D6}" presName="iconSpace" presStyleCnt="0"/>
      <dgm:spPr/>
    </dgm:pt>
    <dgm:pt modelId="{DECFBE91-F44E-4BF3-A4C9-718A46BB0FA5}" type="pres">
      <dgm:prSet presAssocID="{D5B812B9-80CA-4A28-8E1E-D1C4924179D6}" presName="parTx" presStyleLbl="revTx" presStyleIdx="2" presStyleCnt="4">
        <dgm:presLayoutVars>
          <dgm:chMax val="0"/>
          <dgm:chPref val="0"/>
        </dgm:presLayoutVars>
      </dgm:prSet>
      <dgm:spPr/>
    </dgm:pt>
    <dgm:pt modelId="{572938D8-EC0E-479B-8DC7-C3D5FABE5A8D}" type="pres">
      <dgm:prSet presAssocID="{D5B812B9-80CA-4A28-8E1E-D1C4924179D6}" presName="txSpace" presStyleCnt="0"/>
      <dgm:spPr/>
    </dgm:pt>
    <dgm:pt modelId="{442BE4F1-F7F7-4E4A-8422-EBDA228A9127}" type="pres">
      <dgm:prSet presAssocID="{D5B812B9-80CA-4A28-8E1E-D1C4924179D6}" presName="desTx" presStyleLbl="revTx" presStyleIdx="3" presStyleCnt="4">
        <dgm:presLayoutVars/>
      </dgm:prSet>
      <dgm:spPr/>
    </dgm:pt>
  </dgm:ptLst>
  <dgm:cxnLst>
    <dgm:cxn modelId="{1B652715-49A2-4207-ABE7-5F8E3524ABAF}" type="presOf" srcId="{630CC11E-C5F9-47B9-BBE9-62E7E5625B7D}" destId="{442BE4F1-F7F7-4E4A-8422-EBDA228A9127}" srcOrd="0" destOrd="0" presId="urn:microsoft.com/office/officeart/2018/5/layout/CenteredIconLabelDescriptionList"/>
    <dgm:cxn modelId="{A5612435-0437-478F-B635-DF73F9527C0F}" type="presOf" srcId="{D5B812B9-80CA-4A28-8E1E-D1C4924179D6}" destId="{DECFBE91-F44E-4BF3-A4C9-718A46BB0FA5}" srcOrd="0" destOrd="0" presId="urn:microsoft.com/office/officeart/2018/5/layout/CenteredIconLabelDescriptionList"/>
    <dgm:cxn modelId="{6FF51692-A72A-4424-8C55-212C23830B9A}" srcId="{1E29A32E-9833-43CA-B907-EF64414236CA}" destId="{D5B812B9-80CA-4A28-8E1E-D1C4924179D6}" srcOrd="1" destOrd="0" parTransId="{0E37B6C1-59FC-4EA2-8242-06D8FF072786}" sibTransId="{8C118FFC-5BF6-475A-B9D9-ED3DAFE2EC71}"/>
    <dgm:cxn modelId="{99305798-3B7B-4975-AF99-C78212DD6D55}" type="presOf" srcId="{1E29A32E-9833-43CA-B907-EF64414236CA}" destId="{344B7DDD-3BEA-4133-A1C2-F30D2D523E0A}" srcOrd="0" destOrd="0" presId="urn:microsoft.com/office/officeart/2018/5/layout/CenteredIconLabelDescriptionList"/>
    <dgm:cxn modelId="{0261A4B4-047B-4E3C-95BF-EC8F5774760D}" type="presOf" srcId="{3FF49E74-4935-4CFA-B2D7-52F28191B9A2}" destId="{A7D217B3-46E9-4291-A063-93FE07F40B14}" srcOrd="0" destOrd="0" presId="urn:microsoft.com/office/officeart/2018/5/layout/CenteredIconLabelDescriptionList"/>
    <dgm:cxn modelId="{61EF82C1-DDD7-44ED-AF3D-811782897E7A}" srcId="{D5B812B9-80CA-4A28-8E1E-D1C4924179D6}" destId="{630CC11E-C5F9-47B9-BBE9-62E7E5625B7D}" srcOrd="0" destOrd="0" parTransId="{CCCE249D-AC6B-4317-9066-E32908A873C4}" sibTransId="{2CCD84E5-8F70-4339-871F-9E3F9F435E14}"/>
    <dgm:cxn modelId="{D0CBF8C7-90E9-43FA-9522-EEB233B1FEAE}" srcId="{1E29A32E-9833-43CA-B907-EF64414236CA}" destId="{3FF49E74-4935-4CFA-B2D7-52F28191B9A2}" srcOrd="0" destOrd="0" parTransId="{9E331A5C-AF9A-45C9-9D59-8A63BBFC2851}" sibTransId="{9F280F8C-1FE7-44BF-9F56-5DC9693DE2B2}"/>
    <dgm:cxn modelId="{C334F0A0-CFDB-44F9-8749-942E2B041F1C}" type="presParOf" srcId="{344B7DDD-3BEA-4133-A1C2-F30D2D523E0A}" destId="{41204131-91C6-4C41-AD78-EAB10931001B}" srcOrd="0" destOrd="0" presId="urn:microsoft.com/office/officeart/2018/5/layout/CenteredIconLabelDescriptionList"/>
    <dgm:cxn modelId="{A9D8B697-96B4-41A3-948C-FCEC555D1E54}" type="presParOf" srcId="{41204131-91C6-4C41-AD78-EAB10931001B}" destId="{FE790533-52E5-4BD4-B381-AA2D2C84EDB6}" srcOrd="0" destOrd="0" presId="urn:microsoft.com/office/officeart/2018/5/layout/CenteredIconLabelDescriptionList"/>
    <dgm:cxn modelId="{98B9DAC3-69AD-4C52-92C8-A63CAB07C7EB}" type="presParOf" srcId="{41204131-91C6-4C41-AD78-EAB10931001B}" destId="{E4A6B0A0-DFA7-4B8F-9317-BEC145AFDDCA}" srcOrd="1" destOrd="0" presId="urn:microsoft.com/office/officeart/2018/5/layout/CenteredIconLabelDescriptionList"/>
    <dgm:cxn modelId="{5CBDB72A-F3E3-497D-97A4-B815FC058957}" type="presParOf" srcId="{41204131-91C6-4C41-AD78-EAB10931001B}" destId="{A7D217B3-46E9-4291-A063-93FE07F40B14}" srcOrd="2" destOrd="0" presId="urn:microsoft.com/office/officeart/2018/5/layout/CenteredIconLabelDescriptionList"/>
    <dgm:cxn modelId="{8D4996E4-FF59-4304-97D1-D0A80CC4CA65}" type="presParOf" srcId="{41204131-91C6-4C41-AD78-EAB10931001B}" destId="{03FC270E-755E-428B-ABCF-E086E9E58F09}" srcOrd="3" destOrd="0" presId="urn:microsoft.com/office/officeart/2018/5/layout/CenteredIconLabelDescriptionList"/>
    <dgm:cxn modelId="{DF4E9C3B-41FF-4003-A681-44397958106D}" type="presParOf" srcId="{41204131-91C6-4C41-AD78-EAB10931001B}" destId="{2B523C6B-452C-46C3-98D6-A21186F87CC4}" srcOrd="4" destOrd="0" presId="urn:microsoft.com/office/officeart/2018/5/layout/CenteredIconLabelDescriptionList"/>
    <dgm:cxn modelId="{A248A73E-B470-4BAE-B32B-188E99961BCD}" type="presParOf" srcId="{344B7DDD-3BEA-4133-A1C2-F30D2D523E0A}" destId="{DEF3A0A2-EA1A-4A45-9FB1-7C563E836455}" srcOrd="1" destOrd="0" presId="urn:microsoft.com/office/officeart/2018/5/layout/CenteredIconLabelDescriptionList"/>
    <dgm:cxn modelId="{35281BC2-6EBB-4290-85DC-A8CC3F5FC515}" type="presParOf" srcId="{344B7DDD-3BEA-4133-A1C2-F30D2D523E0A}" destId="{25087986-903F-4541-9F1B-063B418839B1}" srcOrd="2" destOrd="0" presId="urn:microsoft.com/office/officeart/2018/5/layout/CenteredIconLabelDescriptionList"/>
    <dgm:cxn modelId="{D7A9DF41-BA32-4A1A-B0C5-709D73742018}" type="presParOf" srcId="{25087986-903F-4541-9F1B-063B418839B1}" destId="{8D2D5227-51B9-4DA7-892F-0E58FFDC10FE}" srcOrd="0" destOrd="0" presId="urn:microsoft.com/office/officeart/2018/5/layout/CenteredIconLabelDescriptionList"/>
    <dgm:cxn modelId="{4A3C4883-44A0-401F-B832-A9806DAAABD1}" type="presParOf" srcId="{25087986-903F-4541-9F1B-063B418839B1}" destId="{62C951E6-A028-4046-BB76-28839360E1BD}" srcOrd="1" destOrd="0" presId="urn:microsoft.com/office/officeart/2018/5/layout/CenteredIconLabelDescriptionList"/>
    <dgm:cxn modelId="{08D790BC-FB0F-43EB-8C64-48F0A8FF7867}" type="presParOf" srcId="{25087986-903F-4541-9F1B-063B418839B1}" destId="{DECFBE91-F44E-4BF3-A4C9-718A46BB0FA5}" srcOrd="2" destOrd="0" presId="urn:microsoft.com/office/officeart/2018/5/layout/CenteredIconLabelDescriptionList"/>
    <dgm:cxn modelId="{1EB20F5A-B96E-4CC4-A45D-77B39164C7CF}" type="presParOf" srcId="{25087986-903F-4541-9F1B-063B418839B1}" destId="{572938D8-EC0E-479B-8DC7-C3D5FABE5A8D}" srcOrd="3" destOrd="0" presId="urn:microsoft.com/office/officeart/2018/5/layout/CenteredIconLabelDescriptionList"/>
    <dgm:cxn modelId="{0C4ECB6E-D072-4DDF-A6DB-2F8571C31C13}" type="presParOf" srcId="{25087986-903F-4541-9F1B-063B418839B1}" destId="{442BE4F1-F7F7-4E4A-8422-EBDA228A9127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790533-52E5-4BD4-B381-AA2D2C84EDB6}">
      <dsp:nvSpPr>
        <dsp:cNvPr id="0" name=""/>
        <dsp:cNvSpPr/>
      </dsp:nvSpPr>
      <dsp:spPr>
        <a:xfrm>
          <a:off x="1515066" y="78751"/>
          <a:ext cx="1512000" cy="1512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D217B3-46E9-4291-A063-93FE07F40B14}">
      <dsp:nvSpPr>
        <dsp:cNvPr id="0" name=""/>
        <dsp:cNvSpPr/>
      </dsp:nvSpPr>
      <dsp:spPr>
        <a:xfrm>
          <a:off x="111066" y="1759998"/>
          <a:ext cx="4320000" cy="1194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sv-SE" sz="1400" b="0" kern="1200" noProof="0" dirty="0"/>
            <a:t>Finns möjlighet för föreningen/tränarna att skicka ut mejl samt sms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sv-SE" sz="1400" b="0" kern="1200" noProof="0" dirty="0"/>
            <a:t>Förslag att sms används när det är information som behöver komma ut snabbt.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sv-SE" sz="1400" b="0" kern="1200" noProof="0" dirty="0"/>
            <a:t> I annat fall används utskick/mejl. </a:t>
          </a:r>
        </a:p>
      </dsp:txBody>
      <dsp:txXfrm>
        <a:off x="111066" y="1759998"/>
        <a:ext cx="4320000" cy="1194750"/>
      </dsp:txXfrm>
    </dsp:sp>
    <dsp:sp modelId="{2B523C6B-452C-46C3-98D6-A21186F87CC4}">
      <dsp:nvSpPr>
        <dsp:cNvPr id="0" name=""/>
        <dsp:cNvSpPr/>
      </dsp:nvSpPr>
      <dsp:spPr>
        <a:xfrm>
          <a:off x="111066" y="3033468"/>
          <a:ext cx="4320000" cy="981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2D5227-51B9-4DA7-892F-0E58FFDC10FE}">
      <dsp:nvSpPr>
        <dsp:cNvPr id="0" name=""/>
        <dsp:cNvSpPr/>
      </dsp:nvSpPr>
      <dsp:spPr>
        <a:xfrm>
          <a:off x="6591066" y="78751"/>
          <a:ext cx="1512000" cy="1512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CFBE91-F44E-4BF3-A4C9-718A46BB0FA5}">
      <dsp:nvSpPr>
        <dsp:cNvPr id="0" name=""/>
        <dsp:cNvSpPr/>
      </dsp:nvSpPr>
      <dsp:spPr>
        <a:xfrm>
          <a:off x="5187066" y="1759998"/>
          <a:ext cx="4320000" cy="1194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sv-SE" sz="1400" b="1" kern="1200" noProof="0" dirty="0"/>
            <a:t>Ni som föräldrar ombeds att</a:t>
          </a:r>
          <a:r>
            <a:rPr lang="sv-SE" sz="1400" b="0" kern="1200" noProof="0" dirty="0"/>
            <a:t>: Fylla i era kontaktuppgifter i appen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sv-SE" sz="1400" b="0" kern="1200" noProof="0" dirty="0"/>
            <a:t>Fylla i information om samtycke till bilder eller ej  </a:t>
          </a:r>
        </a:p>
      </dsp:txBody>
      <dsp:txXfrm>
        <a:off x="5187066" y="1759998"/>
        <a:ext cx="4320000" cy="1194750"/>
      </dsp:txXfrm>
    </dsp:sp>
    <dsp:sp modelId="{442BE4F1-F7F7-4E4A-8422-EBDA228A9127}">
      <dsp:nvSpPr>
        <dsp:cNvPr id="0" name=""/>
        <dsp:cNvSpPr/>
      </dsp:nvSpPr>
      <dsp:spPr>
        <a:xfrm>
          <a:off x="5187066" y="3033468"/>
          <a:ext cx="4320000" cy="9812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100" kern="1200" noProof="0" dirty="0"/>
        </a:p>
      </dsp:txBody>
      <dsp:txXfrm>
        <a:off x="5187066" y="3033468"/>
        <a:ext cx="4320000" cy="981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9614A-42C9-4938-B520-E86A4EB3DA8C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BA373-0635-4FE6-ACBE-982D3C306C29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23940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7BA373-0635-4FE6-ACBE-982D3C306C29}" type="slidenum">
              <a:rPr lang="sv-SE" smtClean="0"/>
              <a:t>23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27284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127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72104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22522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77324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7577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67799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08636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6390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0709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7838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9369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7425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6803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42700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62924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2245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CD647-19DE-4FFC-A387-151935DF6FDE}" type="datetimeFigureOut">
              <a:rPr lang="sv-SE" smtClean="0"/>
              <a:t>2026-08-26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EE88D4A-A280-4484-AE96-141C4907544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4012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kustensif.web.sportadmin.se/start/?ID=325209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8B7566-4B86-34C9-06D2-179EE1EE83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noProof="0" dirty="0"/>
              <a:t>Kusten IF-P2016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D8C797B-D124-D077-8AAD-444BB33317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noProof="0" dirty="0"/>
              <a:t>Föräldramöte säsongen 2026-2027</a:t>
            </a:r>
          </a:p>
        </p:txBody>
      </p:sp>
    </p:spTree>
    <p:extLst>
      <p:ext uri="{BB962C8B-B14F-4D97-AF65-F5344CB8AC3E}">
        <p14:creationId xmlns:p14="http://schemas.microsoft.com/office/powerpoint/2010/main" val="1630533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E917ED-FB43-6CE2-D3B3-A101F9529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Agenda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CC9037-C11D-573F-ACFC-AE3F10B23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noProof="0" dirty="0"/>
              <a:t>Vilka är tränarna? Presentation </a:t>
            </a:r>
          </a:p>
          <a:p>
            <a:r>
              <a:rPr lang="sv-SE" sz="2000" noProof="0" dirty="0"/>
              <a:t>Presentation föräldrar (namn och barnets namn) </a:t>
            </a:r>
          </a:p>
          <a:p>
            <a:r>
              <a:rPr lang="sv-SE" sz="2000" noProof="0" dirty="0"/>
              <a:t>Träningsgruppen</a:t>
            </a:r>
          </a:p>
          <a:p>
            <a:r>
              <a:rPr lang="sv-SE" sz="2000" noProof="0" dirty="0"/>
              <a:t>Träningstider, uppehåll och engagemang från er föräldrar</a:t>
            </a:r>
          </a:p>
          <a:p>
            <a:r>
              <a:rPr lang="sv-SE" sz="2000" noProof="0" dirty="0"/>
              <a:t>Matcher/serier och engagemang från er föräldrar</a:t>
            </a:r>
          </a:p>
          <a:p>
            <a:r>
              <a:rPr lang="sv-SE" sz="2000" noProof="0" dirty="0"/>
              <a:t>Sportadmin-appen, Tips!</a:t>
            </a:r>
          </a:p>
          <a:p>
            <a:r>
              <a:rPr lang="sv-SE" sz="2000" noProof="0" dirty="0"/>
              <a:t>Engagemang i Kustens IF (kommittéer)</a:t>
            </a:r>
          </a:p>
          <a:p>
            <a:r>
              <a:rPr lang="sv-SE" sz="2000" noProof="0" dirty="0"/>
              <a:t>Övrigt</a:t>
            </a:r>
          </a:p>
          <a:p>
            <a:r>
              <a:rPr lang="sv-SE" sz="2000" noProof="0" dirty="0"/>
              <a:t>Frågor</a:t>
            </a:r>
          </a:p>
        </p:txBody>
      </p:sp>
    </p:spTree>
    <p:extLst>
      <p:ext uri="{BB962C8B-B14F-4D97-AF65-F5344CB8AC3E}">
        <p14:creationId xmlns:p14="http://schemas.microsoft.com/office/powerpoint/2010/main" val="2434254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FBD461-B91F-4E6A-C947-F04403668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sv-SE" noProof="0" dirty="0"/>
              <a:t>Tränarna </a:t>
            </a:r>
          </a:p>
        </p:txBody>
      </p:sp>
      <p:pic>
        <p:nvPicPr>
          <p:cNvPr id="6" name="Platshållare för innehåll 5" descr="Användare med hel fyllning">
            <a:extLst>
              <a:ext uri="{FF2B5EF4-FFF2-40B4-BE49-F238E27FC236}">
                <a16:creationId xmlns:a16="http://schemas.microsoft.com/office/drawing/2014/main" id="{6D4CCD24-9705-B85F-1E74-B817CE7679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17937" y="2159331"/>
            <a:ext cx="3882362" cy="3882362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69E496A-711C-A274-FDFA-ED7467E01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039" y="2160589"/>
            <a:ext cx="2927185" cy="3880773"/>
          </a:xfrm>
        </p:spPr>
        <p:txBody>
          <a:bodyPr>
            <a:normAutofit/>
          </a:bodyPr>
          <a:lstStyle/>
          <a:p>
            <a:r>
              <a:rPr lang="sv-SE" sz="2000" noProof="0" dirty="0"/>
              <a:t>Filip Bauer</a:t>
            </a:r>
          </a:p>
          <a:p>
            <a:r>
              <a:rPr lang="sv-SE" sz="2000" noProof="0" dirty="0"/>
              <a:t>Josef Håkansson</a:t>
            </a:r>
          </a:p>
          <a:p>
            <a:r>
              <a:rPr lang="sv-SE" sz="2000" noProof="0" dirty="0"/>
              <a:t>Oscar Abrahamsson</a:t>
            </a:r>
          </a:p>
          <a:p>
            <a:endParaRPr lang="sv-SE" sz="2000" noProof="0" dirty="0"/>
          </a:p>
          <a:p>
            <a:r>
              <a:rPr lang="sv-SE" sz="2000" noProof="0" dirty="0"/>
              <a:t>Emeli Abrahamsson – stöttar med admin</a:t>
            </a:r>
          </a:p>
        </p:txBody>
      </p:sp>
    </p:spTree>
    <p:extLst>
      <p:ext uri="{BB962C8B-B14F-4D97-AF65-F5344CB8AC3E}">
        <p14:creationId xmlns:p14="http://schemas.microsoft.com/office/powerpoint/2010/main" val="2768672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4F6E85-2B86-4E16-27A1-02DD90408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D933CC-D938-74A3-4158-89C8C362D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sv-SE" noProof="0" dirty="0"/>
              <a:t>Föräldrar och barn </a:t>
            </a:r>
          </a:p>
        </p:txBody>
      </p:sp>
      <p:pic>
        <p:nvPicPr>
          <p:cNvPr id="6" name="Platshållare för innehåll 5" descr="Användare med hel fyllning">
            <a:extLst>
              <a:ext uri="{FF2B5EF4-FFF2-40B4-BE49-F238E27FC236}">
                <a16:creationId xmlns:a16="http://schemas.microsoft.com/office/drawing/2014/main" id="{526C14A9-4940-1B2E-C29E-A0BCA2335C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17937" y="2159331"/>
            <a:ext cx="3882362" cy="3882362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77E5937-29BA-8014-BE48-A8C4A58D5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4649" y="2160589"/>
            <a:ext cx="4158576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noProof="0" dirty="0"/>
              <a:t>Presentation av er föräldrar och vem/vilka som är era barn </a:t>
            </a:r>
          </a:p>
          <a:p>
            <a:pPr marL="0" indent="0">
              <a:buNone/>
            </a:pPr>
            <a:endParaRPr lang="sv-SE" sz="1500" noProof="0" dirty="0"/>
          </a:p>
        </p:txBody>
      </p:sp>
    </p:spTree>
    <p:extLst>
      <p:ext uri="{BB962C8B-B14F-4D97-AF65-F5344CB8AC3E}">
        <p14:creationId xmlns:p14="http://schemas.microsoft.com/office/powerpoint/2010/main" val="1752823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B55368-2603-E8E8-97A9-34FFF4684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Träningsgruppen </a:t>
            </a:r>
            <a:br>
              <a:rPr lang="sv-SE" noProof="0" dirty="0"/>
            </a:br>
            <a:endParaRPr lang="sv-SE" noProof="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36B272A-C223-5E2C-5FD9-B649C3FFF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noProof="0" dirty="0"/>
              <a:t>Samtliga i gruppen är pojkar födda 2016 </a:t>
            </a:r>
          </a:p>
          <a:p>
            <a:r>
              <a:rPr lang="sv-SE" sz="2000" noProof="0" dirty="0"/>
              <a:t>Vi är just nu 19st killar i laget – under veckan har detta reducerats till 13st </a:t>
            </a:r>
          </a:p>
          <a:p>
            <a:r>
              <a:rPr lang="sv-SE" sz="2000" noProof="0" dirty="0"/>
              <a:t>Kan bli aktuellt med samarbete med framförallt pojkar födda 2015</a:t>
            </a:r>
          </a:p>
        </p:txBody>
      </p:sp>
    </p:spTree>
    <p:extLst>
      <p:ext uri="{BB962C8B-B14F-4D97-AF65-F5344CB8AC3E}">
        <p14:creationId xmlns:p14="http://schemas.microsoft.com/office/powerpoint/2010/main" val="4271960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B33C71D2-EF7F-4354-5852-939704776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sv-SE" noProof="0" dirty="0"/>
              <a:t>Träningar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E237CCF-7D24-213A-6071-B03025AB5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816638"/>
            <a:ext cx="6525333" cy="558416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 noProof="0" dirty="0"/>
              <a:t>Måndagar </a:t>
            </a:r>
            <a:r>
              <a:rPr lang="sv-SE" sz="2000" noProof="0" dirty="0" err="1"/>
              <a:t>Hallägrahallen</a:t>
            </a:r>
            <a:r>
              <a:rPr lang="sv-SE" sz="2000" noProof="0" dirty="0"/>
              <a:t> kl.18.30-20.00</a:t>
            </a:r>
          </a:p>
          <a:p>
            <a:pPr marL="0" indent="0">
              <a:buNone/>
            </a:pPr>
            <a:r>
              <a:rPr lang="sv-SE" sz="2000" noProof="0" dirty="0"/>
              <a:t>Onsdagar Gullbrandstorpshallen Kl.18.00-19.30</a:t>
            </a:r>
          </a:p>
          <a:p>
            <a:pPr marL="0" indent="0">
              <a:buNone/>
            </a:pPr>
            <a:endParaRPr lang="sv-SE" sz="2000" noProof="0" dirty="0"/>
          </a:p>
          <a:p>
            <a:r>
              <a:rPr lang="sv-SE" sz="2000" noProof="0" dirty="0"/>
              <a:t>Kallelser kommer två dagar innan, men det går bra att registrera i förväg också </a:t>
            </a:r>
          </a:p>
          <a:p>
            <a:r>
              <a:rPr lang="sv-SE" sz="2000" noProof="0" dirty="0"/>
              <a:t>Killarna ska vara ombytta (använd träningströjan) och klara till träningstart</a:t>
            </a:r>
          </a:p>
          <a:p>
            <a:r>
              <a:rPr lang="sv-SE" sz="2000" noProof="0" dirty="0"/>
              <a:t>Inga träningar under loven, träningarna inlagda i Sportadmin är dem som gäller</a:t>
            </a:r>
          </a:p>
          <a:p>
            <a:r>
              <a:rPr lang="sv-SE" sz="2000" noProof="0" dirty="0"/>
              <a:t>Säsongen håller troligen på till slutet av april   </a:t>
            </a:r>
          </a:p>
        </p:txBody>
      </p:sp>
    </p:spTree>
    <p:extLst>
      <p:ext uri="{BB962C8B-B14F-4D97-AF65-F5344CB8AC3E}">
        <p14:creationId xmlns:p14="http://schemas.microsoft.com/office/powerpoint/2010/main" val="1697096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FC39872-5A8B-AC35-A22B-DE55AD8F7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38" y="1179151"/>
            <a:ext cx="3851658" cy="4463889"/>
          </a:xfrm>
        </p:spPr>
        <p:txBody>
          <a:bodyPr anchor="ctr">
            <a:normAutofit/>
          </a:bodyPr>
          <a:lstStyle/>
          <a:p>
            <a:r>
              <a:rPr lang="sv-SE" noProof="0" dirty="0"/>
              <a:t>Träningsuppehåll </a:t>
            </a: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 noProof="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6E9C2D-8EFA-2F79-7BF8-DD5C158A1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r>
              <a:rPr lang="sv-SE" sz="2000" noProof="0" dirty="0"/>
              <a:t>V.44 ingen träning 26/10 och 28/10</a:t>
            </a:r>
          </a:p>
          <a:p>
            <a:r>
              <a:rPr lang="sv-SE" sz="2000" noProof="0" dirty="0"/>
              <a:t>V. 52-v2 ingen träning mellan 21/12 -6/1 	uppstart </a:t>
            </a:r>
            <a:r>
              <a:rPr lang="sv-SE" sz="2000" noProof="0"/>
              <a:t>11/1 igen</a:t>
            </a:r>
            <a:endParaRPr lang="sv-SE" sz="2000" noProof="0" dirty="0"/>
          </a:p>
          <a:p>
            <a:r>
              <a:rPr lang="sv-SE" sz="2000" noProof="0" dirty="0"/>
              <a:t>V. 8 ingen träning 22/2 och 24/2</a:t>
            </a:r>
          </a:p>
          <a:p>
            <a:r>
              <a:rPr lang="sv-SE" sz="2000" noProof="0" dirty="0"/>
              <a:t>V. 13 ingen träning 29/3 och 31/3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631898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331C28-C16F-9C98-0C2C-6D58D6423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8CB545E-1067-837D-55C0-D3B4CEF9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E228401-B04A-DD5B-762B-505E853C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38" y="1179151"/>
            <a:ext cx="3851658" cy="4463889"/>
          </a:xfrm>
        </p:spPr>
        <p:txBody>
          <a:bodyPr anchor="ctr">
            <a:normAutofit/>
          </a:bodyPr>
          <a:lstStyle/>
          <a:p>
            <a:r>
              <a:rPr lang="sv-SE" noProof="0" dirty="0"/>
              <a:t>Engagemang från föräldrar vid - träningar </a:t>
            </a: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C7100D0-7D0B-F563-2011-209EFAC61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 noProof="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12B6DDF-050D-1C6A-557C-5E98A852F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F06096-C504-1222-F73B-1BDE5B00A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anchor="ctr">
            <a:normAutofit/>
          </a:bodyPr>
          <a:lstStyle/>
          <a:p>
            <a:r>
              <a:rPr lang="sv-SE" sz="2000" noProof="0" dirty="0"/>
              <a:t>Ange i Sportadmin-appen om ert barn kommer att delta eller ej </a:t>
            </a:r>
          </a:p>
          <a:p>
            <a:r>
              <a:rPr lang="sv-SE" sz="2000" noProof="0" dirty="0"/>
              <a:t>Hjälpa till att plocka fram/bort sarg </a:t>
            </a:r>
          </a:p>
          <a:p>
            <a:r>
              <a:rPr lang="sv-SE" sz="2000" noProof="0" dirty="0"/>
              <a:t>Säkerställa att killarna har med sig, träningskläder, skor, klubba, glasögon och vattenflaska.(Målvaktskläder har tränarna) 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E92E100-DDCA-E763-82C2-F5F5FC18A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2073775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5A738E-E145-D9F2-461B-16CFFEE81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BBB772-2216-9FB9-ED00-80B0D7EF2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B90A449E-DDA7-D39A-1315-81A0CD292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sv-SE" noProof="0" dirty="0"/>
              <a:t>Matcher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046DF3-1E84-F336-6F61-B13C49536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816638"/>
            <a:ext cx="6525333" cy="5584162"/>
          </a:xfrm>
        </p:spPr>
        <p:txBody>
          <a:bodyPr anchor="ctr">
            <a:normAutofit/>
          </a:bodyPr>
          <a:lstStyle/>
          <a:p>
            <a:r>
              <a:rPr lang="sv-SE" sz="2000" noProof="0" dirty="0"/>
              <a:t>Serie blå lätt sammandrag. Schema för dessa ej spikat men ser ut att bli 6 </a:t>
            </a:r>
            <a:r>
              <a:rPr lang="sv-SE" sz="2000" noProof="0" dirty="0" err="1"/>
              <a:t>st</a:t>
            </a:r>
            <a:r>
              <a:rPr lang="sv-SE" sz="2000" noProof="0" dirty="0"/>
              <a:t> sammandrag under säsongen.</a:t>
            </a:r>
          </a:p>
          <a:p>
            <a:r>
              <a:rPr lang="sv-SE" sz="2000" noProof="0" dirty="0"/>
              <a:t>Serie blå medel en match per tillfälle dessa går att se i Sportadmin. 2 matcher i månaden okt-dec.</a:t>
            </a:r>
          </a:p>
          <a:p>
            <a:r>
              <a:rPr lang="sv-SE" sz="2000" noProof="0" dirty="0"/>
              <a:t>Killarna ska vara ombytta och klara till matchstart.</a:t>
            </a:r>
          </a:p>
          <a:p>
            <a:endParaRPr lang="sv-SE" sz="2000" noProof="0" dirty="0"/>
          </a:p>
          <a:p>
            <a:r>
              <a:rPr lang="sv-SE" sz="2000" noProof="0" dirty="0"/>
              <a:t>Samåkning – se bild om Sportadmin ska vi använda detta??</a:t>
            </a:r>
          </a:p>
          <a:p>
            <a:pPr marL="0" indent="0">
              <a:buNone/>
            </a:pPr>
            <a:endParaRPr lang="sv-SE" sz="2000" noProof="0" dirty="0">
              <a:highlight>
                <a:srgbClr val="FFFF00"/>
              </a:highlight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B3097849-7322-3E70-ABAB-649EF1FFD5D2}"/>
              </a:ext>
            </a:extLst>
          </p:cNvPr>
          <p:cNvSpPr txBox="1"/>
          <p:nvPr/>
        </p:nvSpPr>
        <p:spPr>
          <a:xfrm>
            <a:off x="643467" y="260171"/>
            <a:ext cx="34621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Med tanke på deltagare avhopp under v35 kan matcher och sammandrag vara i behov av justering!</a:t>
            </a:r>
          </a:p>
        </p:txBody>
      </p:sp>
    </p:spTree>
    <p:extLst>
      <p:ext uri="{BB962C8B-B14F-4D97-AF65-F5344CB8AC3E}">
        <p14:creationId xmlns:p14="http://schemas.microsoft.com/office/powerpoint/2010/main" val="3719996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BE5926-7946-BC78-D356-D8A79388E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FF8AE28-BBF3-DBE8-4D62-122F2162A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1A17CFE6-F0A8-9652-14CA-A0FDAB9D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sv-SE" noProof="0" dirty="0"/>
              <a:t>Engagemang från föräldrar vid – Matcher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6F374F8-E6D7-5039-1A13-0C580DDBF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784" y="475488"/>
            <a:ext cx="6706844" cy="5925312"/>
          </a:xfrm>
        </p:spPr>
        <p:txBody>
          <a:bodyPr anchor="ctr">
            <a:normAutofit/>
          </a:bodyPr>
          <a:lstStyle/>
          <a:p>
            <a:r>
              <a:rPr lang="sv-SE" sz="2000" noProof="0" dirty="0"/>
              <a:t>Ange i Sportadmin-appen om ert barn kommer att delta eller ej.</a:t>
            </a:r>
            <a:endParaRPr lang="sv-SE" sz="1800" noProof="0" dirty="0"/>
          </a:p>
          <a:p>
            <a:r>
              <a:rPr lang="sv-SE" sz="2000" noProof="0" dirty="0"/>
              <a:t>Matchställ delas ut i början av säsongen – dessa ansvarar respektive barn (föräldrar) att de tvättas efter varje match samt återlämnas vid säsongens slut. (målvaktskläder säkerställer tränarna) </a:t>
            </a:r>
            <a:endParaRPr lang="sv-SE" sz="1600" noProof="0" dirty="0"/>
          </a:p>
          <a:p>
            <a:pPr lvl="1" algn="r"/>
            <a:endParaRPr lang="sv-SE" sz="1800" noProof="0" dirty="0"/>
          </a:p>
          <a:p>
            <a:pPr lvl="1" algn="r"/>
            <a:endParaRPr lang="sv-SE" sz="1800" noProof="0" dirty="0"/>
          </a:p>
          <a:p>
            <a:pPr marL="457200" lvl="1" indent="0" algn="r">
              <a:buNone/>
            </a:pPr>
            <a:r>
              <a:rPr lang="sv-SE" sz="1800" noProof="0" dirty="0"/>
              <a:t>Forts nästa sida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7BB5748-B9CD-0AF3-2B90-DA0E74309844}"/>
              </a:ext>
            </a:extLst>
          </p:cNvPr>
          <p:cNvSpPr txBox="1"/>
          <p:nvPr/>
        </p:nvSpPr>
        <p:spPr>
          <a:xfrm>
            <a:off x="643467" y="260171"/>
            <a:ext cx="34621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Med tanke på deltagare avhopp under v35 kan matcher och sammandrag vara i behov av justering!</a:t>
            </a:r>
          </a:p>
        </p:txBody>
      </p:sp>
    </p:spTree>
    <p:extLst>
      <p:ext uri="{BB962C8B-B14F-4D97-AF65-F5344CB8AC3E}">
        <p14:creationId xmlns:p14="http://schemas.microsoft.com/office/powerpoint/2010/main" val="2663808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D64B28-22EC-644C-F1C8-B9B28324D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9D765D-2F7F-D98A-CCEB-E1AAF0F9D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46B22F4D-9087-B523-B158-CEA8A14FF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sv-SE" noProof="0" dirty="0"/>
              <a:t>Engagemang från föräldrar vid – Matcher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B750C9-B138-420F-6EE6-C5CDAD2ED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784" y="475488"/>
            <a:ext cx="6706844" cy="592531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 noProof="0" dirty="0"/>
              <a:t>Vid hemma matcher förväntas ni föräldrar hjälpa till med: </a:t>
            </a:r>
          </a:p>
          <a:p>
            <a:r>
              <a:rPr lang="sv-SE" sz="2000" noProof="0" dirty="0"/>
              <a:t>Hjälpa till att plocka fram/bort sarg</a:t>
            </a:r>
          </a:p>
          <a:p>
            <a:r>
              <a:rPr lang="sv-SE" sz="2000" noProof="0" dirty="0"/>
              <a:t>Sekretariat/sekreteriatslistor</a:t>
            </a:r>
          </a:p>
          <a:p>
            <a:r>
              <a:rPr lang="sv-SE" sz="2000" noProof="0" dirty="0"/>
              <a:t>Kioskansvariga/kiosklistor</a:t>
            </a:r>
          </a:p>
          <a:p>
            <a:r>
              <a:rPr lang="sv-SE" sz="2000" noProof="0" dirty="0"/>
              <a:t>Ordning i omklädningsrummen</a:t>
            </a:r>
          </a:p>
          <a:p>
            <a:r>
              <a:rPr lang="sv-SE" sz="2000" noProof="0" dirty="0"/>
              <a:t>Matchvärdar</a:t>
            </a:r>
          </a:p>
          <a:p>
            <a:r>
              <a:rPr lang="sv-SE" sz="2000" noProof="0" dirty="0"/>
              <a:t>Innan match svara på kallelsen med vilken del ni hjälper till med. </a:t>
            </a:r>
          </a:p>
          <a:p>
            <a:pPr lvl="1"/>
            <a:r>
              <a:rPr lang="sv-SE" sz="1800" noProof="0" dirty="0"/>
              <a:t>Alternativt att Emeli utser personer? Vad föredrar ni? </a:t>
            </a:r>
          </a:p>
          <a:p>
            <a:pPr lvl="1"/>
            <a:r>
              <a:rPr lang="sv-SE" sz="1800" noProof="0" dirty="0"/>
              <a:t>Troligen 1 sammandrag och 3 matcher under hösten där vi är arrangör</a:t>
            </a:r>
          </a:p>
          <a:p>
            <a:endParaRPr lang="sv-SE" sz="2000" noProof="0" dirty="0"/>
          </a:p>
        </p:txBody>
      </p:sp>
    </p:spTree>
    <p:extLst>
      <p:ext uri="{BB962C8B-B14F-4D97-AF65-F5344CB8AC3E}">
        <p14:creationId xmlns:p14="http://schemas.microsoft.com/office/powerpoint/2010/main" val="890665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1957D5A9-704F-DE23-3BB7-3D7D1F88A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sz="5400" kern="1200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Sportadmin- tips!</a:t>
            </a:r>
          </a:p>
        </p:txBody>
      </p:sp>
      <p:sp>
        <p:nvSpPr>
          <p:cNvPr id="1043" name="Isosceles Triangle 1042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 noProof="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0F3373-4C98-6591-1FAD-D67F5F6F5A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0040" y="1265315"/>
            <a:ext cx="1994256" cy="433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213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7CB969-9DE2-AA42-FEB3-0C721604F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3729076" cy="1320800"/>
          </a:xfrm>
        </p:spPr>
        <p:txBody>
          <a:bodyPr anchor="ctr">
            <a:normAutofit/>
          </a:bodyPr>
          <a:lstStyle/>
          <a:p>
            <a:r>
              <a:rPr lang="sv-SE" noProof="0" dirty="0"/>
              <a:t>Sportadmin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CCD377-A2D6-CABA-872F-844354D26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167" y="2160589"/>
            <a:ext cx="3720916" cy="3560733"/>
          </a:xfrm>
        </p:spPr>
        <p:txBody>
          <a:bodyPr>
            <a:normAutofit/>
          </a:bodyPr>
          <a:lstStyle/>
          <a:p>
            <a:r>
              <a:rPr lang="sv-SE" noProof="0" dirty="0"/>
              <a:t>Under Aktiviteter återfinns alla träningar, matcher eller övriga aktiviteter för laget</a:t>
            </a:r>
          </a:p>
          <a:p>
            <a:r>
              <a:rPr lang="sv-SE" noProof="0" dirty="0"/>
              <a:t>Det går att filtrera på t.ex. match </a:t>
            </a:r>
          </a:p>
          <a:p>
            <a:r>
              <a:rPr lang="sv-SE" noProof="0" dirty="0"/>
              <a:t>Väljer man en aktivitet så kan det återfinns mer information om t.ex. tider eller saker att tänka på för aktiviteten 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CDE5618-0780-BCB3-4ECB-AC786D354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6105" y="762000"/>
            <a:ext cx="2341021" cy="508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E5CF5C77-A4EA-D1C4-DC3E-C9424BB94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2089607"/>
            <a:ext cx="4819394" cy="72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728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865611-F32B-6CB3-CB2D-052B53C34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sv-SE" noProof="0" dirty="0"/>
              <a:t>Sportadmin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9EC4E15-1097-01A7-53D0-260AC6FD2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53741" y="1567522"/>
            <a:ext cx="2057235" cy="447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3720E81-53AE-2789-8E7C-8E6B45758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567523"/>
            <a:ext cx="3886200" cy="447384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v-SE" noProof="0" dirty="0"/>
              <a:t>Klickar ni in på aktivitet finns de möjlighet att förhandsrapportera på aktiviteten. </a:t>
            </a:r>
          </a:p>
          <a:p>
            <a:pPr>
              <a:lnSpc>
                <a:spcPct val="90000"/>
              </a:lnSpc>
            </a:pPr>
            <a:r>
              <a:rPr lang="sv-SE" noProof="0" dirty="0"/>
              <a:t>Förhandsrapportering fungerar både på träningar och matcher. </a:t>
            </a:r>
          </a:p>
          <a:p>
            <a:pPr marL="0" indent="0">
              <a:lnSpc>
                <a:spcPct val="90000"/>
              </a:lnSpc>
              <a:buNone/>
            </a:pPr>
            <a:endParaRPr lang="sv-SE" noProof="0" dirty="0"/>
          </a:p>
          <a:p>
            <a:pPr>
              <a:lnSpc>
                <a:spcPct val="90000"/>
              </a:lnSpc>
            </a:pPr>
            <a:r>
              <a:rPr lang="sv-SE" noProof="0" dirty="0"/>
              <a:t>Under förhandsrapportering finns och möjlighet att skapa samåkning till träningar och match.</a:t>
            </a:r>
          </a:p>
          <a:p>
            <a:pPr>
              <a:lnSpc>
                <a:spcPct val="90000"/>
              </a:lnSpc>
            </a:pPr>
            <a:r>
              <a:rPr lang="sv-SE" noProof="0" dirty="0"/>
              <a:t>Är detta något vi vill använda? Allas ansvar att bevaka och skapa i sådant fall.</a:t>
            </a:r>
          </a:p>
          <a:p>
            <a:pPr lvl="1">
              <a:lnSpc>
                <a:spcPct val="90000"/>
              </a:lnSpc>
            </a:pPr>
            <a:r>
              <a:rPr lang="sv-SE" sz="1800" noProof="0" dirty="0"/>
              <a:t>Om ja förslag att vi testar en gång för att se om det fungerar. </a:t>
            </a:r>
          </a:p>
          <a:p>
            <a:pPr>
              <a:lnSpc>
                <a:spcPct val="90000"/>
              </a:lnSpc>
            </a:pPr>
            <a:endParaRPr lang="sv-SE" sz="1300" noProof="0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1EAE7DDC-6FDF-B354-7A8F-1287D9263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1486" y="1569111"/>
            <a:ext cx="2057235" cy="447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811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896CF2-07F1-623A-F86A-BB35E902D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sv-SE" noProof="0" dirty="0"/>
              <a:t>Sportadmin 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 noProof="0" dirty="0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 noProof="0" dirty="0"/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07E2B1BE-E891-1D47-07EF-7540696815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8406138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3043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1655B1-0CE9-5301-D41B-B0E8A76FF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C172FC-A4DC-74AD-1938-04AB28A4E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4096422" cy="1320800"/>
          </a:xfrm>
        </p:spPr>
        <p:txBody>
          <a:bodyPr anchor="ctr">
            <a:normAutofit/>
          </a:bodyPr>
          <a:lstStyle/>
          <a:p>
            <a:r>
              <a:rPr lang="sv-SE" noProof="0" dirty="0"/>
              <a:t>Sportadmin- tips!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30826C0-CD58-0020-A6D8-2FAE45B50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167" y="2160589"/>
            <a:ext cx="3720916" cy="35607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000" noProof="0" dirty="0"/>
              <a:t>Under </a:t>
            </a:r>
            <a:r>
              <a:rPr lang="sv-SE" sz="2000" b="1" noProof="0" dirty="0"/>
              <a:t>Mer och inställningar</a:t>
            </a:r>
          </a:p>
          <a:p>
            <a:r>
              <a:rPr lang="sv-SE" noProof="0" dirty="0"/>
              <a:t>Hantera notiser från appen</a:t>
            </a:r>
          </a:p>
          <a:p>
            <a:pPr marL="0" indent="0">
              <a:buNone/>
            </a:pPr>
            <a:endParaRPr lang="sv-SE" noProof="0" dirty="0"/>
          </a:p>
          <a:p>
            <a:r>
              <a:rPr lang="sv-SE" noProof="0" dirty="0"/>
              <a:t>Finns möjlighet att lägga till kontaktuppgifter och hantera samtycke för bl.a. bilder</a:t>
            </a:r>
          </a:p>
          <a:p>
            <a:endParaRPr lang="sv-SE" noProof="0" dirty="0"/>
          </a:p>
          <a:p>
            <a:r>
              <a:rPr lang="sv-SE" noProof="0" dirty="0"/>
              <a:t>Prenumerera på kalender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266F6B6-E771-D213-2562-5FFD4D59C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1080" y="396713"/>
            <a:ext cx="3547872" cy="625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604A767E-C9DC-B967-8DC9-C691DA8F57B6}"/>
              </a:ext>
            </a:extLst>
          </p:cNvPr>
          <p:cNvSpPr/>
          <p:nvPr/>
        </p:nvSpPr>
        <p:spPr>
          <a:xfrm>
            <a:off x="8226987" y="6112944"/>
            <a:ext cx="468086" cy="34834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0FFD699-3C48-18FD-3A24-43EA8647887B}"/>
              </a:ext>
            </a:extLst>
          </p:cNvPr>
          <p:cNvSpPr/>
          <p:nvPr/>
        </p:nvSpPr>
        <p:spPr>
          <a:xfrm>
            <a:off x="5394960" y="3072384"/>
            <a:ext cx="3300113" cy="106070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453594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EA00AE-05AE-D89B-146F-5156E6F5A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80FB0F-D552-2EAF-6153-157DEDE6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5" y="609600"/>
            <a:ext cx="3993225" cy="1320800"/>
          </a:xfrm>
        </p:spPr>
        <p:txBody>
          <a:bodyPr anchor="ctr">
            <a:normAutofit/>
          </a:bodyPr>
          <a:lstStyle/>
          <a:p>
            <a:r>
              <a:rPr lang="sv-SE" noProof="0" dirty="0"/>
              <a:t>Sportadmin- tips!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ABE7E60-24BA-8A5F-C8A3-EA96B11F5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167" y="2160589"/>
            <a:ext cx="3720916" cy="35607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000" noProof="0" dirty="0"/>
              <a:t>För att hantera notiser</a:t>
            </a:r>
          </a:p>
          <a:p>
            <a:r>
              <a:rPr lang="sv-SE" sz="2000" noProof="0" dirty="0"/>
              <a:t>Välj bara bland alternativen, detta sparas sedan automatiskt</a:t>
            </a:r>
          </a:p>
          <a:p>
            <a:pPr marL="0" indent="0">
              <a:buNone/>
            </a:pPr>
            <a:endParaRPr lang="sv-SE" sz="2000" noProof="0" dirty="0"/>
          </a:p>
          <a:p>
            <a:pPr marL="0" indent="0">
              <a:buNone/>
            </a:pPr>
            <a:r>
              <a:rPr lang="sv-SE" sz="2000" b="1" noProof="0" dirty="0"/>
              <a:t>Obs</a:t>
            </a:r>
            <a:r>
              <a:rPr lang="sv-SE" sz="2000" noProof="0" dirty="0"/>
              <a:t> telefonens push-notiser hanteras i inställning för telefonen!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27539D6-FFC3-DF48-20F2-9D08FF42D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84898" y="416745"/>
            <a:ext cx="2771273" cy="602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420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2E7260-FF33-EE55-ACA8-2FC811A59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EB58AC-F197-5F1F-AC03-AB45CA52E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sv-SE" noProof="0" dirty="0"/>
              <a:t>Sportadmin- Ska fyllas i!</a:t>
            </a:r>
          </a:p>
        </p:txBody>
      </p:sp>
      <p:sp>
        <p:nvSpPr>
          <p:cNvPr id="18" name="Isosceles Triangle 8">
            <a:extLst>
              <a:ext uri="{FF2B5EF4-FFF2-40B4-BE49-F238E27FC236}">
                <a16:creationId xmlns:a16="http://schemas.microsoft.com/office/drawing/2014/main" id="{98EE4960-6ED7-49B4-BEEE-A96A0C83D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 noProof="0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F804BF66-747C-B884-1D76-4C618FE8B5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39737"/>
          <a:stretch>
            <a:fillRect/>
          </a:stretch>
        </p:blipFill>
        <p:spPr>
          <a:xfrm>
            <a:off x="545206" y="1855300"/>
            <a:ext cx="2867650" cy="4240699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9FA2628-BAE3-810C-41E7-B640F36F9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794" y="1866186"/>
            <a:ext cx="3449491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000" noProof="0" dirty="0"/>
              <a:t>Under </a:t>
            </a:r>
            <a:r>
              <a:rPr lang="sv-SE" sz="2000" b="1" noProof="0" dirty="0"/>
              <a:t>Mina</a:t>
            </a:r>
            <a:r>
              <a:rPr lang="sv-SE" sz="2000" noProof="0" dirty="0"/>
              <a:t> </a:t>
            </a:r>
            <a:r>
              <a:rPr lang="sv-SE" sz="2000" b="1" noProof="0" dirty="0"/>
              <a:t>personer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noProof="0" dirty="0"/>
              <a:t>Fyll i kontaktuppgifter till er som målsman 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000" noProof="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noProof="0" dirty="0"/>
              <a:t>Genom att markera </a:t>
            </a:r>
            <a:r>
              <a:rPr lang="sv-SE" sz="2000" b="1" noProof="0" dirty="0"/>
              <a:t>Ändra </a:t>
            </a:r>
            <a:r>
              <a:rPr lang="sv-SE" sz="2000" noProof="0" dirty="0"/>
              <a:t>kan ni ange samtycke – Klicka sedan </a:t>
            </a:r>
            <a:r>
              <a:rPr lang="sv-SE" sz="2000" b="1" noProof="0" dirty="0"/>
              <a:t>spara </a:t>
            </a:r>
          </a:p>
          <a:p>
            <a:endParaRPr lang="sv-SE" noProof="0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EA0ABD9B-09F6-4FE9-A011-37F0C1B1F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2856" y="1866186"/>
            <a:ext cx="3620400" cy="424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3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C83C81-5017-D628-6388-59FA0E021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5CF670-B95D-876A-CA92-7F28E9285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5" y="609600"/>
            <a:ext cx="4221825" cy="1320800"/>
          </a:xfrm>
        </p:spPr>
        <p:txBody>
          <a:bodyPr anchor="ctr">
            <a:normAutofit/>
          </a:bodyPr>
          <a:lstStyle/>
          <a:p>
            <a:r>
              <a:rPr lang="sv-SE" noProof="0" dirty="0"/>
              <a:t>Sportadmin- tips!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C149EE8-10F0-332B-5873-29A6A4EE1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166" y="2160589"/>
            <a:ext cx="4354919" cy="3560733"/>
          </a:xfrm>
        </p:spPr>
        <p:txBody>
          <a:bodyPr>
            <a:noAutofit/>
          </a:bodyPr>
          <a:lstStyle/>
          <a:p>
            <a:r>
              <a:rPr lang="sv-SE" sz="2000" noProof="0" dirty="0"/>
              <a:t>Det går att importera träningar och matcher (alla aktiviteter) till b.la.  Apple-, Google- och Outlook-kalender – klicka på prenumerera och följ instruktioner </a:t>
            </a:r>
          </a:p>
          <a:p>
            <a:endParaRPr lang="sv-SE" sz="2000" noProof="0" dirty="0"/>
          </a:p>
          <a:p>
            <a:r>
              <a:rPr lang="sv-SE" sz="2000" noProof="0" dirty="0"/>
              <a:t>Avsluta görs genom att välja Hantera prenumeration</a:t>
            </a:r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2C4BD534-5D11-1A63-2F2E-868012A2EE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8" t="-11539" r="-4778" b="48540"/>
          <a:stretch>
            <a:fillRect/>
          </a:stretch>
        </p:blipFill>
        <p:spPr bwMode="auto">
          <a:xfrm>
            <a:off x="5937300" y="32657"/>
            <a:ext cx="3163157" cy="433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641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47FA9E-6E1E-6B6F-3E92-965EC7685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3BA3E5-CFBD-A8D2-D64E-591EB5E92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6904" y="522514"/>
            <a:ext cx="4747679" cy="1320800"/>
          </a:xfrm>
        </p:spPr>
        <p:txBody>
          <a:bodyPr anchor="ctr">
            <a:normAutofit/>
          </a:bodyPr>
          <a:lstStyle/>
          <a:p>
            <a:r>
              <a:rPr lang="sv-SE" noProof="0" dirty="0"/>
              <a:t>Sportadmin- ska läsas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637CABD-1870-1A6F-7883-497B8D0DF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0" y="2160589"/>
            <a:ext cx="3176589" cy="3880773"/>
          </a:xfrm>
        </p:spPr>
        <p:txBody>
          <a:bodyPr>
            <a:normAutofit/>
          </a:bodyPr>
          <a:lstStyle/>
          <a:p>
            <a:r>
              <a:rPr lang="sv-SE" sz="2000" b="1" noProof="0" dirty="0"/>
              <a:t>Inkorg</a:t>
            </a:r>
            <a:r>
              <a:rPr lang="sv-SE" sz="2000" noProof="0" dirty="0"/>
              <a:t> innehåller alla utskick men också nyheter från föreningen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2E660BB-F68C-32AC-BDAE-90A44CE77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6796" y="804672"/>
            <a:ext cx="2409029" cy="523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7574F179-E0B4-165C-8A1A-665BD0B1C923}"/>
              </a:ext>
            </a:extLst>
          </p:cNvPr>
          <p:cNvSpPr/>
          <p:nvPr/>
        </p:nvSpPr>
        <p:spPr>
          <a:xfrm>
            <a:off x="3134650" y="5567495"/>
            <a:ext cx="394934" cy="31209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2249772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A1B5E1A7-10AB-3CD0-B4DD-4DCF930FA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sv-SE" noProof="0" dirty="0"/>
              <a:t>Engagemang – Kusten IF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1FD169-BCE3-892E-390E-3702A222C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noProof="0" dirty="0"/>
              <a:t>Engagemang i Kustens IF kommittéer. </a:t>
            </a:r>
          </a:p>
          <a:p>
            <a:r>
              <a:rPr lang="sv-SE" noProof="0" dirty="0"/>
              <a:t>Just nu behövs det folk i marknadsgruppen</a:t>
            </a:r>
          </a:p>
          <a:p>
            <a:r>
              <a:rPr lang="sv-SE" noProof="0" dirty="0"/>
              <a:t>Någon av er som är intresserade av hjälpa till? </a:t>
            </a:r>
          </a:p>
          <a:p>
            <a:r>
              <a:rPr lang="sv-SE" noProof="0" dirty="0"/>
              <a:t>Lämna era kontaktuppgifter så skickar Emeli dem vidare till föreningen. </a:t>
            </a:r>
          </a:p>
        </p:txBody>
      </p:sp>
    </p:spTree>
    <p:extLst>
      <p:ext uri="{BB962C8B-B14F-4D97-AF65-F5344CB8AC3E}">
        <p14:creationId xmlns:p14="http://schemas.microsoft.com/office/powerpoint/2010/main" val="1967808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4A9CED-0FFE-824B-54F4-DD18858D7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Övrigt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35E0CEA-3517-2D2E-1A6D-D959B7973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noProof="0" dirty="0"/>
              <a:t>Innan jul kommer de återigen bli aktuellt med försäljning av bingolotter, till detta behövs en ansvarig!</a:t>
            </a:r>
          </a:p>
          <a:p>
            <a:r>
              <a:rPr lang="sv-SE" noProof="0" dirty="0"/>
              <a:t>Foto av lagen kommer planeras in – Vi har ännu inte fått tider för detta</a:t>
            </a:r>
          </a:p>
          <a:p>
            <a:r>
              <a:rPr lang="sv-SE" noProof="0" dirty="0"/>
              <a:t>Föreningen har både en hemsida </a:t>
            </a:r>
            <a:r>
              <a:rPr lang="sv-SE" noProof="0" dirty="0">
                <a:hlinkClick r:id="rId2"/>
              </a:rPr>
              <a:t>Kustens IF innebandy Halmstad</a:t>
            </a:r>
            <a:r>
              <a:rPr lang="sv-SE" noProof="0" dirty="0"/>
              <a:t> samt en Facebook- grupp som heter </a:t>
            </a:r>
            <a:r>
              <a:rPr lang="sv-SE" i="1" noProof="0" dirty="0"/>
              <a:t>Kustens IF Innebandy Halmstad. </a:t>
            </a:r>
            <a:r>
              <a:rPr lang="sv-SE" noProof="0" dirty="0"/>
              <a:t>Föreningen uppmuntrar alla lag till att synas på sociala medier! </a:t>
            </a:r>
          </a:p>
        </p:txBody>
      </p:sp>
    </p:spTree>
    <p:extLst>
      <p:ext uri="{BB962C8B-B14F-4D97-AF65-F5344CB8AC3E}">
        <p14:creationId xmlns:p14="http://schemas.microsoft.com/office/powerpoint/2010/main" val="2659738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noProof="0" dirty="0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AF1ECA47-4DB6-2850-13C6-094C0BEE8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sz="5400" kern="1200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Frågor?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 noProof="0" dirty="0"/>
          </a:p>
        </p:txBody>
      </p:sp>
      <p:pic>
        <p:nvPicPr>
          <p:cNvPr id="5" name="Platshållare för innehåll 4" descr="Frågor kontur">
            <a:extLst>
              <a:ext uri="{FF2B5EF4-FFF2-40B4-BE49-F238E27FC236}">
                <a16:creationId xmlns:a16="http://schemas.microsoft.com/office/drawing/2014/main" id="{3C4B4AF7-504B-6F89-9CC2-2C83938823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16274"/>
      </p:ext>
    </p:extLst>
  </p:cSld>
  <p:clrMapOvr>
    <a:masterClrMapping/>
  </p:clrMapOvr>
</p:sld>
</file>

<file path=ppt/theme/theme1.xml><?xml version="1.0" encoding="utf-8"?>
<a:theme xmlns:a="http://schemas.openxmlformats.org/drawingml/2006/main" name="Fasett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Faset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217</TotalTime>
  <Words>883</Words>
  <Application>Microsoft Office PowerPoint</Application>
  <PresentationFormat>Bredbild</PresentationFormat>
  <Paragraphs>117</Paragraphs>
  <Slides>23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23</vt:i4>
      </vt:variant>
    </vt:vector>
  </HeadingPairs>
  <TitlesOfParts>
    <vt:vector size="29" baseType="lpstr">
      <vt:lpstr>Aptos</vt:lpstr>
      <vt:lpstr>Arial</vt:lpstr>
      <vt:lpstr>Trebuchet MS</vt:lpstr>
      <vt:lpstr>Wingdings</vt:lpstr>
      <vt:lpstr>Wingdings 3</vt:lpstr>
      <vt:lpstr>Fasett</vt:lpstr>
      <vt:lpstr>Kusten IF-P2016</vt:lpstr>
      <vt:lpstr>Agenda </vt:lpstr>
      <vt:lpstr>Tränarna </vt:lpstr>
      <vt:lpstr>Föräldrar och barn </vt:lpstr>
      <vt:lpstr>Träningsgruppen  </vt:lpstr>
      <vt:lpstr>Träningar </vt:lpstr>
      <vt:lpstr>Träningsuppehåll </vt:lpstr>
      <vt:lpstr>Engagemang från föräldrar vid - träningar </vt:lpstr>
      <vt:lpstr>Matcher  </vt:lpstr>
      <vt:lpstr>Engagemang från föräldrar vid – Matcher </vt:lpstr>
      <vt:lpstr>Engagemang från föräldrar vid – Matcher </vt:lpstr>
      <vt:lpstr>Sportadmin- tips!</vt:lpstr>
      <vt:lpstr>Sportadmin</vt:lpstr>
      <vt:lpstr>Sportadmin</vt:lpstr>
      <vt:lpstr>Sportadmin </vt:lpstr>
      <vt:lpstr>Sportadmin- tips!</vt:lpstr>
      <vt:lpstr>Sportadmin- tips!</vt:lpstr>
      <vt:lpstr>Sportadmin- Ska fyllas i!</vt:lpstr>
      <vt:lpstr>Sportadmin- tips!</vt:lpstr>
      <vt:lpstr>Sportadmin- ska läsas</vt:lpstr>
      <vt:lpstr>Engagemang – Kusten IF </vt:lpstr>
      <vt:lpstr>Övrigt</vt:lpstr>
      <vt:lpstr>Frågor?</vt:lpstr>
    </vt:vector>
  </TitlesOfParts>
  <Company>Helsingborg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Abrahamsson Emeli - SBF</dc:creator>
  <cp:lastModifiedBy>Abrahamsson Emeli - SBF</cp:lastModifiedBy>
  <cp:revision>1</cp:revision>
  <dcterms:created xsi:type="dcterms:W3CDTF">2026-08-03T10:11:52Z</dcterms:created>
  <dcterms:modified xsi:type="dcterms:W3CDTF">2026-08-26T14:27:36Z</dcterms:modified>
</cp:coreProperties>
</file>