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5"/>
  </p:notesMasterIdLst>
  <p:sldIdLst>
    <p:sldId id="318" r:id="rId6"/>
    <p:sldId id="572" r:id="rId7"/>
    <p:sldId id="551" r:id="rId8"/>
    <p:sldId id="571" r:id="rId9"/>
    <p:sldId id="556" r:id="rId10"/>
    <p:sldId id="558" r:id="rId11"/>
    <p:sldId id="560" r:id="rId12"/>
    <p:sldId id="559" r:id="rId13"/>
    <p:sldId id="561" r:id="rId14"/>
    <p:sldId id="562" r:id="rId15"/>
    <p:sldId id="563" r:id="rId16"/>
    <p:sldId id="564" r:id="rId17"/>
    <p:sldId id="565" r:id="rId18"/>
    <p:sldId id="566" r:id="rId19"/>
    <p:sldId id="567" r:id="rId20"/>
    <p:sldId id="568" r:id="rId21"/>
    <p:sldId id="570" r:id="rId22"/>
    <p:sldId id="296" r:id="rId23"/>
    <p:sldId id="548" r:id="rId24"/>
    <p:sldId id="553" r:id="rId25"/>
    <p:sldId id="390" r:id="rId26"/>
    <p:sldId id="549" r:id="rId27"/>
    <p:sldId id="374" r:id="rId28"/>
    <p:sldId id="545" r:id="rId29"/>
    <p:sldId id="547" r:id="rId30"/>
    <p:sldId id="554" r:id="rId31"/>
    <p:sldId id="550" r:id="rId32"/>
    <p:sldId id="555" r:id="rId33"/>
    <p:sldId id="552" r:id="rId3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E845A1-FB47-4379-AA6B-614F0D2CC8E9}" v="1" dt="2025-04-06T17:32:26.531"/>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B03870E8-D976-4FD2-BE5B-F7FFCE9F5E94}"/>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endParaRPr lang="sv-SE"/>
          </a:p>
        </p:txBody>
      </p:sp>
      <p:sp>
        <p:nvSpPr>
          <p:cNvPr id="3" name="Platshållare för datum 2">
            <a:extLst>
              <a:ext uri="{FF2B5EF4-FFF2-40B4-BE49-F238E27FC236}">
                <a16:creationId xmlns:a16="http://schemas.microsoft.com/office/drawing/2014/main" id="{FE1CA969-A338-47D3-AEAF-C5A28B3ACCF3}"/>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fld id="{A266C6BD-8EE3-4EB3-914D-C688D2EC247C}" type="datetime1">
              <a:rPr lang="sv-SE"/>
              <a:pPr lvl="0"/>
              <a:t>2025-04-06</a:t>
            </a:fld>
            <a:endParaRPr lang="sv-SE"/>
          </a:p>
        </p:txBody>
      </p:sp>
      <p:sp>
        <p:nvSpPr>
          <p:cNvPr id="4" name="Platshållare för bildobjekt 3">
            <a:extLst>
              <a:ext uri="{FF2B5EF4-FFF2-40B4-BE49-F238E27FC236}">
                <a16:creationId xmlns:a16="http://schemas.microsoft.com/office/drawing/2014/main" id="{FC5A5BDE-4EF1-45DA-8F0D-E9E9B0D36B55}"/>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Platshållare för anteckningar 4">
            <a:extLst>
              <a:ext uri="{FF2B5EF4-FFF2-40B4-BE49-F238E27FC236}">
                <a16:creationId xmlns:a16="http://schemas.microsoft.com/office/drawing/2014/main" id="{5EC495A4-BE56-4E8D-9A33-8A82A7F4F975}"/>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a:extLst>
              <a:ext uri="{FF2B5EF4-FFF2-40B4-BE49-F238E27FC236}">
                <a16:creationId xmlns:a16="http://schemas.microsoft.com/office/drawing/2014/main" id="{4BEA898C-3D04-44E0-92B9-8A15B456A096}"/>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endParaRPr lang="sv-SE"/>
          </a:p>
        </p:txBody>
      </p:sp>
      <p:sp>
        <p:nvSpPr>
          <p:cNvPr id="7" name="Platshållare för bildnummer 6">
            <a:extLst>
              <a:ext uri="{FF2B5EF4-FFF2-40B4-BE49-F238E27FC236}">
                <a16:creationId xmlns:a16="http://schemas.microsoft.com/office/drawing/2014/main" id="{9D459016-DE6E-4C7B-A744-68FC0CC951F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stStyle>
          <a:p>
            <a:pPr lvl="0"/>
            <a:fld id="{E5962714-3A17-4629-BE49-28648588E869}" type="slidenum">
              <a:t>‹#›</a:t>
            </a:fld>
            <a:endParaRPr lang="sv-SE"/>
          </a:p>
        </p:txBody>
      </p:sp>
    </p:spTree>
    <p:extLst>
      <p:ext uri="{BB962C8B-B14F-4D97-AF65-F5344CB8AC3E}">
        <p14:creationId xmlns:p14="http://schemas.microsoft.com/office/powerpoint/2010/main" val="2582882523"/>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sv-SE"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16F1666-DBC4-4FC8-BE4D-93887E22E196}"/>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CE97CF9C-41CB-44F6-ADBB-B0FD1FF11F5C}"/>
              </a:ext>
            </a:extLst>
          </p:cNvPr>
          <p:cNvSpPr txBox="1">
            <a:spLocks noGrp="1"/>
          </p:cNvSpPr>
          <p:nvPr>
            <p:ph type="body" sz="quarter" idx="1"/>
          </p:nvPr>
        </p:nvSpPr>
        <p:spPr/>
        <p:txBody>
          <a:bodyPr/>
          <a:lstStyle/>
          <a:p>
            <a:pPr lvl="0"/>
            <a:r>
              <a:rPr lang="sv-SE" err="1"/>
              <a:t>Startbild</a:t>
            </a:r>
            <a:r>
              <a:rPr lang="sv-SE"/>
              <a:t>.</a:t>
            </a:r>
          </a:p>
        </p:txBody>
      </p:sp>
      <p:sp>
        <p:nvSpPr>
          <p:cNvPr id="4" name="Platshållare för bildnummer 3">
            <a:extLst>
              <a:ext uri="{FF2B5EF4-FFF2-40B4-BE49-F238E27FC236}">
                <a16:creationId xmlns:a16="http://schemas.microsoft.com/office/drawing/2014/main" id="{7756B9F2-976D-4B27-8497-4FDEC294327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5DE7A9D-A462-4EDC-9943-1D33E5E34D29}" type="slidenum">
              <a:t>2</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6CCEB69-8399-4F35-990A-003AE7C71E82}"/>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A877798B-7E10-4828-8213-FBA1C7C62F34}"/>
              </a:ext>
            </a:extLst>
          </p:cNvPr>
          <p:cNvSpPr txBox="1">
            <a:spLocks noGrp="1"/>
          </p:cNvSpPr>
          <p:nvPr>
            <p:ph type="body" sz="quarter" idx="1"/>
          </p:nvPr>
        </p:nvSpPr>
        <p:spPr/>
        <p:txBody>
          <a:bodyPr/>
          <a:lstStyle/>
          <a:p>
            <a:pPr lvl="0"/>
            <a:r>
              <a:rPr lang="sv-SE"/>
              <a:t>Anpassa rubriker och innehåll efter er förening.</a:t>
            </a:r>
          </a:p>
        </p:txBody>
      </p:sp>
      <p:sp>
        <p:nvSpPr>
          <p:cNvPr id="4" name="Platshållare för bildnummer 3">
            <a:extLst>
              <a:ext uri="{FF2B5EF4-FFF2-40B4-BE49-F238E27FC236}">
                <a16:creationId xmlns:a16="http://schemas.microsoft.com/office/drawing/2014/main" id="{BCC2CF8E-A7E1-4EB3-99C9-1DC9916C1F2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D146420-01CC-43E7-AB84-92FCCF01A700}" type="slidenum">
              <a:t>4</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lvl="0"/>
            <a:fld id="{E5962714-3A17-4629-BE49-28648588E869}" type="slidenum">
              <a:rPr lang="sv-SE" smtClean="0"/>
              <a:t>6</a:t>
            </a:fld>
            <a:endParaRPr lang="sv-SE"/>
          </a:p>
        </p:txBody>
      </p:sp>
    </p:spTree>
    <p:extLst>
      <p:ext uri="{BB962C8B-B14F-4D97-AF65-F5344CB8AC3E}">
        <p14:creationId xmlns:p14="http://schemas.microsoft.com/office/powerpoint/2010/main" val="148067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12734-4CA6-C365-D300-682EBF3749B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0BE7696-2D52-04F8-2DC1-89F578DAC307}"/>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E5AEF214-59A4-0F8F-CB3A-EF8B1494CB3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5CDA867B-7734-C2E5-F045-91ABECFADFAC}"/>
              </a:ext>
            </a:extLst>
          </p:cNvPr>
          <p:cNvSpPr>
            <a:spLocks noGrp="1"/>
          </p:cNvSpPr>
          <p:nvPr>
            <p:ph type="sldNum" sz="quarter" idx="5"/>
          </p:nvPr>
        </p:nvSpPr>
        <p:spPr/>
        <p:txBody>
          <a:bodyPr/>
          <a:lstStyle/>
          <a:p>
            <a:pPr lvl="0"/>
            <a:fld id="{E5962714-3A17-4629-BE49-28648588E869}" type="slidenum">
              <a:rPr lang="sv-SE" smtClean="0"/>
              <a:t>7</a:t>
            </a:fld>
            <a:endParaRPr lang="sv-SE"/>
          </a:p>
        </p:txBody>
      </p:sp>
    </p:spTree>
    <p:extLst>
      <p:ext uri="{BB962C8B-B14F-4D97-AF65-F5344CB8AC3E}">
        <p14:creationId xmlns:p14="http://schemas.microsoft.com/office/powerpoint/2010/main" val="2210367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D62E3-756E-D5C5-087C-589B9ABE57B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140B2C0-E755-61B7-C03B-62612DEACF2D}"/>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F54C22BB-E156-9DED-1BBF-5F94100677D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D61AF92B-CE43-102F-88EC-113F51864644}"/>
              </a:ext>
            </a:extLst>
          </p:cNvPr>
          <p:cNvSpPr>
            <a:spLocks noGrp="1"/>
          </p:cNvSpPr>
          <p:nvPr>
            <p:ph type="sldNum" sz="quarter" idx="5"/>
          </p:nvPr>
        </p:nvSpPr>
        <p:spPr/>
        <p:txBody>
          <a:bodyPr/>
          <a:lstStyle/>
          <a:p>
            <a:pPr lvl="0"/>
            <a:fld id="{E5962714-3A17-4629-BE49-28648588E869}" type="slidenum">
              <a:rPr lang="sv-SE" smtClean="0"/>
              <a:t>8</a:t>
            </a:fld>
            <a:endParaRPr lang="sv-SE"/>
          </a:p>
        </p:txBody>
      </p:sp>
    </p:spTree>
    <p:extLst>
      <p:ext uri="{BB962C8B-B14F-4D97-AF65-F5344CB8AC3E}">
        <p14:creationId xmlns:p14="http://schemas.microsoft.com/office/powerpoint/2010/main" val="3318573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D347E-C353-636E-7B3F-D450E6D575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C517365-E4B0-77D0-FD01-C0062DC8DB33}"/>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98A9483A-A14C-3651-E804-A07DCC4E25AA}"/>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3CEBD44A-C6A7-7E0E-AC05-A06A04F5FA13}"/>
              </a:ext>
            </a:extLst>
          </p:cNvPr>
          <p:cNvSpPr>
            <a:spLocks noGrp="1"/>
          </p:cNvSpPr>
          <p:nvPr>
            <p:ph type="sldNum" sz="quarter" idx="5"/>
          </p:nvPr>
        </p:nvSpPr>
        <p:spPr/>
        <p:txBody>
          <a:bodyPr/>
          <a:lstStyle/>
          <a:p>
            <a:pPr lvl="0"/>
            <a:fld id="{E5962714-3A17-4629-BE49-28648588E869}" type="slidenum">
              <a:rPr lang="sv-SE" smtClean="0"/>
              <a:t>9</a:t>
            </a:fld>
            <a:endParaRPr lang="sv-SE"/>
          </a:p>
        </p:txBody>
      </p:sp>
    </p:spTree>
    <p:extLst>
      <p:ext uri="{BB962C8B-B14F-4D97-AF65-F5344CB8AC3E}">
        <p14:creationId xmlns:p14="http://schemas.microsoft.com/office/powerpoint/2010/main" val="432759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9D7D-D2B1-A56C-267A-0EC6BC51308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B08122D-259A-8056-634E-BCC91258BFE1}"/>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FEDF44FE-FD48-D4FF-CDE4-5353A013C8A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6B4CE53-4867-D1FA-71AF-83AD3B53FC66}"/>
              </a:ext>
            </a:extLst>
          </p:cNvPr>
          <p:cNvSpPr>
            <a:spLocks noGrp="1"/>
          </p:cNvSpPr>
          <p:nvPr>
            <p:ph type="sldNum" sz="quarter" idx="5"/>
          </p:nvPr>
        </p:nvSpPr>
        <p:spPr/>
        <p:txBody>
          <a:bodyPr/>
          <a:lstStyle/>
          <a:p>
            <a:pPr lvl="0"/>
            <a:fld id="{E5962714-3A17-4629-BE49-28648588E869}" type="slidenum">
              <a:rPr lang="sv-SE" smtClean="0"/>
              <a:t>10</a:t>
            </a:fld>
            <a:endParaRPr lang="sv-SE"/>
          </a:p>
        </p:txBody>
      </p:sp>
    </p:spTree>
    <p:extLst>
      <p:ext uri="{BB962C8B-B14F-4D97-AF65-F5344CB8AC3E}">
        <p14:creationId xmlns:p14="http://schemas.microsoft.com/office/powerpoint/2010/main" val="1490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3F165-E0DA-F91D-D32C-C90B4A3C561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AF7B896-16F5-48C9-4084-F4357ABDD931}"/>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80785398-78AB-A275-5831-BED378689C92}"/>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7456410C-3F9A-AA5E-39CD-8CB397D7088F}"/>
              </a:ext>
            </a:extLst>
          </p:cNvPr>
          <p:cNvSpPr>
            <a:spLocks noGrp="1"/>
          </p:cNvSpPr>
          <p:nvPr>
            <p:ph type="sldNum" sz="quarter" idx="5"/>
          </p:nvPr>
        </p:nvSpPr>
        <p:spPr/>
        <p:txBody>
          <a:bodyPr/>
          <a:lstStyle/>
          <a:p>
            <a:pPr lvl="0"/>
            <a:fld id="{E5962714-3A17-4629-BE49-28648588E869}" type="slidenum">
              <a:rPr lang="sv-SE" smtClean="0"/>
              <a:t>11</a:t>
            </a:fld>
            <a:endParaRPr lang="sv-SE"/>
          </a:p>
        </p:txBody>
      </p:sp>
    </p:spTree>
    <p:extLst>
      <p:ext uri="{BB962C8B-B14F-4D97-AF65-F5344CB8AC3E}">
        <p14:creationId xmlns:p14="http://schemas.microsoft.com/office/powerpoint/2010/main" val="2153063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8EAD7-BB90-AAEE-8262-0359916927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4AF33B-07B3-4A86-BDED-BF45E11EF57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97FF2184-93E3-5321-AF2C-1E75611CA43E}"/>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F6ED322C-55D5-CADD-EE4D-347BB5C007EC}"/>
              </a:ext>
            </a:extLst>
          </p:cNvPr>
          <p:cNvSpPr>
            <a:spLocks noGrp="1"/>
          </p:cNvSpPr>
          <p:nvPr>
            <p:ph type="sldNum" sz="quarter" idx="5"/>
          </p:nvPr>
        </p:nvSpPr>
        <p:spPr/>
        <p:txBody>
          <a:bodyPr/>
          <a:lstStyle/>
          <a:p>
            <a:pPr lvl="0"/>
            <a:fld id="{E5962714-3A17-4629-BE49-28648588E869}" type="slidenum">
              <a:rPr lang="sv-SE" smtClean="0"/>
              <a:t>12</a:t>
            </a:fld>
            <a:endParaRPr lang="sv-SE"/>
          </a:p>
        </p:txBody>
      </p:sp>
    </p:spTree>
    <p:extLst>
      <p:ext uri="{BB962C8B-B14F-4D97-AF65-F5344CB8AC3E}">
        <p14:creationId xmlns:p14="http://schemas.microsoft.com/office/powerpoint/2010/main" val="4247519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94837-60CA-3C90-BAD6-5F51BE2E843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D10FE4F-7552-24E4-0321-DDA7C903AD38}"/>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A8403EAD-02D7-2635-7A71-262C58BADB7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DEB8FA4-955E-F556-4FFB-6C77020284CD}"/>
              </a:ext>
            </a:extLst>
          </p:cNvPr>
          <p:cNvSpPr>
            <a:spLocks noGrp="1"/>
          </p:cNvSpPr>
          <p:nvPr>
            <p:ph type="sldNum" sz="quarter" idx="5"/>
          </p:nvPr>
        </p:nvSpPr>
        <p:spPr/>
        <p:txBody>
          <a:bodyPr/>
          <a:lstStyle/>
          <a:p>
            <a:pPr lvl="0"/>
            <a:fld id="{E5962714-3A17-4629-BE49-28648588E869}" type="slidenum">
              <a:rPr lang="sv-SE" smtClean="0"/>
              <a:t>13</a:t>
            </a:fld>
            <a:endParaRPr lang="sv-SE"/>
          </a:p>
        </p:txBody>
      </p:sp>
    </p:spTree>
    <p:extLst>
      <p:ext uri="{BB962C8B-B14F-4D97-AF65-F5344CB8AC3E}">
        <p14:creationId xmlns:p14="http://schemas.microsoft.com/office/powerpoint/2010/main" val="2517147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054D6-C781-DA3C-3F47-4179F2CDFE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34895DE-0380-67C2-A6C5-DA2989F79911}"/>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FD93EDC-546B-56E7-3391-FB3CF48B5F4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76329C3-EC87-1750-F8FE-9DCCCA6DC630}"/>
              </a:ext>
            </a:extLst>
          </p:cNvPr>
          <p:cNvSpPr>
            <a:spLocks noGrp="1"/>
          </p:cNvSpPr>
          <p:nvPr>
            <p:ph type="sldNum" sz="quarter" idx="5"/>
          </p:nvPr>
        </p:nvSpPr>
        <p:spPr/>
        <p:txBody>
          <a:bodyPr/>
          <a:lstStyle/>
          <a:p>
            <a:pPr lvl="0"/>
            <a:fld id="{E5962714-3A17-4629-BE49-28648588E869}" type="slidenum">
              <a:rPr lang="sv-SE" smtClean="0"/>
              <a:t>14</a:t>
            </a:fld>
            <a:endParaRPr lang="sv-SE"/>
          </a:p>
        </p:txBody>
      </p:sp>
    </p:spTree>
    <p:extLst>
      <p:ext uri="{BB962C8B-B14F-4D97-AF65-F5344CB8AC3E}">
        <p14:creationId xmlns:p14="http://schemas.microsoft.com/office/powerpoint/2010/main" val="1302443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8B5A5-34E0-26AA-A882-3DDDC7F134E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8C0B46-CE72-6899-4D21-07A188A14A5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47791299-B451-8219-0412-53D95704F3C2}"/>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59DBD568-2353-9C89-2B84-7D9D3EBAB0D1}"/>
              </a:ext>
            </a:extLst>
          </p:cNvPr>
          <p:cNvSpPr>
            <a:spLocks noGrp="1"/>
          </p:cNvSpPr>
          <p:nvPr>
            <p:ph type="sldNum" sz="quarter" idx="5"/>
          </p:nvPr>
        </p:nvSpPr>
        <p:spPr/>
        <p:txBody>
          <a:bodyPr/>
          <a:lstStyle/>
          <a:p>
            <a:pPr lvl="0"/>
            <a:fld id="{E5962714-3A17-4629-BE49-28648588E869}" type="slidenum">
              <a:rPr lang="sv-SE" smtClean="0"/>
              <a:t>14</a:t>
            </a:fld>
            <a:endParaRPr lang="sv-SE"/>
          </a:p>
        </p:txBody>
      </p:sp>
    </p:spTree>
    <p:extLst>
      <p:ext uri="{BB962C8B-B14F-4D97-AF65-F5344CB8AC3E}">
        <p14:creationId xmlns:p14="http://schemas.microsoft.com/office/powerpoint/2010/main" val="1935016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279-D32A-80B4-8BB1-5C4232F0DBE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57944C9-6AD3-5F5E-1843-DB9D606297A0}"/>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35F9A0AC-114D-86FA-5049-2C8BE1A64B7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2C108A4-382B-96A8-08AA-FD6EDBB8BEF8}"/>
              </a:ext>
            </a:extLst>
          </p:cNvPr>
          <p:cNvSpPr>
            <a:spLocks noGrp="1"/>
          </p:cNvSpPr>
          <p:nvPr>
            <p:ph type="sldNum" sz="quarter" idx="5"/>
          </p:nvPr>
        </p:nvSpPr>
        <p:spPr/>
        <p:txBody>
          <a:bodyPr/>
          <a:lstStyle/>
          <a:p>
            <a:pPr lvl="0"/>
            <a:fld id="{E5962714-3A17-4629-BE49-28648588E869}" type="slidenum">
              <a:rPr lang="sv-SE" smtClean="0"/>
              <a:t>15</a:t>
            </a:fld>
            <a:endParaRPr lang="sv-SE"/>
          </a:p>
        </p:txBody>
      </p:sp>
    </p:spTree>
    <p:extLst>
      <p:ext uri="{BB962C8B-B14F-4D97-AF65-F5344CB8AC3E}">
        <p14:creationId xmlns:p14="http://schemas.microsoft.com/office/powerpoint/2010/main" val="1171745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23EDF-89E2-729D-2AAB-DB44949AEC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1F1BA2-7535-193F-FCDB-730A1EE8AD13}"/>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27A043E-6776-0C8C-B550-B1D44CD1DF1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166D82AB-4643-0ACB-0AE5-86BC4FDE8A00}"/>
              </a:ext>
            </a:extLst>
          </p:cNvPr>
          <p:cNvSpPr>
            <a:spLocks noGrp="1"/>
          </p:cNvSpPr>
          <p:nvPr>
            <p:ph type="sldNum" sz="quarter" idx="5"/>
          </p:nvPr>
        </p:nvSpPr>
        <p:spPr/>
        <p:txBody>
          <a:bodyPr/>
          <a:lstStyle/>
          <a:p>
            <a:pPr lvl="0"/>
            <a:fld id="{E5962714-3A17-4629-BE49-28648588E869}" type="slidenum">
              <a:rPr lang="sv-SE" smtClean="0"/>
              <a:t>16</a:t>
            </a:fld>
            <a:endParaRPr lang="sv-SE"/>
          </a:p>
        </p:txBody>
      </p:sp>
    </p:spTree>
    <p:extLst>
      <p:ext uri="{BB962C8B-B14F-4D97-AF65-F5344CB8AC3E}">
        <p14:creationId xmlns:p14="http://schemas.microsoft.com/office/powerpoint/2010/main" val="168212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80484-AA27-7952-59EA-6472DDDE110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8F1FC9-7371-265B-6C82-3AB7485E78F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BBEA01F1-10B3-372E-F291-1177B414A459}"/>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8F0C8E0-3CDF-597F-0AD0-2F6A09B09416}"/>
              </a:ext>
            </a:extLst>
          </p:cNvPr>
          <p:cNvSpPr>
            <a:spLocks noGrp="1"/>
          </p:cNvSpPr>
          <p:nvPr>
            <p:ph type="sldNum" sz="quarter" idx="5"/>
          </p:nvPr>
        </p:nvSpPr>
        <p:spPr/>
        <p:txBody>
          <a:bodyPr/>
          <a:lstStyle/>
          <a:p>
            <a:pPr lvl="0"/>
            <a:fld id="{E5962714-3A17-4629-BE49-28648588E869}" type="slidenum">
              <a:rPr lang="sv-SE" smtClean="0"/>
              <a:t>17</a:t>
            </a:fld>
            <a:endParaRPr lang="sv-SE"/>
          </a:p>
        </p:txBody>
      </p:sp>
    </p:spTree>
    <p:extLst>
      <p:ext uri="{BB962C8B-B14F-4D97-AF65-F5344CB8AC3E}">
        <p14:creationId xmlns:p14="http://schemas.microsoft.com/office/powerpoint/2010/main" val="1671706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6E60B4-7962-4872-B18B-C377B9BAFA1A}"/>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051DFDD6-7CBB-4A44-B79B-2DFB7A522B65}"/>
              </a:ext>
            </a:extLst>
          </p:cNvPr>
          <p:cNvSpPr txBox="1">
            <a:spLocks noGrp="1"/>
          </p:cNvSpPr>
          <p:nvPr>
            <p:ph type="body" sz="quarter" idx="1"/>
          </p:nvPr>
        </p:nvSpPr>
        <p:spPr/>
        <p:txBody>
          <a:bodyPr/>
          <a:lstStyle/>
          <a:p>
            <a:pPr lvl="0"/>
            <a:r>
              <a:rPr lang="sv-SE"/>
              <a:t>Låt föräldrarna ta del av riktlinjerna. </a:t>
            </a:r>
          </a:p>
          <a:p>
            <a:pPr lvl="0"/>
            <a:r>
              <a:rPr lang="sv-SE" b="1"/>
              <a:t>Visa Film 1: FSLL fem riktlinjer.</a:t>
            </a:r>
            <a:r>
              <a:rPr lang="sv-SE"/>
              <a:t> Du hittar filmen genom att klicka på bilden eller på svenskfotboll.se/</a:t>
            </a:r>
            <a:r>
              <a:rPr lang="sv-SE" err="1"/>
              <a:t>fsll</a:t>
            </a:r>
            <a:r>
              <a:rPr lang="sv-SE"/>
              <a:t> - riktlinjer.</a:t>
            </a:r>
          </a:p>
          <a:p>
            <a:pPr lvl="0"/>
            <a:r>
              <a:rPr lang="sv-SE" b="1"/>
              <a:t>Reflektera två och två:</a:t>
            </a:r>
            <a:r>
              <a:rPr lang="sv-SE"/>
              <a:t> 1-2 minuter. Lyft upp någon diskussion i helgrupp.</a:t>
            </a:r>
          </a:p>
          <a:p>
            <a:pPr lvl="0"/>
            <a:r>
              <a:rPr lang="sv-SE"/>
              <a:t>Berätta att materialet är tillgängligt gratis på webben.</a:t>
            </a:r>
          </a:p>
        </p:txBody>
      </p:sp>
      <p:sp>
        <p:nvSpPr>
          <p:cNvPr id="4" name="Platshållare för bildnummer 3">
            <a:extLst>
              <a:ext uri="{FF2B5EF4-FFF2-40B4-BE49-F238E27FC236}">
                <a16:creationId xmlns:a16="http://schemas.microsoft.com/office/drawing/2014/main" id="{2A8C3206-AAEA-48EA-BE78-B9E2DABE00D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5F12C8-9E8F-4E1F-BB3E-E0E8E7906010}" type="slidenum">
              <a:t>18</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3B9B2A9-BBDF-418B-93C9-36BFFC6EB004}"/>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B3A0024C-310E-4EB2-912E-6859B7ED7E99}"/>
              </a:ext>
            </a:extLst>
          </p:cNvPr>
          <p:cNvSpPr txBox="1">
            <a:spLocks noGrp="1"/>
          </p:cNvSpPr>
          <p:nvPr>
            <p:ph type="body" sz="quarter" idx="1"/>
          </p:nvPr>
        </p:nvSpPr>
        <p:spPr/>
        <p:txBody>
          <a:bodyPr/>
          <a:lstStyle/>
          <a:p>
            <a:pPr lvl="0"/>
            <a:r>
              <a:rPr lang="sv-SE"/>
              <a:t>Spelformerna och spelets komplexitet växer stegvis när barnen blir äldre. </a:t>
            </a:r>
          </a:p>
          <a:p>
            <a:pPr lvl="0"/>
            <a:r>
              <a:rPr lang="sv-SE"/>
              <a:t>Det är viktigt att träningar och matcher bedrivs på den nivå som spelarna är på just nu.</a:t>
            </a:r>
          </a:p>
        </p:txBody>
      </p:sp>
      <p:sp>
        <p:nvSpPr>
          <p:cNvPr id="4" name="Platshållare för bildnummer 3">
            <a:extLst>
              <a:ext uri="{FF2B5EF4-FFF2-40B4-BE49-F238E27FC236}">
                <a16:creationId xmlns:a16="http://schemas.microsoft.com/office/drawing/2014/main" id="{78DB6A7B-6786-4E49-962A-C4A97549FD2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7B8006E-0A81-4100-A9AE-98B5FF3B9A1E}" type="slidenum">
              <a:t>19</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36EC345-2966-4E5F-BB79-03A33C9AFA56}"/>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B28B7306-BA5F-4096-9258-903C548949AF}"/>
              </a:ext>
            </a:extLst>
          </p:cNvPr>
          <p:cNvSpPr txBox="1">
            <a:spLocks noGrp="1"/>
          </p:cNvSpPr>
          <p:nvPr>
            <p:ph type="body" sz="quarter" idx="1"/>
          </p:nvPr>
        </p:nvSpPr>
        <p:spPr/>
        <p:txBody>
          <a:bodyPr/>
          <a:lstStyle/>
          <a:p>
            <a:pPr lvl="0"/>
            <a:r>
              <a:rPr lang="sv-SE"/>
              <a:t>Du hittar filmen genom att klicka på bilden eller på svenskfotboll/utbildning – välj 5 mot 5.</a:t>
            </a:r>
          </a:p>
          <a:p>
            <a:pPr lvl="0"/>
            <a:r>
              <a:rPr lang="sv-SE" b="1"/>
              <a:t>Animering: </a:t>
            </a:r>
            <a:r>
              <a:rPr lang="sv-SE"/>
              <a:t>Låt föräldrarna komma med förslag i helgrupp.</a:t>
            </a:r>
          </a:p>
        </p:txBody>
      </p:sp>
      <p:sp>
        <p:nvSpPr>
          <p:cNvPr id="4" name="Platshållare för bildnummer 3">
            <a:extLst>
              <a:ext uri="{FF2B5EF4-FFF2-40B4-BE49-F238E27FC236}">
                <a16:creationId xmlns:a16="http://schemas.microsoft.com/office/drawing/2014/main" id="{DACA94EC-89E1-406C-AD8E-03857B5A022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47F0199-2DD7-4A3C-BB08-496398547C9E}" type="slidenum">
              <a:t>20</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09F747E-71E7-4A2F-8571-DCCB3EDAA31A}"/>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CC32AD8F-FC20-4249-8462-D03D57F19B1F}"/>
              </a:ext>
            </a:extLst>
          </p:cNvPr>
          <p:cNvSpPr txBox="1">
            <a:spLocks noGrp="1"/>
          </p:cNvSpPr>
          <p:nvPr>
            <p:ph type="body" sz="quarter" idx="1"/>
          </p:nvPr>
        </p:nvSpPr>
        <p:spPr/>
        <p:txBody>
          <a:bodyPr/>
          <a:lstStyle/>
          <a:p>
            <a:pPr lvl="0"/>
            <a:r>
              <a:rPr lang="sv-SE"/>
              <a:t>Förklara att forskning (av Amanda </a:t>
            </a:r>
            <a:r>
              <a:rPr lang="sv-SE" err="1"/>
              <a:t>Visek</a:t>
            </a:r>
            <a:r>
              <a:rPr lang="sv-SE"/>
              <a:t>) har delat in barns svar på vad som är roligast med att idrotta i olika kategorier. Bilden visar de fyra största och viktigaste kategorierna.</a:t>
            </a:r>
          </a:p>
          <a:p>
            <a:pPr lvl="0"/>
            <a:r>
              <a:rPr lang="sv-SE"/>
              <a:t>Fråga föräldrarna vad de tror att det kan finnas för saker som barnen har sagt under varje kategori.</a:t>
            </a:r>
          </a:p>
          <a:p>
            <a:pPr lvl="0"/>
            <a:r>
              <a:rPr lang="sv-SE"/>
              <a:t>Klicka sedan fram animeringen som visar tre exempel på vanliga saker under varje kategori.</a:t>
            </a:r>
          </a:p>
        </p:txBody>
      </p:sp>
      <p:sp>
        <p:nvSpPr>
          <p:cNvPr id="4" name="Platshållare för bildnummer 3">
            <a:extLst>
              <a:ext uri="{FF2B5EF4-FFF2-40B4-BE49-F238E27FC236}">
                <a16:creationId xmlns:a16="http://schemas.microsoft.com/office/drawing/2014/main" id="{9A5D1805-A788-4E5C-8BD4-86D21603A31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BBBA8A2-B86B-4DE4-980E-906CE0BD9A40}" type="slidenum">
              <a:t>21</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14EAF2A-7C20-471B-B28F-E14016A3C712}"/>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0051563F-92A4-4A4B-8E3F-EB025829094C}"/>
              </a:ext>
            </a:extLst>
          </p:cNvPr>
          <p:cNvSpPr txBox="1">
            <a:spLocks noGrp="1"/>
          </p:cNvSpPr>
          <p:nvPr>
            <p:ph type="body" sz="quarter" idx="1"/>
          </p:nvPr>
        </p:nvSpPr>
        <p:spPr/>
        <p:txBody>
          <a:bodyPr/>
          <a:lstStyle/>
          <a:p>
            <a:pPr lvl="0"/>
            <a:r>
              <a:rPr lang="sv-SE"/>
              <a:t>Poängtera att det behöver vara många vuxna för att hinna ge uppmärksamhet till alla barn.</a:t>
            </a:r>
          </a:p>
          <a:p>
            <a:pPr lvl="0"/>
            <a:r>
              <a:rPr lang="sv-SE"/>
              <a:t>Stationsträning kan vara ett sätt att få ner tiden mellan övningarna och att använda materialet effektivt (olika material behövs till olika övningar).</a:t>
            </a:r>
          </a:p>
          <a:p>
            <a:pPr lvl="0"/>
            <a:r>
              <a:rPr lang="sv-SE"/>
              <a:t>SvFF Spelarutbildningsplanen presenterar vad som är lämpligt att träna på och förslag på träningsprogram. Som tränare kan man följa det och behöver inte ta fram egna övningar och träningsprogram.</a:t>
            </a:r>
          </a:p>
        </p:txBody>
      </p:sp>
      <p:sp>
        <p:nvSpPr>
          <p:cNvPr id="4" name="Platshållare för bildnummer 3">
            <a:extLst>
              <a:ext uri="{FF2B5EF4-FFF2-40B4-BE49-F238E27FC236}">
                <a16:creationId xmlns:a16="http://schemas.microsoft.com/office/drawing/2014/main" id="{A52FAB00-254C-4035-9E16-4B1F67F9071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FCE2322-9765-4D95-B1A4-601B6A7B1BA7}" type="slidenum">
              <a:t>22</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E6D1374-045A-484E-B02E-3E3BD3D6D955}"/>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51E77848-650F-45DC-B2A1-B5A0EDE489F9}"/>
              </a:ext>
            </a:extLst>
          </p:cNvPr>
          <p:cNvSpPr txBox="1">
            <a:spLocks noGrp="1"/>
          </p:cNvSpPr>
          <p:nvPr>
            <p:ph type="body" sz="quarter" idx="1"/>
          </p:nvPr>
        </p:nvSpPr>
        <p:spPr/>
        <p:txBody>
          <a:bodyPr/>
          <a:lstStyle/>
          <a:p>
            <a:pPr lvl="0"/>
            <a:r>
              <a:rPr lang="sv-SE"/>
              <a:t>Förklara att reglerna gäller medan rekommendationerna inte är tvingande. Tex byten företrädelsevis i paus inte alltid är möjligt eller lämpligt.</a:t>
            </a:r>
            <a:br>
              <a:rPr lang="sv-SE"/>
            </a:br>
            <a:r>
              <a:rPr lang="sv-SE"/>
              <a:t>På svenskfotboll.se/spelformer finns det foldrar och regler att läsa eller ladda ner kostnadsfritt.</a:t>
            </a:r>
          </a:p>
          <a:p>
            <a:pPr lvl="0"/>
            <a:endParaRPr lang="sv-SE"/>
          </a:p>
        </p:txBody>
      </p:sp>
      <p:sp>
        <p:nvSpPr>
          <p:cNvPr id="4" name="Platshållare för bildnummer 3">
            <a:extLst>
              <a:ext uri="{FF2B5EF4-FFF2-40B4-BE49-F238E27FC236}">
                <a16:creationId xmlns:a16="http://schemas.microsoft.com/office/drawing/2014/main" id="{AE3DA528-EAF7-41C3-B29E-C64B4F6AE9E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44AB3FE-A1C1-4C56-86A7-FFE87CED21C2}" type="slidenum">
              <a:t>23</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8AF11E8-E1C8-4B7E-B28D-73D46B0FC51A}"/>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28547D29-23E6-488B-9757-1C43AD66C3C0}"/>
              </a:ext>
            </a:extLst>
          </p:cNvPr>
          <p:cNvSpPr txBox="1">
            <a:spLocks noGrp="1"/>
          </p:cNvSpPr>
          <p:nvPr>
            <p:ph type="body" sz="quarter" idx="1"/>
          </p:nvPr>
        </p:nvSpPr>
        <p:spPr/>
        <p:txBody>
          <a:bodyPr/>
          <a:lstStyle/>
          <a:p>
            <a:pPr lvl="0"/>
            <a:r>
              <a:rPr lang="sv-SE"/>
              <a:t>Anpassa rubriker och text efter er förening.</a:t>
            </a:r>
          </a:p>
        </p:txBody>
      </p:sp>
      <p:sp>
        <p:nvSpPr>
          <p:cNvPr id="4" name="Platshållare för bildnummer 3">
            <a:extLst>
              <a:ext uri="{FF2B5EF4-FFF2-40B4-BE49-F238E27FC236}">
                <a16:creationId xmlns:a16="http://schemas.microsoft.com/office/drawing/2014/main" id="{77C066E3-B842-4481-A81E-F3CD63AD359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6DE8C42-E77E-41F2-A362-96A72E64FA6E}" type="slidenum">
              <a:t>24</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468957-1499-4687-81CC-8A46E05EF1B4}"/>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2D63FB25-49FD-4F46-BDE6-BE62F0B1B98D}"/>
              </a:ext>
            </a:extLst>
          </p:cNvPr>
          <p:cNvSpPr txBox="1">
            <a:spLocks noGrp="1"/>
          </p:cNvSpPr>
          <p:nvPr>
            <p:ph type="body" sz="quarter" idx="1"/>
          </p:nvPr>
        </p:nvSpPr>
        <p:spPr/>
        <p:txBody>
          <a:bodyPr/>
          <a:lstStyle/>
          <a:p>
            <a:pPr lvl="0"/>
            <a:r>
              <a:rPr lang="sv-SE"/>
              <a:t>Du hittar filmen genom att klicka på bilden eller på svenskfotboll/</a:t>
            </a:r>
            <a:r>
              <a:rPr lang="sv-SE" err="1"/>
              <a:t>fsll</a:t>
            </a:r>
            <a:r>
              <a:rPr lang="sv-SE"/>
              <a:t> – välj riktlinjer och Fair Play</a:t>
            </a:r>
          </a:p>
          <a:p>
            <a:pPr lvl="0"/>
            <a:r>
              <a:rPr lang="sv-SE" b="1"/>
              <a:t>Animering: </a:t>
            </a:r>
            <a:r>
              <a:rPr lang="sv-SE"/>
              <a:t>Låt föräldrarna prata 2 och 2 eller i små grupper. Sammanfatta i helgrupp.</a:t>
            </a:r>
          </a:p>
        </p:txBody>
      </p:sp>
      <p:sp>
        <p:nvSpPr>
          <p:cNvPr id="4" name="Platshållare för bildnummer 3">
            <a:extLst>
              <a:ext uri="{FF2B5EF4-FFF2-40B4-BE49-F238E27FC236}">
                <a16:creationId xmlns:a16="http://schemas.microsoft.com/office/drawing/2014/main" id="{9F0A0781-5CDC-4CDB-9CF5-29A23980917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FC71229-DA68-418C-B867-24A83836B055}" type="slidenum">
              <a:t>25</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8AF11E8-E1C8-4B7E-B28D-73D46B0FC51A}"/>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28547D29-23E6-488B-9757-1C43AD66C3C0}"/>
              </a:ext>
            </a:extLst>
          </p:cNvPr>
          <p:cNvSpPr txBox="1">
            <a:spLocks noGrp="1"/>
          </p:cNvSpPr>
          <p:nvPr>
            <p:ph type="body" sz="quarter" idx="1"/>
          </p:nvPr>
        </p:nvSpPr>
        <p:spPr/>
        <p:txBody>
          <a:bodyPr/>
          <a:lstStyle/>
          <a:p>
            <a:pPr lvl="0"/>
            <a:r>
              <a:rPr lang="sv-SE"/>
              <a:t>Tryck på förmånen om att vara ledare. </a:t>
            </a:r>
          </a:p>
        </p:txBody>
      </p:sp>
      <p:sp>
        <p:nvSpPr>
          <p:cNvPr id="4" name="Platshållare för bildnummer 3">
            <a:extLst>
              <a:ext uri="{FF2B5EF4-FFF2-40B4-BE49-F238E27FC236}">
                <a16:creationId xmlns:a16="http://schemas.microsoft.com/office/drawing/2014/main" id="{77C066E3-B842-4481-A81E-F3CD63AD359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6DE8C42-E77E-41F2-A362-96A72E64FA6E}" type="slidenum">
              <a:t>26</a:t>
            </a:fld>
            <a:endParaRPr lang="sv-SE"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906557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1D756C9-AE66-4522-95AD-54222A5CFE5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AEC432D-7381-44DB-8AD8-C1CFD269FC67}"/>
              </a:ext>
            </a:extLst>
          </p:cNvPr>
          <p:cNvSpPr txBox="1">
            <a:spLocks noGrp="1"/>
          </p:cNvSpPr>
          <p:nvPr>
            <p:ph type="body" sz="quarter" idx="1"/>
          </p:nvPr>
        </p:nvSpPr>
        <p:spPr/>
        <p:txBody>
          <a:bodyPr/>
          <a:lstStyle/>
          <a:p>
            <a:pPr lvl="0"/>
            <a:r>
              <a:rPr lang="sv-SE"/>
              <a:t>Låt föräldrarna komma med förslag i helgrupp. Skriv gärna upp föräldrarnas önskemål</a:t>
            </a:r>
          </a:p>
          <a:p>
            <a:pPr lvl="0"/>
            <a:r>
              <a:rPr lang="sv-SE" b="1"/>
              <a:t>Animering: </a:t>
            </a:r>
            <a:r>
              <a:rPr lang="sv-SE"/>
              <a:t>Poängtera att flera ledare med olika egenskaper behövs. Alla föräldrar som har någon egenskap som har getts som förslag kan bli en bra ledare för barnens lag.</a:t>
            </a:r>
          </a:p>
        </p:txBody>
      </p:sp>
      <p:sp>
        <p:nvSpPr>
          <p:cNvPr id="4" name="Platshållare för bildnummer 3">
            <a:extLst>
              <a:ext uri="{FF2B5EF4-FFF2-40B4-BE49-F238E27FC236}">
                <a16:creationId xmlns:a16="http://schemas.microsoft.com/office/drawing/2014/main" id="{51090C4B-07B3-4634-A234-FA2C2DEEB08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136CD2-FD1E-4E69-907B-FB9BDFBC8601}" type="slidenum">
              <a:t>27</a:t>
            </a:fld>
            <a:endParaRPr lang="sv-SE" sz="1200" b="0" i="0" u="none" strike="noStrike" kern="1200" cap="none" spc="0" baseline="0">
              <a:solidFill>
                <a:srgbClr val="000000"/>
              </a:solidFill>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1D756C9-AE66-4522-95AD-54222A5CFE5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AEC432D-7381-44DB-8AD8-C1CFD269FC67}"/>
              </a:ext>
            </a:extLst>
          </p:cNvPr>
          <p:cNvSpPr txBox="1">
            <a:spLocks noGrp="1"/>
          </p:cNvSpPr>
          <p:nvPr>
            <p:ph type="body" sz="quarter" idx="1"/>
          </p:nvPr>
        </p:nvSpPr>
        <p:spPr/>
        <p:txBody>
          <a:bodyPr/>
          <a:lstStyle/>
          <a:p>
            <a:pPr lvl="0"/>
            <a:r>
              <a:rPr lang="sv-SE"/>
              <a:t>Anpassa rubriker och text efter er förening.</a:t>
            </a:r>
          </a:p>
          <a:p>
            <a:pPr lvl="0"/>
            <a:r>
              <a:rPr lang="sv-SE"/>
              <a:t>Förklara uppgiften för respektive roll.</a:t>
            </a:r>
          </a:p>
          <a:p>
            <a:pPr lvl="0"/>
            <a:r>
              <a:rPr lang="sv-SE"/>
              <a:t>Animering: Poängtera vikten av att många hjälps åt, att det behövs många ledare på planen och att det bör vara både mammor och pappor som deltar i verksamheten – särskilt på planen.</a:t>
            </a:r>
          </a:p>
        </p:txBody>
      </p:sp>
      <p:sp>
        <p:nvSpPr>
          <p:cNvPr id="4" name="Platshållare för bildnummer 3">
            <a:extLst>
              <a:ext uri="{FF2B5EF4-FFF2-40B4-BE49-F238E27FC236}">
                <a16:creationId xmlns:a16="http://schemas.microsoft.com/office/drawing/2014/main" id="{51090C4B-07B3-4634-A234-FA2C2DEEB08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136CD2-FD1E-4E69-907B-FB9BDFBC8601}" type="slidenum">
              <a:t>28</a:t>
            </a:fld>
            <a:endParaRPr lang="sv-SE"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746838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A22FA9-EA9B-4327-AD89-44BE44C9FC25}"/>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4662CD58-7DDD-40F3-9FA3-56A9E4A0D5BF}"/>
              </a:ext>
            </a:extLst>
          </p:cNvPr>
          <p:cNvSpPr txBox="1">
            <a:spLocks noGrp="1"/>
          </p:cNvSpPr>
          <p:nvPr>
            <p:ph type="body" sz="quarter" idx="1"/>
          </p:nvPr>
        </p:nvSpPr>
        <p:spPr/>
        <p:txBody>
          <a:bodyPr/>
          <a:lstStyle/>
          <a:p>
            <a:pPr lvl="0"/>
            <a:r>
              <a:rPr lang="sv-SE"/>
              <a:t>Lägg upp föreningens webbadress – uppmuntra föräldrarna till att fota adresserna.</a:t>
            </a:r>
          </a:p>
          <a:p>
            <a:pPr lvl="0"/>
            <a:r>
              <a:rPr lang="sv-SE"/>
              <a:t>Låt föräldrarna ställa frågor.</a:t>
            </a:r>
          </a:p>
        </p:txBody>
      </p:sp>
      <p:sp>
        <p:nvSpPr>
          <p:cNvPr id="4" name="Platshållare för bildnummer 3">
            <a:extLst>
              <a:ext uri="{FF2B5EF4-FFF2-40B4-BE49-F238E27FC236}">
                <a16:creationId xmlns:a16="http://schemas.microsoft.com/office/drawing/2014/main" id="{478B3100-5550-41D8-A044-B093E4E749E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9F39377-9B0E-4114-B94E-58EBAE1A4CC1}" type="slidenum">
              <a:t>29</a:t>
            </a:fld>
            <a:endParaRPr lang="sv-SE"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2579CD-A1A4-4B1D-B3B6-0F0232901689}"/>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sv-SE"/>
              <a:t>Klicka här för att ändra mall för rubrikformat</a:t>
            </a:r>
          </a:p>
        </p:txBody>
      </p:sp>
      <p:sp>
        <p:nvSpPr>
          <p:cNvPr id="3" name="Underrubrik 2">
            <a:extLst>
              <a:ext uri="{FF2B5EF4-FFF2-40B4-BE49-F238E27FC236}">
                <a16:creationId xmlns:a16="http://schemas.microsoft.com/office/drawing/2014/main" id="{F2A06129-B3D6-493F-BD15-695DFD87A4B8}"/>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sv-SE"/>
              <a:t>Klicka här för att ändra mall för underrubrikformat</a:t>
            </a:r>
          </a:p>
        </p:txBody>
      </p:sp>
      <p:sp>
        <p:nvSpPr>
          <p:cNvPr id="4" name="Platshållare för datum 3">
            <a:extLst>
              <a:ext uri="{FF2B5EF4-FFF2-40B4-BE49-F238E27FC236}">
                <a16:creationId xmlns:a16="http://schemas.microsoft.com/office/drawing/2014/main" id="{D7506F0E-1708-4E80-8942-C02BDDF21A9E}"/>
              </a:ext>
            </a:extLst>
          </p:cNvPr>
          <p:cNvSpPr txBox="1">
            <a:spLocks noGrp="1"/>
          </p:cNvSpPr>
          <p:nvPr>
            <p:ph type="dt" sz="half" idx="7"/>
          </p:nvPr>
        </p:nvSpPr>
        <p:spPr/>
        <p:txBody>
          <a:bodyPr/>
          <a:lstStyle>
            <a:lvl1pPr>
              <a:defRPr/>
            </a:lvl1pPr>
          </a:lstStyle>
          <a:p>
            <a:pPr lvl="0"/>
            <a:fld id="{A36E1075-9850-4609-9084-E26675A85D8D}" type="datetime1">
              <a:rPr lang="sv-SE"/>
              <a:pPr lvl="0"/>
              <a:t>2025-04-06</a:t>
            </a:fld>
            <a:endParaRPr lang="sv-SE"/>
          </a:p>
        </p:txBody>
      </p:sp>
      <p:sp>
        <p:nvSpPr>
          <p:cNvPr id="5" name="Platshållare för sidfot 4">
            <a:extLst>
              <a:ext uri="{FF2B5EF4-FFF2-40B4-BE49-F238E27FC236}">
                <a16:creationId xmlns:a16="http://schemas.microsoft.com/office/drawing/2014/main" id="{5B81498B-ED23-48A0-BEEF-18E3CA857E78}"/>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AF90A7F9-BF89-4A2D-973D-3EC9407AF25F}"/>
              </a:ext>
            </a:extLst>
          </p:cNvPr>
          <p:cNvSpPr txBox="1">
            <a:spLocks noGrp="1"/>
          </p:cNvSpPr>
          <p:nvPr>
            <p:ph type="sldNum" sz="quarter" idx="8"/>
          </p:nvPr>
        </p:nvSpPr>
        <p:spPr/>
        <p:txBody>
          <a:bodyPr/>
          <a:lstStyle>
            <a:lvl1pPr>
              <a:defRPr/>
            </a:lvl1pPr>
          </a:lstStyle>
          <a:p>
            <a:pPr lvl="0"/>
            <a:fld id="{26CF6EED-8714-4A23-A5E2-7B16272727CC}" type="slidenum">
              <a:t>‹#›</a:t>
            </a:fld>
            <a:endParaRPr lang="sv-SE"/>
          </a:p>
        </p:txBody>
      </p:sp>
    </p:spTree>
    <p:extLst>
      <p:ext uri="{BB962C8B-B14F-4D97-AF65-F5344CB8AC3E}">
        <p14:creationId xmlns:p14="http://schemas.microsoft.com/office/powerpoint/2010/main" val="32538630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B28727-54D9-480D-A738-1081538DD91C}"/>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941C8AC6-9BF1-4365-800F-A2B1AB4250B0}"/>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3511623-23C7-4D0C-B2D3-6E4A3E9A10C7}"/>
              </a:ext>
            </a:extLst>
          </p:cNvPr>
          <p:cNvSpPr txBox="1">
            <a:spLocks noGrp="1"/>
          </p:cNvSpPr>
          <p:nvPr>
            <p:ph type="dt" sz="half" idx="7"/>
          </p:nvPr>
        </p:nvSpPr>
        <p:spPr/>
        <p:txBody>
          <a:bodyPr/>
          <a:lstStyle>
            <a:lvl1pPr>
              <a:defRPr/>
            </a:lvl1pPr>
          </a:lstStyle>
          <a:p>
            <a:pPr lvl="0"/>
            <a:fld id="{BDCF46BD-5A7C-4AB2-A6A0-E3DB83135AA7}" type="datetime1">
              <a:rPr lang="sv-SE"/>
              <a:pPr lvl="0"/>
              <a:t>2025-04-06</a:t>
            </a:fld>
            <a:endParaRPr lang="sv-SE"/>
          </a:p>
        </p:txBody>
      </p:sp>
      <p:sp>
        <p:nvSpPr>
          <p:cNvPr id="5" name="Platshållare för sidfot 4">
            <a:extLst>
              <a:ext uri="{FF2B5EF4-FFF2-40B4-BE49-F238E27FC236}">
                <a16:creationId xmlns:a16="http://schemas.microsoft.com/office/drawing/2014/main" id="{8FD6EE91-0F6A-4A8D-AB91-AA39BE18CB2B}"/>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2F45AF5D-B977-491F-8AE4-C83690EBDB33}"/>
              </a:ext>
            </a:extLst>
          </p:cNvPr>
          <p:cNvSpPr txBox="1">
            <a:spLocks noGrp="1"/>
          </p:cNvSpPr>
          <p:nvPr>
            <p:ph type="sldNum" sz="quarter" idx="8"/>
          </p:nvPr>
        </p:nvSpPr>
        <p:spPr/>
        <p:txBody>
          <a:bodyPr/>
          <a:lstStyle>
            <a:lvl1pPr>
              <a:defRPr/>
            </a:lvl1pPr>
          </a:lstStyle>
          <a:p>
            <a:pPr lvl="0"/>
            <a:fld id="{AE599923-81DE-472F-958B-83B47BA42DAB}" type="slidenum">
              <a:t>‹#›</a:t>
            </a:fld>
            <a:endParaRPr lang="sv-SE"/>
          </a:p>
        </p:txBody>
      </p:sp>
    </p:spTree>
    <p:extLst>
      <p:ext uri="{BB962C8B-B14F-4D97-AF65-F5344CB8AC3E}">
        <p14:creationId xmlns:p14="http://schemas.microsoft.com/office/powerpoint/2010/main" val="341709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2F69B1-8EA2-4A41-9177-D964BCEF9C12}"/>
              </a:ext>
            </a:extLst>
          </p:cNvPr>
          <p:cNvSpPr txBox="1">
            <a:spLocks noGrp="1"/>
          </p:cNvSpPr>
          <p:nvPr>
            <p:ph type="title"/>
          </p:nvPr>
        </p:nvSpPr>
        <p:spPr>
          <a:xfrm>
            <a:off x="831847" y="1709735"/>
            <a:ext cx="10515600" cy="2852735"/>
          </a:xfrm>
        </p:spPr>
        <p:txBody>
          <a:bodyPr anchor="b"/>
          <a:lstStyle>
            <a:lvl1pPr>
              <a:defRPr sz="6000"/>
            </a:lvl1p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07150E75-029C-435A-95D6-3A66E335A164}"/>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421C8FE-9366-478C-8ECA-F2B32628A744}"/>
              </a:ext>
            </a:extLst>
          </p:cNvPr>
          <p:cNvSpPr txBox="1">
            <a:spLocks noGrp="1"/>
          </p:cNvSpPr>
          <p:nvPr>
            <p:ph type="dt" sz="half" idx="7"/>
          </p:nvPr>
        </p:nvSpPr>
        <p:spPr/>
        <p:txBody>
          <a:bodyPr/>
          <a:lstStyle>
            <a:lvl1pPr>
              <a:defRPr/>
            </a:lvl1pPr>
          </a:lstStyle>
          <a:p>
            <a:pPr lvl="0"/>
            <a:fld id="{4BB7BF14-5A0B-4E59-A40A-C864FEE8C100}" type="datetime1">
              <a:rPr lang="sv-SE"/>
              <a:pPr lvl="0"/>
              <a:t>2025-04-06</a:t>
            </a:fld>
            <a:endParaRPr lang="sv-SE"/>
          </a:p>
        </p:txBody>
      </p:sp>
      <p:sp>
        <p:nvSpPr>
          <p:cNvPr id="5" name="Platshållare för sidfot 4">
            <a:extLst>
              <a:ext uri="{FF2B5EF4-FFF2-40B4-BE49-F238E27FC236}">
                <a16:creationId xmlns:a16="http://schemas.microsoft.com/office/drawing/2014/main" id="{6AAA2DB6-7937-4136-B8E9-29DE0AB73381}"/>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FF335875-7396-4928-BB09-746D30231D72}"/>
              </a:ext>
            </a:extLst>
          </p:cNvPr>
          <p:cNvSpPr txBox="1">
            <a:spLocks noGrp="1"/>
          </p:cNvSpPr>
          <p:nvPr>
            <p:ph type="sldNum" sz="quarter" idx="8"/>
          </p:nvPr>
        </p:nvSpPr>
        <p:spPr/>
        <p:txBody>
          <a:bodyPr/>
          <a:lstStyle>
            <a:lvl1pPr>
              <a:defRPr/>
            </a:lvl1pPr>
          </a:lstStyle>
          <a:p>
            <a:pPr lvl="0"/>
            <a:fld id="{DA4F19F7-7083-443A-AFD6-BB944DAB4CBC}" type="slidenum">
              <a:t>‹#›</a:t>
            </a:fld>
            <a:endParaRPr lang="sv-SE"/>
          </a:p>
        </p:txBody>
      </p:sp>
    </p:spTree>
    <p:extLst>
      <p:ext uri="{BB962C8B-B14F-4D97-AF65-F5344CB8AC3E}">
        <p14:creationId xmlns:p14="http://schemas.microsoft.com/office/powerpoint/2010/main" val="2915271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750758-43B3-4F96-A995-3C0B48748552}"/>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B7642DD5-31AD-472D-9FFE-9BDD4B55E1A6}"/>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5D927E7-D16E-4CC1-AA62-BA6646E7D46C}"/>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6640754-7C5A-42FA-B3F1-DCE24DCD6332}"/>
              </a:ext>
            </a:extLst>
          </p:cNvPr>
          <p:cNvSpPr txBox="1">
            <a:spLocks noGrp="1"/>
          </p:cNvSpPr>
          <p:nvPr>
            <p:ph type="dt" sz="half" idx="7"/>
          </p:nvPr>
        </p:nvSpPr>
        <p:spPr/>
        <p:txBody>
          <a:bodyPr/>
          <a:lstStyle>
            <a:lvl1pPr>
              <a:defRPr/>
            </a:lvl1pPr>
          </a:lstStyle>
          <a:p>
            <a:pPr lvl="0"/>
            <a:fld id="{6FDBC294-9266-4225-BBCC-C0F13BD9C457}" type="datetime1">
              <a:rPr lang="sv-SE"/>
              <a:pPr lvl="0"/>
              <a:t>2025-04-06</a:t>
            </a:fld>
            <a:endParaRPr lang="sv-SE"/>
          </a:p>
        </p:txBody>
      </p:sp>
      <p:sp>
        <p:nvSpPr>
          <p:cNvPr id="6" name="Platshållare för sidfot 5">
            <a:extLst>
              <a:ext uri="{FF2B5EF4-FFF2-40B4-BE49-F238E27FC236}">
                <a16:creationId xmlns:a16="http://schemas.microsoft.com/office/drawing/2014/main" id="{2A230710-F8C9-4608-A141-1FDC27DDFA8E}"/>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44A9A706-F620-4C18-9339-13FF376FED26}"/>
              </a:ext>
            </a:extLst>
          </p:cNvPr>
          <p:cNvSpPr txBox="1">
            <a:spLocks noGrp="1"/>
          </p:cNvSpPr>
          <p:nvPr>
            <p:ph type="sldNum" sz="quarter" idx="8"/>
          </p:nvPr>
        </p:nvSpPr>
        <p:spPr/>
        <p:txBody>
          <a:bodyPr/>
          <a:lstStyle>
            <a:lvl1pPr>
              <a:defRPr/>
            </a:lvl1pPr>
          </a:lstStyle>
          <a:p>
            <a:pPr lvl="0"/>
            <a:fld id="{B487C0A7-AC49-4772-AABC-61D32AFF58AD}" type="slidenum">
              <a:t>‹#›</a:t>
            </a:fld>
            <a:endParaRPr lang="sv-SE"/>
          </a:p>
        </p:txBody>
      </p:sp>
    </p:spTree>
    <p:extLst>
      <p:ext uri="{BB962C8B-B14F-4D97-AF65-F5344CB8AC3E}">
        <p14:creationId xmlns:p14="http://schemas.microsoft.com/office/powerpoint/2010/main" val="2846937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D9E894-ADD5-46F7-8CFD-CEA490D79C7A}"/>
              </a:ext>
            </a:extLst>
          </p:cNvPr>
          <p:cNvSpPr txBox="1">
            <a:spLocks noGrp="1"/>
          </p:cNvSpPr>
          <p:nvPr>
            <p:ph type="title"/>
          </p:nvPr>
        </p:nvSpPr>
        <p:spPr>
          <a:xfrm>
            <a:off x="839784" y="365129"/>
            <a:ext cx="10515600" cy="1325559"/>
          </a:xfrm>
        </p:spPr>
        <p:txBody>
          <a:bodyPr/>
          <a:lstStyle>
            <a:lvl1pPr>
              <a:defRPr/>
            </a:lvl1p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79A598AB-C189-4BA1-89CC-CD577C5BF0B3}"/>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BD9AEBB-BC22-4981-A8F7-3E125248086A}"/>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3A53196-5C3F-495E-A31E-80F5135F4690}"/>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201EB47-6E79-48A7-B3A3-63A67A8F87F0}"/>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1CFB0C1-4108-4131-88B1-53050C714E29}"/>
              </a:ext>
            </a:extLst>
          </p:cNvPr>
          <p:cNvSpPr txBox="1">
            <a:spLocks noGrp="1"/>
          </p:cNvSpPr>
          <p:nvPr>
            <p:ph type="dt" sz="half" idx="7"/>
          </p:nvPr>
        </p:nvSpPr>
        <p:spPr/>
        <p:txBody>
          <a:bodyPr/>
          <a:lstStyle>
            <a:lvl1pPr>
              <a:defRPr/>
            </a:lvl1pPr>
          </a:lstStyle>
          <a:p>
            <a:pPr lvl="0"/>
            <a:fld id="{635CD4CF-DD5D-41F0-955A-00E5FE809AC4}" type="datetime1">
              <a:rPr lang="sv-SE"/>
              <a:pPr lvl="0"/>
              <a:t>2025-04-06</a:t>
            </a:fld>
            <a:endParaRPr lang="sv-SE"/>
          </a:p>
        </p:txBody>
      </p:sp>
      <p:sp>
        <p:nvSpPr>
          <p:cNvPr id="8" name="Platshållare för sidfot 7">
            <a:extLst>
              <a:ext uri="{FF2B5EF4-FFF2-40B4-BE49-F238E27FC236}">
                <a16:creationId xmlns:a16="http://schemas.microsoft.com/office/drawing/2014/main" id="{441645BC-194D-48C6-9CE6-5C0906D12B89}"/>
              </a:ext>
            </a:extLst>
          </p:cNvPr>
          <p:cNvSpPr txBox="1">
            <a:spLocks noGrp="1"/>
          </p:cNvSpPr>
          <p:nvPr>
            <p:ph type="ftr" sz="quarter" idx="9"/>
          </p:nvPr>
        </p:nvSpPr>
        <p:spPr/>
        <p:txBody>
          <a:bodyPr/>
          <a:lstStyle>
            <a:lvl1pPr>
              <a:defRPr/>
            </a:lvl1pPr>
          </a:lstStyle>
          <a:p>
            <a:pPr lvl="0"/>
            <a:endParaRPr lang="sv-SE"/>
          </a:p>
        </p:txBody>
      </p:sp>
      <p:sp>
        <p:nvSpPr>
          <p:cNvPr id="9" name="Platshållare för bildnummer 8">
            <a:extLst>
              <a:ext uri="{FF2B5EF4-FFF2-40B4-BE49-F238E27FC236}">
                <a16:creationId xmlns:a16="http://schemas.microsoft.com/office/drawing/2014/main" id="{3900A3A2-D0D2-425D-88CB-4EA2ADBEE4A2}"/>
              </a:ext>
            </a:extLst>
          </p:cNvPr>
          <p:cNvSpPr txBox="1">
            <a:spLocks noGrp="1"/>
          </p:cNvSpPr>
          <p:nvPr>
            <p:ph type="sldNum" sz="quarter" idx="8"/>
          </p:nvPr>
        </p:nvSpPr>
        <p:spPr/>
        <p:txBody>
          <a:bodyPr/>
          <a:lstStyle>
            <a:lvl1pPr>
              <a:defRPr/>
            </a:lvl1pPr>
          </a:lstStyle>
          <a:p>
            <a:pPr lvl="0"/>
            <a:fld id="{A9F1AE51-9D17-420C-BE82-9ED75D382587}" type="slidenum">
              <a:t>‹#›</a:t>
            </a:fld>
            <a:endParaRPr lang="sv-SE"/>
          </a:p>
        </p:txBody>
      </p:sp>
    </p:spTree>
    <p:extLst>
      <p:ext uri="{BB962C8B-B14F-4D97-AF65-F5344CB8AC3E}">
        <p14:creationId xmlns:p14="http://schemas.microsoft.com/office/powerpoint/2010/main" val="296748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720034-A03C-454F-B647-DC9931DB4138}"/>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datum 2">
            <a:extLst>
              <a:ext uri="{FF2B5EF4-FFF2-40B4-BE49-F238E27FC236}">
                <a16:creationId xmlns:a16="http://schemas.microsoft.com/office/drawing/2014/main" id="{AD31AD8F-FAE0-4B0C-8EC8-3089BFC2B19E}"/>
              </a:ext>
            </a:extLst>
          </p:cNvPr>
          <p:cNvSpPr txBox="1">
            <a:spLocks noGrp="1"/>
          </p:cNvSpPr>
          <p:nvPr>
            <p:ph type="dt" sz="half" idx="7"/>
          </p:nvPr>
        </p:nvSpPr>
        <p:spPr/>
        <p:txBody>
          <a:bodyPr/>
          <a:lstStyle>
            <a:lvl1pPr>
              <a:defRPr/>
            </a:lvl1pPr>
          </a:lstStyle>
          <a:p>
            <a:pPr lvl="0"/>
            <a:fld id="{BD1BDA62-0AEB-4A7D-8D24-8ACD0A2B5A03}" type="datetime1">
              <a:rPr lang="sv-SE"/>
              <a:pPr lvl="0"/>
              <a:t>2025-04-06</a:t>
            </a:fld>
            <a:endParaRPr lang="sv-SE"/>
          </a:p>
        </p:txBody>
      </p:sp>
      <p:sp>
        <p:nvSpPr>
          <p:cNvPr id="4" name="Platshållare för sidfot 3">
            <a:extLst>
              <a:ext uri="{FF2B5EF4-FFF2-40B4-BE49-F238E27FC236}">
                <a16:creationId xmlns:a16="http://schemas.microsoft.com/office/drawing/2014/main" id="{B82C4DDE-5B89-47D5-84CE-9EB6DD8A68A6}"/>
              </a:ext>
            </a:extLst>
          </p:cNvPr>
          <p:cNvSpPr txBox="1">
            <a:spLocks noGrp="1"/>
          </p:cNvSpPr>
          <p:nvPr>
            <p:ph type="ftr" sz="quarter" idx="9"/>
          </p:nvPr>
        </p:nvSpPr>
        <p:spPr/>
        <p:txBody>
          <a:bodyPr/>
          <a:lstStyle>
            <a:lvl1pPr>
              <a:defRPr/>
            </a:lvl1pPr>
          </a:lstStyle>
          <a:p>
            <a:pPr lvl="0"/>
            <a:endParaRPr lang="sv-SE"/>
          </a:p>
        </p:txBody>
      </p:sp>
      <p:sp>
        <p:nvSpPr>
          <p:cNvPr id="5" name="Platshållare för bildnummer 4">
            <a:extLst>
              <a:ext uri="{FF2B5EF4-FFF2-40B4-BE49-F238E27FC236}">
                <a16:creationId xmlns:a16="http://schemas.microsoft.com/office/drawing/2014/main" id="{4B2C5341-23BB-4C17-A968-D1E5A1791F8B}"/>
              </a:ext>
            </a:extLst>
          </p:cNvPr>
          <p:cNvSpPr txBox="1">
            <a:spLocks noGrp="1"/>
          </p:cNvSpPr>
          <p:nvPr>
            <p:ph type="sldNum" sz="quarter" idx="8"/>
          </p:nvPr>
        </p:nvSpPr>
        <p:spPr/>
        <p:txBody>
          <a:bodyPr/>
          <a:lstStyle>
            <a:lvl1pPr>
              <a:defRPr/>
            </a:lvl1pPr>
          </a:lstStyle>
          <a:p>
            <a:pPr lvl="0"/>
            <a:fld id="{4429C044-FA02-4541-A9F4-F090506F7C6C}" type="slidenum">
              <a:t>‹#›</a:t>
            </a:fld>
            <a:endParaRPr lang="sv-SE"/>
          </a:p>
        </p:txBody>
      </p:sp>
    </p:spTree>
    <p:extLst>
      <p:ext uri="{BB962C8B-B14F-4D97-AF65-F5344CB8AC3E}">
        <p14:creationId xmlns:p14="http://schemas.microsoft.com/office/powerpoint/2010/main" val="523719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5644F22-4EEF-4AAF-BCC8-744D0CD953FE}"/>
              </a:ext>
            </a:extLst>
          </p:cNvPr>
          <p:cNvSpPr txBox="1">
            <a:spLocks noGrp="1"/>
          </p:cNvSpPr>
          <p:nvPr>
            <p:ph type="dt" sz="half" idx="7"/>
          </p:nvPr>
        </p:nvSpPr>
        <p:spPr/>
        <p:txBody>
          <a:bodyPr/>
          <a:lstStyle>
            <a:lvl1pPr>
              <a:defRPr/>
            </a:lvl1pPr>
          </a:lstStyle>
          <a:p>
            <a:pPr lvl="0"/>
            <a:fld id="{624710AF-58E0-4291-A8F2-8CE652E15A95}" type="datetime1">
              <a:rPr lang="sv-SE"/>
              <a:pPr lvl="0"/>
              <a:t>2025-04-06</a:t>
            </a:fld>
            <a:endParaRPr lang="sv-SE"/>
          </a:p>
        </p:txBody>
      </p:sp>
      <p:sp>
        <p:nvSpPr>
          <p:cNvPr id="3" name="Platshållare för sidfot 2">
            <a:extLst>
              <a:ext uri="{FF2B5EF4-FFF2-40B4-BE49-F238E27FC236}">
                <a16:creationId xmlns:a16="http://schemas.microsoft.com/office/drawing/2014/main" id="{5721C008-AFE8-4E74-A4E8-83DD40AC5414}"/>
              </a:ext>
            </a:extLst>
          </p:cNvPr>
          <p:cNvSpPr txBox="1">
            <a:spLocks noGrp="1"/>
          </p:cNvSpPr>
          <p:nvPr>
            <p:ph type="ftr" sz="quarter" idx="9"/>
          </p:nvPr>
        </p:nvSpPr>
        <p:spPr/>
        <p:txBody>
          <a:bodyPr/>
          <a:lstStyle>
            <a:lvl1pPr>
              <a:defRPr/>
            </a:lvl1pPr>
          </a:lstStyle>
          <a:p>
            <a:pPr lvl="0"/>
            <a:endParaRPr lang="sv-SE"/>
          </a:p>
        </p:txBody>
      </p:sp>
      <p:sp>
        <p:nvSpPr>
          <p:cNvPr id="4" name="Platshållare för bildnummer 3">
            <a:extLst>
              <a:ext uri="{FF2B5EF4-FFF2-40B4-BE49-F238E27FC236}">
                <a16:creationId xmlns:a16="http://schemas.microsoft.com/office/drawing/2014/main" id="{E9CE884E-5538-4583-B41A-4F4D85BB9E86}"/>
              </a:ext>
            </a:extLst>
          </p:cNvPr>
          <p:cNvSpPr txBox="1">
            <a:spLocks noGrp="1"/>
          </p:cNvSpPr>
          <p:nvPr>
            <p:ph type="sldNum" sz="quarter" idx="8"/>
          </p:nvPr>
        </p:nvSpPr>
        <p:spPr/>
        <p:txBody>
          <a:bodyPr/>
          <a:lstStyle>
            <a:lvl1pPr>
              <a:defRPr/>
            </a:lvl1pPr>
          </a:lstStyle>
          <a:p>
            <a:pPr lvl="0"/>
            <a:fld id="{B35B146A-23D1-4AB4-913D-BEF251266523}" type="slidenum">
              <a:t>‹#›</a:t>
            </a:fld>
            <a:endParaRPr lang="sv-SE"/>
          </a:p>
        </p:txBody>
      </p:sp>
    </p:spTree>
    <p:extLst>
      <p:ext uri="{BB962C8B-B14F-4D97-AF65-F5344CB8AC3E}">
        <p14:creationId xmlns:p14="http://schemas.microsoft.com/office/powerpoint/2010/main" val="1385406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F6320D-9811-4FE9-BC74-5533DFF180BD}"/>
              </a:ext>
            </a:extLst>
          </p:cNvPr>
          <p:cNvSpPr txBox="1">
            <a:spLocks noGrp="1"/>
          </p:cNvSpPr>
          <p:nvPr>
            <p:ph type="title"/>
          </p:nvPr>
        </p:nvSpPr>
        <p:spPr>
          <a:xfrm>
            <a:off x="839784" y="457200"/>
            <a:ext cx="3932240" cy="1600200"/>
          </a:xfrm>
        </p:spPr>
        <p:txBody>
          <a:bodyPr anchor="b"/>
          <a:lstStyle>
            <a:lvl1pPr>
              <a:defRPr sz="3200"/>
            </a:lvl1pPr>
          </a:lstStyle>
          <a:p>
            <a:pPr lvl="0"/>
            <a:r>
              <a:rPr lang="sv-SE"/>
              <a:t>Klicka här för att ändra mall för rubrikformat</a:t>
            </a:r>
          </a:p>
        </p:txBody>
      </p:sp>
      <p:sp>
        <p:nvSpPr>
          <p:cNvPr id="3" name="Platshållare för innehåll 2">
            <a:extLst>
              <a:ext uri="{FF2B5EF4-FFF2-40B4-BE49-F238E27FC236}">
                <a16:creationId xmlns:a16="http://schemas.microsoft.com/office/drawing/2014/main" id="{2EF8E870-7E31-4788-836A-5AC469E192BB}"/>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433D07D0-1503-4F76-87B1-145C19A1C376}"/>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67128DE-432F-4770-AA79-3B4E923B53FC}"/>
              </a:ext>
            </a:extLst>
          </p:cNvPr>
          <p:cNvSpPr txBox="1">
            <a:spLocks noGrp="1"/>
          </p:cNvSpPr>
          <p:nvPr>
            <p:ph type="dt" sz="half" idx="7"/>
          </p:nvPr>
        </p:nvSpPr>
        <p:spPr/>
        <p:txBody>
          <a:bodyPr/>
          <a:lstStyle>
            <a:lvl1pPr>
              <a:defRPr/>
            </a:lvl1pPr>
          </a:lstStyle>
          <a:p>
            <a:pPr lvl="0"/>
            <a:fld id="{10DE12BD-1EDB-4CA8-BF02-115DE0C91DF4}" type="datetime1">
              <a:rPr lang="sv-SE"/>
              <a:pPr lvl="0"/>
              <a:t>2025-04-06</a:t>
            </a:fld>
            <a:endParaRPr lang="sv-SE"/>
          </a:p>
        </p:txBody>
      </p:sp>
      <p:sp>
        <p:nvSpPr>
          <p:cNvPr id="6" name="Platshållare för sidfot 5">
            <a:extLst>
              <a:ext uri="{FF2B5EF4-FFF2-40B4-BE49-F238E27FC236}">
                <a16:creationId xmlns:a16="http://schemas.microsoft.com/office/drawing/2014/main" id="{B5F50F3C-6B68-4DD6-BAC6-4EC9647DBFD3}"/>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F583222C-E976-4C3F-ADE8-7C7D6D9756F8}"/>
              </a:ext>
            </a:extLst>
          </p:cNvPr>
          <p:cNvSpPr txBox="1">
            <a:spLocks noGrp="1"/>
          </p:cNvSpPr>
          <p:nvPr>
            <p:ph type="sldNum" sz="quarter" idx="8"/>
          </p:nvPr>
        </p:nvSpPr>
        <p:spPr/>
        <p:txBody>
          <a:bodyPr/>
          <a:lstStyle>
            <a:lvl1pPr>
              <a:defRPr/>
            </a:lvl1pPr>
          </a:lstStyle>
          <a:p>
            <a:pPr lvl="0"/>
            <a:fld id="{3C88ECDB-604D-4220-B891-5562B17D5095}" type="slidenum">
              <a:t>‹#›</a:t>
            </a:fld>
            <a:endParaRPr lang="sv-SE"/>
          </a:p>
        </p:txBody>
      </p:sp>
    </p:spTree>
    <p:extLst>
      <p:ext uri="{BB962C8B-B14F-4D97-AF65-F5344CB8AC3E}">
        <p14:creationId xmlns:p14="http://schemas.microsoft.com/office/powerpoint/2010/main" val="240036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3D3D05-0BB4-4793-A690-DD78BC2E407B}"/>
              </a:ext>
            </a:extLst>
          </p:cNvPr>
          <p:cNvSpPr txBox="1">
            <a:spLocks noGrp="1"/>
          </p:cNvSpPr>
          <p:nvPr>
            <p:ph type="title"/>
          </p:nvPr>
        </p:nvSpPr>
        <p:spPr>
          <a:xfrm>
            <a:off x="839784" y="457200"/>
            <a:ext cx="3932240" cy="1600200"/>
          </a:xfrm>
        </p:spPr>
        <p:txBody>
          <a:bodyPr anchor="b"/>
          <a:lstStyle>
            <a:lvl1pPr>
              <a:defRPr sz="3200"/>
            </a:lvl1pPr>
          </a:lstStyle>
          <a:p>
            <a:pPr lvl="0"/>
            <a:r>
              <a:rPr lang="sv-SE"/>
              <a:t>Klicka här för att ändra mall för rubrikformat</a:t>
            </a:r>
          </a:p>
        </p:txBody>
      </p:sp>
      <p:sp>
        <p:nvSpPr>
          <p:cNvPr id="3" name="Platshållare för bild 2">
            <a:extLst>
              <a:ext uri="{FF2B5EF4-FFF2-40B4-BE49-F238E27FC236}">
                <a16:creationId xmlns:a16="http://schemas.microsoft.com/office/drawing/2014/main" id="{99653E1F-5DF1-4564-9B17-B9C28D8ADFCB}"/>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sv-SE"/>
          </a:p>
        </p:txBody>
      </p:sp>
      <p:sp>
        <p:nvSpPr>
          <p:cNvPr id="4" name="Platshållare för text 3">
            <a:extLst>
              <a:ext uri="{FF2B5EF4-FFF2-40B4-BE49-F238E27FC236}">
                <a16:creationId xmlns:a16="http://schemas.microsoft.com/office/drawing/2014/main" id="{03AB91F0-D812-49F0-AC87-F3444C439F19}"/>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BBB4E7C-179A-43C6-AF87-0FBF9CE5D1AB}"/>
              </a:ext>
            </a:extLst>
          </p:cNvPr>
          <p:cNvSpPr txBox="1">
            <a:spLocks noGrp="1"/>
          </p:cNvSpPr>
          <p:nvPr>
            <p:ph type="dt" sz="half" idx="7"/>
          </p:nvPr>
        </p:nvSpPr>
        <p:spPr/>
        <p:txBody>
          <a:bodyPr/>
          <a:lstStyle>
            <a:lvl1pPr>
              <a:defRPr/>
            </a:lvl1pPr>
          </a:lstStyle>
          <a:p>
            <a:pPr lvl="0"/>
            <a:fld id="{C361CB9F-3BF9-4A60-BF6E-D4A8DF75BF6C}" type="datetime1">
              <a:rPr lang="sv-SE"/>
              <a:pPr lvl="0"/>
              <a:t>2025-04-06</a:t>
            </a:fld>
            <a:endParaRPr lang="sv-SE"/>
          </a:p>
        </p:txBody>
      </p:sp>
      <p:sp>
        <p:nvSpPr>
          <p:cNvPr id="6" name="Platshållare för sidfot 5">
            <a:extLst>
              <a:ext uri="{FF2B5EF4-FFF2-40B4-BE49-F238E27FC236}">
                <a16:creationId xmlns:a16="http://schemas.microsoft.com/office/drawing/2014/main" id="{2B8A88F8-5069-43D8-8E45-77437FE1CBBC}"/>
              </a:ext>
            </a:extLst>
          </p:cNvPr>
          <p:cNvSpPr txBox="1">
            <a:spLocks noGrp="1"/>
          </p:cNvSpPr>
          <p:nvPr>
            <p:ph type="ftr" sz="quarter" idx="9"/>
          </p:nvPr>
        </p:nvSpPr>
        <p:spPr/>
        <p:txBody>
          <a:bodyPr/>
          <a:lstStyle>
            <a:lvl1pPr>
              <a:defRPr/>
            </a:lvl1pPr>
          </a:lstStyle>
          <a:p>
            <a:pPr lvl="0"/>
            <a:endParaRPr lang="sv-SE"/>
          </a:p>
        </p:txBody>
      </p:sp>
      <p:sp>
        <p:nvSpPr>
          <p:cNvPr id="7" name="Platshållare för bildnummer 6">
            <a:extLst>
              <a:ext uri="{FF2B5EF4-FFF2-40B4-BE49-F238E27FC236}">
                <a16:creationId xmlns:a16="http://schemas.microsoft.com/office/drawing/2014/main" id="{69A76233-F3A7-4C22-A073-98F6DDC2EB01}"/>
              </a:ext>
            </a:extLst>
          </p:cNvPr>
          <p:cNvSpPr txBox="1">
            <a:spLocks noGrp="1"/>
          </p:cNvSpPr>
          <p:nvPr>
            <p:ph type="sldNum" sz="quarter" idx="8"/>
          </p:nvPr>
        </p:nvSpPr>
        <p:spPr/>
        <p:txBody>
          <a:bodyPr/>
          <a:lstStyle>
            <a:lvl1pPr>
              <a:defRPr/>
            </a:lvl1pPr>
          </a:lstStyle>
          <a:p>
            <a:pPr lvl="0"/>
            <a:fld id="{5C60BE27-C733-4079-B39F-2206328ACFA4}" type="slidenum">
              <a:t>‹#›</a:t>
            </a:fld>
            <a:endParaRPr lang="sv-SE"/>
          </a:p>
        </p:txBody>
      </p:sp>
    </p:spTree>
    <p:extLst>
      <p:ext uri="{BB962C8B-B14F-4D97-AF65-F5344CB8AC3E}">
        <p14:creationId xmlns:p14="http://schemas.microsoft.com/office/powerpoint/2010/main" val="218807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AC3386-F661-4321-8645-611253C55070}"/>
              </a:ext>
            </a:extLst>
          </p:cNvPr>
          <p:cNvSpPr txBox="1">
            <a:spLocks noGrp="1"/>
          </p:cNvSpPr>
          <p:nvPr>
            <p:ph type="title"/>
          </p:nvPr>
        </p:nvSpPr>
        <p:spPr/>
        <p:txBody>
          <a:bodyPr/>
          <a:lstStyle>
            <a:lvl1pPr>
              <a:defRPr/>
            </a:lvl1pPr>
          </a:lstStyle>
          <a:p>
            <a:pPr lvl="0"/>
            <a:r>
              <a:rPr lang="sv-SE"/>
              <a:t>Klicka här för att ändra mall för rubrikformat</a:t>
            </a:r>
          </a:p>
        </p:txBody>
      </p:sp>
      <p:sp>
        <p:nvSpPr>
          <p:cNvPr id="3" name="Platshållare för lodrät text 2">
            <a:extLst>
              <a:ext uri="{FF2B5EF4-FFF2-40B4-BE49-F238E27FC236}">
                <a16:creationId xmlns:a16="http://schemas.microsoft.com/office/drawing/2014/main" id="{2098D800-909A-4BE2-AC1B-9EA4ADD47502}"/>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8DC0BFE-CEB4-49E9-AC3C-788B6E54AD37}"/>
              </a:ext>
            </a:extLst>
          </p:cNvPr>
          <p:cNvSpPr txBox="1">
            <a:spLocks noGrp="1"/>
          </p:cNvSpPr>
          <p:nvPr>
            <p:ph type="dt" sz="half" idx="7"/>
          </p:nvPr>
        </p:nvSpPr>
        <p:spPr/>
        <p:txBody>
          <a:bodyPr/>
          <a:lstStyle>
            <a:lvl1pPr>
              <a:defRPr/>
            </a:lvl1pPr>
          </a:lstStyle>
          <a:p>
            <a:pPr lvl="0"/>
            <a:fld id="{A51815D6-99D9-466E-B6A4-D43CE44794A0}" type="datetime1">
              <a:rPr lang="sv-SE"/>
              <a:pPr lvl="0"/>
              <a:t>2025-04-06</a:t>
            </a:fld>
            <a:endParaRPr lang="sv-SE"/>
          </a:p>
        </p:txBody>
      </p:sp>
      <p:sp>
        <p:nvSpPr>
          <p:cNvPr id="5" name="Platshållare för sidfot 4">
            <a:extLst>
              <a:ext uri="{FF2B5EF4-FFF2-40B4-BE49-F238E27FC236}">
                <a16:creationId xmlns:a16="http://schemas.microsoft.com/office/drawing/2014/main" id="{23D89365-279F-4DAA-9473-620A3C623A47}"/>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EB477131-1255-4E22-8617-535042BA60AC}"/>
              </a:ext>
            </a:extLst>
          </p:cNvPr>
          <p:cNvSpPr txBox="1">
            <a:spLocks noGrp="1"/>
          </p:cNvSpPr>
          <p:nvPr>
            <p:ph type="sldNum" sz="quarter" idx="8"/>
          </p:nvPr>
        </p:nvSpPr>
        <p:spPr/>
        <p:txBody>
          <a:bodyPr/>
          <a:lstStyle>
            <a:lvl1pPr>
              <a:defRPr/>
            </a:lvl1pPr>
          </a:lstStyle>
          <a:p>
            <a:pPr lvl="0"/>
            <a:fld id="{EDEFE03B-F1DF-431A-90E2-F0B12A64515E}" type="slidenum">
              <a:t>‹#›</a:t>
            </a:fld>
            <a:endParaRPr lang="sv-SE"/>
          </a:p>
        </p:txBody>
      </p:sp>
    </p:spTree>
    <p:extLst>
      <p:ext uri="{BB962C8B-B14F-4D97-AF65-F5344CB8AC3E}">
        <p14:creationId xmlns:p14="http://schemas.microsoft.com/office/powerpoint/2010/main" val="4281808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9D223537-41B8-4ACF-81BE-5F48DB19A7D9}"/>
              </a:ext>
            </a:extLst>
          </p:cNvPr>
          <p:cNvSpPr txBox="1">
            <a:spLocks noGrp="1"/>
          </p:cNvSpPr>
          <p:nvPr>
            <p:ph type="title" orient="vert"/>
          </p:nvPr>
        </p:nvSpPr>
        <p:spPr>
          <a:xfrm>
            <a:off x="8724903" y="365129"/>
            <a:ext cx="2628899" cy="5811834"/>
          </a:xfrm>
        </p:spPr>
        <p:txBody>
          <a:bodyPr vert="eaVert"/>
          <a:lstStyle>
            <a:lvl1pPr>
              <a:defRPr/>
            </a:lvl1pPr>
          </a:lstStyle>
          <a:p>
            <a:pPr lvl="0"/>
            <a:r>
              <a:rPr lang="sv-SE"/>
              <a:t>Klicka här för att ändra mall för rubrikformat</a:t>
            </a:r>
          </a:p>
        </p:txBody>
      </p:sp>
      <p:sp>
        <p:nvSpPr>
          <p:cNvPr id="3" name="Platshållare för lodrät text 2">
            <a:extLst>
              <a:ext uri="{FF2B5EF4-FFF2-40B4-BE49-F238E27FC236}">
                <a16:creationId xmlns:a16="http://schemas.microsoft.com/office/drawing/2014/main" id="{0FF92B0C-233E-4FA4-9F0F-05F255482E95}"/>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9DCF800-63C6-4B4B-8D40-0DC46A57960D}"/>
              </a:ext>
            </a:extLst>
          </p:cNvPr>
          <p:cNvSpPr txBox="1">
            <a:spLocks noGrp="1"/>
          </p:cNvSpPr>
          <p:nvPr>
            <p:ph type="dt" sz="half" idx="7"/>
          </p:nvPr>
        </p:nvSpPr>
        <p:spPr/>
        <p:txBody>
          <a:bodyPr/>
          <a:lstStyle>
            <a:lvl1pPr>
              <a:defRPr/>
            </a:lvl1pPr>
          </a:lstStyle>
          <a:p>
            <a:pPr lvl="0"/>
            <a:fld id="{CDB47D50-E12E-45BE-9E11-F3429540BF21}" type="datetime1">
              <a:rPr lang="sv-SE"/>
              <a:pPr lvl="0"/>
              <a:t>2025-04-06</a:t>
            </a:fld>
            <a:endParaRPr lang="sv-SE"/>
          </a:p>
        </p:txBody>
      </p:sp>
      <p:sp>
        <p:nvSpPr>
          <p:cNvPr id="5" name="Platshållare för sidfot 4">
            <a:extLst>
              <a:ext uri="{FF2B5EF4-FFF2-40B4-BE49-F238E27FC236}">
                <a16:creationId xmlns:a16="http://schemas.microsoft.com/office/drawing/2014/main" id="{4222859B-C8B5-4915-AA09-5E269619BBED}"/>
              </a:ext>
            </a:extLst>
          </p:cNvPr>
          <p:cNvSpPr txBox="1">
            <a:spLocks noGrp="1"/>
          </p:cNvSpPr>
          <p:nvPr>
            <p:ph type="ftr" sz="quarter" idx="9"/>
          </p:nvPr>
        </p:nvSpPr>
        <p:spPr/>
        <p:txBody>
          <a:bodyPr/>
          <a:lstStyle>
            <a:lvl1pPr>
              <a:defRPr/>
            </a:lvl1pPr>
          </a:lstStyle>
          <a:p>
            <a:pPr lvl="0"/>
            <a:endParaRPr lang="sv-SE"/>
          </a:p>
        </p:txBody>
      </p:sp>
      <p:sp>
        <p:nvSpPr>
          <p:cNvPr id="6" name="Platshållare för bildnummer 5">
            <a:extLst>
              <a:ext uri="{FF2B5EF4-FFF2-40B4-BE49-F238E27FC236}">
                <a16:creationId xmlns:a16="http://schemas.microsoft.com/office/drawing/2014/main" id="{18A3619C-78FE-41CE-A6E8-C3E036F8A265}"/>
              </a:ext>
            </a:extLst>
          </p:cNvPr>
          <p:cNvSpPr txBox="1">
            <a:spLocks noGrp="1"/>
          </p:cNvSpPr>
          <p:nvPr>
            <p:ph type="sldNum" sz="quarter" idx="8"/>
          </p:nvPr>
        </p:nvSpPr>
        <p:spPr/>
        <p:txBody>
          <a:bodyPr/>
          <a:lstStyle>
            <a:lvl1pPr>
              <a:defRPr/>
            </a:lvl1pPr>
          </a:lstStyle>
          <a:p>
            <a:pPr lvl="0"/>
            <a:fld id="{E2850E24-C023-40C4-8A22-54BE81652869}" type="slidenum">
              <a:t>‹#›</a:t>
            </a:fld>
            <a:endParaRPr lang="sv-SE"/>
          </a:p>
        </p:txBody>
      </p:sp>
    </p:spTree>
    <p:extLst>
      <p:ext uri="{BB962C8B-B14F-4D97-AF65-F5344CB8AC3E}">
        <p14:creationId xmlns:p14="http://schemas.microsoft.com/office/powerpoint/2010/main" val="2674463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Bild - blå">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67356954-6D52-2C42-9FB8-9C2A685D9803}"/>
              </a:ext>
            </a:extLst>
          </p:cNvPr>
          <p:cNvSpPr>
            <a:spLocks noGrp="1"/>
          </p:cNvSpPr>
          <p:nvPr>
            <p:ph type="pic" idx="1"/>
          </p:nvPr>
        </p:nvSpPr>
        <p:spPr>
          <a:xfrm>
            <a:off x="6629400" y="2057399"/>
            <a:ext cx="4725988" cy="4145691"/>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BA622FA-057F-1A49-82FD-00EAE58B1EC6}"/>
              </a:ext>
            </a:extLst>
          </p:cNvPr>
          <p:cNvSpPr>
            <a:spLocks noGrp="1"/>
          </p:cNvSpPr>
          <p:nvPr>
            <p:ph type="body" sz="half" idx="2" hasCustomPrompt="1"/>
          </p:nvPr>
        </p:nvSpPr>
        <p:spPr>
          <a:xfrm>
            <a:off x="487016" y="2057400"/>
            <a:ext cx="5754758" cy="4145692"/>
          </a:xfrm>
        </p:spPr>
        <p:txBody>
          <a:bodyPr/>
          <a:lstStyle>
            <a:lvl1pPr marL="0" indent="0">
              <a:buClr>
                <a:schemeClr val="bg2"/>
              </a:buClr>
              <a:buSzPct val="100000"/>
              <a:buFont typeface="Arial" panose="020B0604020202020204" pitchFamily="34" charset="0"/>
              <a:buNone/>
              <a:defRPr sz="18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a:p>
            <a:pPr lvl="0"/>
            <a:endParaRPr lang="sv-SE"/>
          </a:p>
          <a:p>
            <a:pPr lvl="0"/>
            <a:endParaRPr lang="sv-SE"/>
          </a:p>
        </p:txBody>
      </p:sp>
      <p:sp>
        <p:nvSpPr>
          <p:cNvPr id="8" name="Rubrik 1">
            <a:extLst>
              <a:ext uri="{FF2B5EF4-FFF2-40B4-BE49-F238E27FC236}">
                <a16:creationId xmlns:a16="http://schemas.microsoft.com/office/drawing/2014/main" id="{69BF31EF-C7E4-B447-A696-0FF9F2901CB9}"/>
              </a:ext>
            </a:extLst>
          </p:cNvPr>
          <p:cNvSpPr>
            <a:spLocks noGrp="1"/>
          </p:cNvSpPr>
          <p:nvPr>
            <p:ph type="title" hasCustomPrompt="1"/>
          </p:nvPr>
        </p:nvSpPr>
        <p:spPr>
          <a:xfrm>
            <a:off x="487017" y="496954"/>
            <a:ext cx="9531626" cy="773252"/>
          </a:xfrm>
          <a:prstGeom prst="rect">
            <a:avLst/>
          </a:prstGeom>
        </p:spPr>
        <p:txBody>
          <a:bodyPr/>
          <a:lstStyle>
            <a:lvl1pPr>
              <a:lnSpc>
                <a:spcPts val="5000"/>
              </a:lnSpc>
              <a:defRPr sz="5500"/>
            </a:lvl1pPr>
          </a:lstStyle>
          <a:p>
            <a:r>
              <a:rPr lang="sv-SE"/>
              <a:t>Rubrik</a:t>
            </a:r>
          </a:p>
        </p:txBody>
      </p:sp>
      <p:sp>
        <p:nvSpPr>
          <p:cNvPr id="9" name="Underrubrik 2">
            <a:extLst>
              <a:ext uri="{FF2B5EF4-FFF2-40B4-BE49-F238E27FC236}">
                <a16:creationId xmlns:a16="http://schemas.microsoft.com/office/drawing/2014/main" id="{30D5A097-E4FE-8C49-A497-01F091472B0A}"/>
              </a:ext>
            </a:extLst>
          </p:cNvPr>
          <p:cNvSpPr>
            <a:spLocks noGrp="1"/>
          </p:cNvSpPr>
          <p:nvPr>
            <p:ph type="subTitle" idx="13" hasCustomPrompt="1"/>
          </p:nvPr>
        </p:nvSpPr>
        <p:spPr>
          <a:xfrm>
            <a:off x="487016" y="1111182"/>
            <a:ext cx="9531625" cy="4095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Tree>
    <p:extLst>
      <p:ext uri="{BB962C8B-B14F-4D97-AF65-F5344CB8AC3E}">
        <p14:creationId xmlns:p14="http://schemas.microsoft.com/office/powerpoint/2010/main" val="3317555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Bild - Vit">
    <p:bg>
      <p:bgRef idx="1001">
        <a:schemeClr val="bg1"/>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67356954-6D52-2C42-9FB8-9C2A685D9803}"/>
              </a:ext>
            </a:extLst>
          </p:cNvPr>
          <p:cNvSpPr>
            <a:spLocks noGrp="1"/>
          </p:cNvSpPr>
          <p:nvPr>
            <p:ph type="pic" idx="1"/>
          </p:nvPr>
        </p:nvSpPr>
        <p:spPr>
          <a:xfrm>
            <a:off x="6629400" y="2057399"/>
            <a:ext cx="5075584" cy="4145691"/>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BA622FA-057F-1A49-82FD-00EAE58B1EC6}"/>
              </a:ext>
            </a:extLst>
          </p:cNvPr>
          <p:cNvSpPr>
            <a:spLocks noGrp="1"/>
          </p:cNvSpPr>
          <p:nvPr>
            <p:ph type="body" sz="half" idx="2" hasCustomPrompt="1"/>
          </p:nvPr>
        </p:nvSpPr>
        <p:spPr>
          <a:xfrm>
            <a:off x="487016" y="2057400"/>
            <a:ext cx="5754758" cy="4145692"/>
          </a:xfrm>
        </p:spPr>
        <p:txBody>
          <a:bodyPr/>
          <a:lstStyle>
            <a:lvl1pPr marL="0" indent="0">
              <a:buClr>
                <a:schemeClr val="bg2"/>
              </a:buClr>
              <a:buSzPct val="100000"/>
              <a:buFont typeface="Arial" panose="020B0604020202020204" pitchFamily="34" charset="0"/>
              <a:buNone/>
              <a:defRPr sz="1800" b="0" i="0">
                <a:latin typeface="Stag Sans Book" panose="020B05030400000200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a:p>
            <a:pPr lvl="0"/>
            <a:endParaRPr lang="sv-SE"/>
          </a:p>
          <a:p>
            <a:pPr lvl="0"/>
            <a:endParaRPr lang="sv-SE"/>
          </a:p>
        </p:txBody>
      </p:sp>
      <p:sp>
        <p:nvSpPr>
          <p:cNvPr id="8" name="Rubrik 1">
            <a:extLst>
              <a:ext uri="{FF2B5EF4-FFF2-40B4-BE49-F238E27FC236}">
                <a16:creationId xmlns:a16="http://schemas.microsoft.com/office/drawing/2014/main" id="{69BF31EF-C7E4-B447-A696-0FF9F2901CB9}"/>
              </a:ext>
            </a:extLst>
          </p:cNvPr>
          <p:cNvSpPr>
            <a:spLocks noGrp="1"/>
          </p:cNvSpPr>
          <p:nvPr>
            <p:ph type="title" hasCustomPrompt="1"/>
          </p:nvPr>
        </p:nvSpPr>
        <p:spPr>
          <a:xfrm>
            <a:off x="487017" y="496954"/>
            <a:ext cx="9531626" cy="773252"/>
          </a:xfrm>
          <a:prstGeom prst="rect">
            <a:avLst/>
          </a:prstGeom>
        </p:spPr>
        <p:txBody>
          <a:bodyPr/>
          <a:lstStyle>
            <a:lvl1pPr>
              <a:lnSpc>
                <a:spcPts val="5000"/>
              </a:lnSpc>
              <a:defRPr sz="5500"/>
            </a:lvl1pPr>
          </a:lstStyle>
          <a:p>
            <a:r>
              <a:rPr lang="sv-SE"/>
              <a:t>Rubrik</a:t>
            </a:r>
          </a:p>
        </p:txBody>
      </p:sp>
      <p:sp>
        <p:nvSpPr>
          <p:cNvPr id="9" name="Underrubrik 2">
            <a:extLst>
              <a:ext uri="{FF2B5EF4-FFF2-40B4-BE49-F238E27FC236}">
                <a16:creationId xmlns:a16="http://schemas.microsoft.com/office/drawing/2014/main" id="{30D5A097-E4FE-8C49-A497-01F091472B0A}"/>
              </a:ext>
            </a:extLst>
          </p:cNvPr>
          <p:cNvSpPr>
            <a:spLocks noGrp="1"/>
          </p:cNvSpPr>
          <p:nvPr>
            <p:ph type="subTitle" idx="13" hasCustomPrompt="1"/>
          </p:nvPr>
        </p:nvSpPr>
        <p:spPr>
          <a:xfrm>
            <a:off x="487016" y="1111182"/>
            <a:ext cx="9531625" cy="4095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5" name="Rektangel 4">
            <a:extLst>
              <a:ext uri="{FF2B5EF4-FFF2-40B4-BE49-F238E27FC236}">
                <a16:creationId xmlns:a16="http://schemas.microsoft.com/office/drawing/2014/main" id="{624BF36C-D57C-084B-5E65-E55D27D10E9B}"/>
              </a:ext>
            </a:extLst>
          </p:cNvPr>
          <p:cNvSpPr/>
          <p:nvPr userDrawn="1"/>
        </p:nvSpPr>
        <p:spPr>
          <a:xfrm>
            <a:off x="0" y="0"/>
            <a:ext cx="9939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8627880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Ledare1">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4226576E-3786-4195-0ECF-E1D12E74A3F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33B4405C-5210-92E4-3C78-CCA700EA3B75}"/>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0FC5811D-8D1A-BB0E-4975-1B95D05764A8}"/>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2999818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Ledare2">
    <p:bg>
      <p:bgPr>
        <a:solidFill>
          <a:schemeClr val="bg2"/>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01596509-0429-2756-45BB-5B0B7950747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B5641A67-C44A-775B-B066-E648085DF6C7}"/>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8EB2451C-F35D-C620-9ECC-090E67AB4DD7}"/>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1936651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Ledare3">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19A6956-7E75-B75B-521D-42F01910446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F2EBF1DD-9F52-CDC3-1A5D-928B4F099E09}"/>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9BFAC116-CDF6-EEDE-0830-4335ED93BC59}"/>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1299699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Ledare4">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F2E45E3D-667E-49B9-72BB-5226754D00A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1D542435-A29D-8A9C-027B-D6A53B42B3F2}"/>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5D1AA283-79A5-1268-A497-9A1E97206685}"/>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3813766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Ledare5">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0D3018D5-79CF-047B-E9DA-99EE3186D6C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E55F1AF3-1DC4-A178-6B79-228A4EF330B8}"/>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02ED1140-95CA-63CC-B58C-F7A28C65BADB}"/>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3873935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Ledare6">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1F0E4E00-FC5D-08BF-0480-033843BD4E5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4B0732C8-93CE-B28E-C7FD-660EC6A2B15F}"/>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7129FC7C-65DB-EBC0-D3FA-BB5C4296B100}"/>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25070668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Ledare7">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D24E7997-ABD7-8E77-335F-98D36FC29D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83BB7945-A306-9866-C878-A09796BB3137}"/>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A2B40311-5BBA-579C-1FD7-9827B9B8925A}"/>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2638498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Ledare8">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B992DC98-5D95-05C2-2FE8-143F945090E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06B77095-D175-06FF-D1D4-A287021022A2}"/>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BBB6F6D6-AF71-0A91-B76E-DC028B0C84CD}"/>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1630496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Ledare9">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01A1D958-6D34-D19E-1BA6-DE329B3E7B03}"/>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C95B280D-63C4-E6C3-D1BD-6B9CDBD76F6F}"/>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3461918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Ledare10">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09F91F58-2B76-90FB-0E01-7A9B367763D8}"/>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B2ECA83F-7D2A-BB7F-6B86-B73A80988F9A}"/>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2249517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Ledare11">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174229BD-9053-C572-2424-338699DC6EDE}"/>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02839ADC-6D76-DE28-7B25-A85B80B1C1C9}"/>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1421010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Ledare12">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5BA5B8C3-13A6-6B8F-7BB1-25E79EDF4A74}"/>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8F2566B2-B160-3682-A3CD-82879334CCE5}"/>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2266419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Ledare13">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49805BB2-F7DA-5A52-24D4-D5DFAC0B38C2}"/>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EFFBFDFA-1E93-AF18-4463-65D894D8D7CE}"/>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15515741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Ledare14">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0D308B3-A2B0-F843-AA2F-43596452FFBC}"/>
              </a:ext>
            </a:extLst>
          </p:cNvPr>
          <p:cNvPicPr>
            <a:picLocks noChangeAspect="1"/>
          </p:cNvPicPr>
          <p:nvPr userDrawn="1"/>
        </p:nvPicPr>
        <p:blipFill>
          <a:blip r:embed="rId2"/>
          <a:src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A53C3427-9420-AF4A-9468-4ECB06C1B2AC}"/>
              </a:ext>
            </a:extLst>
          </p:cNvPr>
          <p:cNvSpPr>
            <a:spLocks noGrp="1"/>
          </p:cNvSpPr>
          <p:nvPr>
            <p:ph type="ctrTitle"/>
          </p:nvPr>
        </p:nvSpPr>
        <p:spPr>
          <a:xfrm>
            <a:off x="1524000" y="1122363"/>
            <a:ext cx="9144000" cy="2387600"/>
          </a:xfrm>
          <a:prstGeom prst="rect">
            <a:avLst/>
          </a:prstGeom>
        </p:spPr>
        <p:txBody>
          <a:bodyPr anchor="b"/>
          <a:lstStyle>
            <a:lvl1pPr algn="ctr">
              <a:lnSpc>
                <a:spcPts val="5200"/>
              </a:lnSpc>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3A28EF3F-146B-DFDA-6A10-F9517A5E1F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sp>
        <p:nvSpPr>
          <p:cNvPr id="7" name="Rektangel 6">
            <a:extLst>
              <a:ext uri="{FF2B5EF4-FFF2-40B4-BE49-F238E27FC236}">
                <a16:creationId xmlns:a16="http://schemas.microsoft.com/office/drawing/2014/main" id="{B4EC99BB-E194-5486-BC6E-CB6951863742}"/>
              </a:ext>
            </a:extLst>
          </p:cNvPr>
          <p:cNvSpPr/>
          <p:nvPr userDrawn="1"/>
        </p:nvSpPr>
        <p:spPr>
          <a:xfrm>
            <a:off x="0" y="0"/>
            <a:ext cx="99390" cy="68580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descr="En bild som visar text, skylt, clipart&#10;&#10;Automatiskt genererad beskrivning">
            <a:extLst>
              <a:ext uri="{FF2B5EF4-FFF2-40B4-BE49-F238E27FC236}">
                <a16:creationId xmlns:a16="http://schemas.microsoft.com/office/drawing/2014/main" id="{5BD13287-0890-54DF-78F4-5E729F896D45}"/>
              </a:ext>
            </a:extLst>
          </p:cNvPr>
          <p:cNvPicPr>
            <a:picLocks noChangeAspect="1"/>
          </p:cNvPicPr>
          <p:nvPr userDrawn="1"/>
        </p:nvPicPr>
        <p:blipFill>
          <a:blip r:embed="rId4"/>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526521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Första sida / Sista sida">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3C3427-9420-AF4A-9468-4ECB06C1B2AC}"/>
              </a:ext>
            </a:extLst>
          </p:cNvPr>
          <p:cNvSpPr>
            <a:spLocks noGrp="1"/>
          </p:cNvSpPr>
          <p:nvPr>
            <p:ph type="ctrTitle" hasCustomPrompt="1"/>
          </p:nvPr>
        </p:nvSpPr>
        <p:spPr>
          <a:xfrm>
            <a:off x="1523998" y="4122133"/>
            <a:ext cx="9144000" cy="904150"/>
          </a:xfrm>
          <a:prstGeom prst="rect">
            <a:avLst/>
          </a:prstGeom>
        </p:spPr>
        <p:txBody>
          <a:bodyPr anchor="b">
            <a:normAutofit/>
          </a:bodyPr>
          <a:lstStyle>
            <a:lvl1pPr algn="ctr">
              <a:lnSpc>
                <a:spcPts val="5200"/>
              </a:lnSpc>
              <a:defRPr sz="4000"/>
            </a:lvl1pPr>
          </a:lstStyle>
          <a:p>
            <a:r>
              <a:rPr lang="sv-SE"/>
              <a:t>Lägg till rubrik</a:t>
            </a:r>
          </a:p>
        </p:txBody>
      </p:sp>
      <p:sp>
        <p:nvSpPr>
          <p:cNvPr id="3" name="Underrubrik 2">
            <a:extLst>
              <a:ext uri="{FF2B5EF4-FFF2-40B4-BE49-F238E27FC236}">
                <a16:creationId xmlns:a16="http://schemas.microsoft.com/office/drawing/2014/main" id="{1C0353C1-1F12-7148-9995-957CB31911FF}"/>
              </a:ext>
            </a:extLst>
          </p:cNvPr>
          <p:cNvSpPr>
            <a:spLocks noGrp="1"/>
          </p:cNvSpPr>
          <p:nvPr>
            <p:ph type="subTitle" idx="1" hasCustomPrompt="1"/>
          </p:nvPr>
        </p:nvSpPr>
        <p:spPr>
          <a:xfrm>
            <a:off x="1524000" y="5832388"/>
            <a:ext cx="9144000" cy="40159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Datum</a:t>
            </a:r>
          </a:p>
        </p:txBody>
      </p:sp>
      <p:sp>
        <p:nvSpPr>
          <p:cNvPr id="4" name="Rektangel 3">
            <a:extLst>
              <a:ext uri="{FF2B5EF4-FFF2-40B4-BE49-F238E27FC236}">
                <a16:creationId xmlns:a16="http://schemas.microsoft.com/office/drawing/2014/main" id="{347B8823-4835-277C-60CB-92B3540D93F2}"/>
              </a:ext>
            </a:extLst>
          </p:cNvPr>
          <p:cNvSpPr/>
          <p:nvPr userDrawn="1"/>
        </p:nvSpPr>
        <p:spPr>
          <a:xfrm>
            <a:off x="10759044" y="391886"/>
            <a:ext cx="1223159" cy="11281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43987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D61177A-E132-44D8-AE92-A358DB8FDA9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sv-SE"/>
              <a:t>Klicka här för att ändra mall för rubrikformat</a:t>
            </a:r>
          </a:p>
        </p:txBody>
      </p:sp>
      <p:sp>
        <p:nvSpPr>
          <p:cNvPr id="3" name="Platshållare för text 2">
            <a:extLst>
              <a:ext uri="{FF2B5EF4-FFF2-40B4-BE49-F238E27FC236}">
                <a16:creationId xmlns:a16="http://schemas.microsoft.com/office/drawing/2014/main" id="{53523992-E073-453E-81D6-4EA83F22300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B568399-C5DB-44C4-905F-7D171C593A7F}"/>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fld id="{5977EE80-26F6-4789-9CB4-B66820869582}" type="datetime1">
              <a:rPr lang="sv-SE"/>
              <a:pPr lvl="0"/>
              <a:t>2025-04-06</a:t>
            </a:fld>
            <a:endParaRPr lang="sv-SE"/>
          </a:p>
        </p:txBody>
      </p:sp>
      <p:sp>
        <p:nvSpPr>
          <p:cNvPr id="5" name="Platshållare för sidfot 4">
            <a:extLst>
              <a:ext uri="{FF2B5EF4-FFF2-40B4-BE49-F238E27FC236}">
                <a16:creationId xmlns:a16="http://schemas.microsoft.com/office/drawing/2014/main" id="{0D565517-745A-4BA8-B3E4-F6F0A7624BEC}"/>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endParaRPr lang="sv-SE"/>
          </a:p>
        </p:txBody>
      </p:sp>
      <p:sp>
        <p:nvSpPr>
          <p:cNvPr id="6" name="Platshållare för bildnummer 5">
            <a:extLst>
              <a:ext uri="{FF2B5EF4-FFF2-40B4-BE49-F238E27FC236}">
                <a16:creationId xmlns:a16="http://schemas.microsoft.com/office/drawing/2014/main" id="{2A775A3D-53FD-4B59-B3D3-7F8B8FB173BF}"/>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sv-SE" sz="1200" b="0" i="0" u="none" strike="noStrike" kern="1200" cap="none" spc="0" baseline="0">
                <a:solidFill>
                  <a:srgbClr val="898989"/>
                </a:solidFill>
                <a:uFillTx/>
                <a:latin typeface="Calibri"/>
              </a:defRPr>
            </a:lvl1pPr>
          </a:lstStyle>
          <a:p>
            <a:pPr lvl="0"/>
            <a:fld id="{15A45D13-E5B0-4423-9189-3BB5C0211CC1}" type="slidenum">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sv-SE"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sv-SE"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sv-SE"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sv-SE"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sv-SE"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sv-SE"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4BC7867-3257-D146-AD11-F474D9ED5CAA}"/>
              </a:ext>
            </a:extLst>
          </p:cNvPr>
          <p:cNvSpPr>
            <a:spLocks noGrp="1"/>
          </p:cNvSpPr>
          <p:nvPr>
            <p:ph type="title"/>
          </p:nvPr>
        </p:nvSpPr>
        <p:spPr>
          <a:xfrm>
            <a:off x="475422" y="397564"/>
            <a:ext cx="11211338" cy="844827"/>
          </a:xfrm>
          <a:prstGeom prst="rect">
            <a:avLst/>
          </a:prstGeom>
        </p:spPr>
        <p:txBody>
          <a:bodyPr vert="horz" lIns="91440" tIns="45720" rIns="91440" bIns="45720" rtlCol="0" anchor="ctr">
            <a:normAutofit/>
          </a:bodyPr>
          <a:lstStyle/>
          <a:p>
            <a:r>
              <a:rPr lang="sv-SE"/>
              <a:t>Lägg till rubrik här</a:t>
            </a:r>
          </a:p>
        </p:txBody>
      </p:sp>
      <p:sp>
        <p:nvSpPr>
          <p:cNvPr id="3" name="Platshållare för text 2">
            <a:extLst>
              <a:ext uri="{FF2B5EF4-FFF2-40B4-BE49-F238E27FC236}">
                <a16:creationId xmlns:a16="http://schemas.microsoft.com/office/drawing/2014/main" id="{B1123BAD-93FC-AA4B-9864-4BDEA8D861A0}"/>
              </a:ext>
            </a:extLst>
          </p:cNvPr>
          <p:cNvSpPr>
            <a:spLocks noGrp="1"/>
          </p:cNvSpPr>
          <p:nvPr>
            <p:ph type="body" idx="1"/>
          </p:nvPr>
        </p:nvSpPr>
        <p:spPr>
          <a:xfrm>
            <a:off x="487017" y="1847850"/>
            <a:ext cx="11211339"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4" name="Bildobjekt 13">
            <a:extLst>
              <a:ext uri="{FF2B5EF4-FFF2-40B4-BE49-F238E27FC236}">
                <a16:creationId xmlns:a16="http://schemas.microsoft.com/office/drawing/2014/main" id="{104D253F-8F14-2C48-8224-441827A758E2}"/>
              </a:ext>
            </a:extLst>
          </p:cNvPr>
          <p:cNvPicPr>
            <a:picLocks noChangeAspect="1"/>
          </p:cNvPicPr>
          <p:nvPr userDrawn="1"/>
        </p:nvPicPr>
        <p:blipFill>
          <a:blip r:embed="rId19" cstate="email">
            <a:extLst>
              <a:ext uri="{28A0092B-C50C-407E-A947-70E740481C1C}">
                <a14:useLocalDpi xmlns:a14="http://schemas.microsoft.com/office/drawing/2010/main"/>
              </a:ext>
            </a:extLst>
          </a:blip>
          <a:srcRect/>
          <a:stretch/>
        </p:blipFill>
        <p:spPr>
          <a:xfrm>
            <a:off x="11707081" y="6199188"/>
            <a:ext cx="330715" cy="527871"/>
          </a:xfrm>
          <a:prstGeom prst="rect">
            <a:avLst/>
          </a:prstGeom>
        </p:spPr>
      </p:pic>
      <p:pic>
        <p:nvPicPr>
          <p:cNvPr id="6" name="Bildobjekt 5" descr="En bild som visar text, skylt, clipart&#10;&#10;Automatiskt genererad beskrivning">
            <a:extLst>
              <a:ext uri="{FF2B5EF4-FFF2-40B4-BE49-F238E27FC236}">
                <a16:creationId xmlns:a16="http://schemas.microsoft.com/office/drawing/2014/main" id="{5E6EFBFB-894F-BBDB-2538-2B270CF1E0F2}"/>
              </a:ext>
            </a:extLst>
          </p:cNvPr>
          <p:cNvPicPr>
            <a:picLocks noChangeAspect="1"/>
          </p:cNvPicPr>
          <p:nvPr userDrawn="1"/>
        </p:nvPicPr>
        <p:blipFill>
          <a:blip r:embed="rId20"/>
          <a:stretch>
            <a:fillRect/>
          </a:stretch>
        </p:blipFill>
        <p:spPr>
          <a:xfrm>
            <a:off x="10911508" y="397564"/>
            <a:ext cx="927723" cy="992021"/>
          </a:xfrm>
          <a:prstGeom prst="rect">
            <a:avLst/>
          </a:prstGeom>
        </p:spPr>
      </p:pic>
    </p:spTree>
    <p:extLst>
      <p:ext uri="{BB962C8B-B14F-4D97-AF65-F5344CB8AC3E}">
        <p14:creationId xmlns:p14="http://schemas.microsoft.com/office/powerpoint/2010/main" val="4158805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ts val="4000"/>
        </a:lnSpc>
        <a:spcBef>
          <a:spcPct val="0"/>
        </a:spcBef>
        <a:buNone/>
        <a:defRPr sz="4400" b="1" i="0" kern="120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hyperlink" Target="https://utbildning.sisuidrottsbocker.se/fotboll/tranare/tranarutbildning/fsll/riktlinjer/" TargetMode="External"/><Relationship Id="rId9" Type="http://schemas.openxmlformats.org/officeDocument/2006/relationships/image" Target="../media/image26.sv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hyperlink" Target="https://utbildning.sisuforlag.se/fotboll/tranare/spelarutbildning/svffs-spelarutbildningsplan/utbildning2/spelformsutbildning-7-mot-7/" TargetMode="External"/><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utbildning.sisuidrottsbocker.se/fotboll/tranare/tranarutbildning/fsll/riktlinjer/fair-play/"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hissjosk.web.sportadmin.se/start/?ID=89887"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4" name="Rectangle 1043">
            <a:extLst>
              <a:ext uri="{FF2B5EF4-FFF2-40B4-BE49-F238E27FC236}">
                <a16:creationId xmlns:a16="http://schemas.microsoft.com/office/drawing/2014/main" id="{5C55F0BA-7D8B-4753-AB68-D54E59A24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issjö SK - P15/16IB">
            <a:extLst>
              <a:ext uri="{FF2B5EF4-FFF2-40B4-BE49-F238E27FC236}">
                <a16:creationId xmlns:a16="http://schemas.microsoft.com/office/drawing/2014/main" id="{ED9159C0-269C-8FAF-D28C-A6607475F4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88" t="1327" r="22767" b="303"/>
          <a:stretch/>
        </p:blipFill>
        <p:spPr bwMode="auto">
          <a:xfrm>
            <a:off x="307164" y="4081486"/>
            <a:ext cx="2366010" cy="245248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Rubrik 1">
            <a:extLst>
              <a:ext uri="{FF2B5EF4-FFF2-40B4-BE49-F238E27FC236}">
                <a16:creationId xmlns:a16="http://schemas.microsoft.com/office/drawing/2014/main" id="{72C8C8CB-0F75-4700-B188-F36964714AD5}"/>
              </a:ext>
            </a:extLst>
          </p:cNvPr>
          <p:cNvSpPr txBox="1"/>
          <p:nvPr/>
        </p:nvSpPr>
        <p:spPr>
          <a:xfrm>
            <a:off x="6606656" y="4330698"/>
            <a:ext cx="4805996" cy="1297115"/>
          </a:xfrm>
          <a:prstGeom prst="rect">
            <a:avLst/>
          </a:prstGeom>
        </p:spPr>
        <p:txBody>
          <a:bodyPr vert="horz" lIns="91440" tIns="45720" rIns="91440" bIns="45720" rtlCol="0" anchor="t" anchorCtr="0" compatLnSpc="1">
            <a:normAutofit/>
          </a:bodyPr>
          <a:lstStyle/>
          <a:p>
            <a:pPr marL="0" marR="0" lvl="0" indent="0" fontAlgn="auto">
              <a:lnSpc>
                <a:spcPct val="90000"/>
              </a:lnSpc>
              <a:spcBef>
                <a:spcPct val="0"/>
              </a:spcBef>
              <a:spcAft>
                <a:spcPts val="600"/>
              </a:spcAft>
              <a:tabLst/>
              <a:defRPr sz="1800" b="0" i="0" u="none" strike="noStrike" kern="0" cap="none" spc="0" baseline="0">
                <a:solidFill>
                  <a:srgbClr val="000000"/>
                </a:solidFill>
                <a:uFillTx/>
              </a:defRPr>
            </a:pPr>
            <a:endParaRPr lang="en-US" sz="2800" b="1" i="0" u="none" strike="noStrike" kern="1200" cap="none" spc="0" baseline="0">
              <a:solidFill>
                <a:schemeClr val="tx2"/>
              </a:solidFill>
              <a:uFillTx/>
              <a:latin typeface="+mj-lt"/>
              <a:ea typeface="+mj-ea"/>
              <a:cs typeface="+mj-cs"/>
            </a:endParaRPr>
          </a:p>
        </p:txBody>
      </p:sp>
      <p:sp>
        <p:nvSpPr>
          <p:cNvPr id="2" name="Platshållare för text 2">
            <a:extLst>
              <a:ext uri="{FF2B5EF4-FFF2-40B4-BE49-F238E27FC236}">
                <a16:creationId xmlns:a16="http://schemas.microsoft.com/office/drawing/2014/main" id="{8BAD1B1A-D0B0-4573-911A-3BF60A97E6F7}"/>
              </a:ext>
            </a:extLst>
          </p:cNvPr>
          <p:cNvSpPr txBox="1"/>
          <p:nvPr/>
        </p:nvSpPr>
        <p:spPr>
          <a:xfrm>
            <a:off x="1099457" y="2688021"/>
            <a:ext cx="2122707" cy="1481958"/>
          </a:xfrm>
          <a:prstGeom prst="rect">
            <a:avLst/>
          </a:prstGeom>
          <a:noFill/>
          <a:ln cap="flat">
            <a:noFill/>
          </a:ln>
        </p:spPr>
        <p:txBody>
          <a:bodyPr vert="horz" wrap="square" lIns="91440" tIns="45720" rIns="91440" bIns="45720" anchor="t" anchorCtr="0" compatLnSpc="1">
            <a:noAutofit/>
          </a:bodyPr>
          <a:lstStyle/>
          <a:p>
            <a:pPr marL="198004" marR="0" lvl="0" indent="-198004" algn="ctr"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endParaRPr lang="sv-SE" sz="2400" b="0" i="0" u="none" strike="noStrike" kern="1200" cap="none" spc="0" baseline="0">
              <a:solidFill>
                <a:srgbClr val="000000"/>
              </a:solidFill>
              <a:uFillTx/>
              <a:latin typeface="Calibri"/>
            </a:endParaRPr>
          </a:p>
        </p:txBody>
      </p:sp>
      <p:pic>
        <p:nvPicPr>
          <p:cNvPr id="8" name="Picture 6">
            <a:extLst>
              <a:ext uri="{FF2B5EF4-FFF2-40B4-BE49-F238E27FC236}">
                <a16:creationId xmlns:a16="http://schemas.microsoft.com/office/drawing/2014/main" id="{0F7EE0C0-D00F-C854-0C9E-FD358A5C95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503"/>
            <a:ext cx="12188952" cy="1492525"/>
          </a:xfrm>
          <a:prstGeom prst="rect">
            <a:avLst/>
          </a:prstGeom>
          <a:noFill/>
          <a:extLst>
            <a:ext uri="{909E8E84-426E-40DD-AFC4-6F175D3DCCD1}">
              <a14:hiddenFill xmlns:a14="http://schemas.microsoft.com/office/drawing/2010/main">
                <a:solidFill>
                  <a:srgbClr val="FFFFFF"/>
                </a:solidFill>
              </a14:hiddenFill>
            </a:ext>
          </a:extLst>
        </p:spPr>
      </p:pic>
      <p:sp>
        <p:nvSpPr>
          <p:cNvPr id="13" name="Rektangel 12">
            <a:extLst>
              <a:ext uri="{FF2B5EF4-FFF2-40B4-BE49-F238E27FC236}">
                <a16:creationId xmlns:a16="http://schemas.microsoft.com/office/drawing/2014/main" id="{7D4CA0E6-BCBC-7F39-6337-2BAA620E0934}"/>
              </a:ext>
            </a:extLst>
          </p:cNvPr>
          <p:cNvSpPr/>
          <p:nvPr/>
        </p:nvSpPr>
        <p:spPr>
          <a:xfrm>
            <a:off x="2758814" y="4750650"/>
            <a:ext cx="9287094" cy="1754326"/>
          </a:xfrm>
          <a:prstGeom prst="rect">
            <a:avLst/>
          </a:prstGeom>
          <a:noFill/>
          <a:effectLst>
            <a:outerShdw blurRad="50800" dist="38100" dir="2700000" algn="tl" rotWithShape="0">
              <a:prstClr val="black">
                <a:alpha val="40000"/>
              </a:prstClr>
            </a:outerShdw>
          </a:effectLst>
        </p:spPr>
        <p:txBody>
          <a:bodyPr wrap="none" lIns="91440" tIns="45720" rIns="91440" bIns="45720">
            <a:spAutoFit/>
          </a:bodyPr>
          <a:lstStyle/>
          <a:p>
            <a:pPr algn="ctr"/>
            <a:r>
              <a:rPr lang="sv-SE" sz="5400" b="1">
                <a:ln w="22225">
                  <a:solidFill>
                    <a:srgbClr val="92D050"/>
                  </a:solidFill>
                  <a:prstDash val="solid"/>
                </a:ln>
                <a:noFill/>
              </a:rPr>
              <a:t>FÖRÄLDRAMÖTE HSK P15/16FB</a:t>
            </a:r>
          </a:p>
          <a:p>
            <a:pPr algn="ctr"/>
            <a:r>
              <a:rPr lang="sv-SE" sz="5400" b="1">
                <a:ln w="22225">
                  <a:solidFill>
                    <a:srgbClr val="92D050"/>
                  </a:solidFill>
                  <a:prstDash val="solid"/>
                </a:ln>
                <a:noFill/>
              </a:rPr>
              <a:t>7 MOT 7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E28B48-640E-561A-5720-50F49A662CCA}"/>
              </a:ext>
            </a:extLst>
          </p:cNvPr>
          <p:cNvSpPr>
            <a:spLocks noGrp="1"/>
          </p:cNvSpPr>
          <p:nvPr>
            <p:ph type="title"/>
          </p:nvPr>
        </p:nvSpPr>
        <p:spPr/>
        <p:txBody>
          <a:bodyPr/>
          <a:lstStyle/>
          <a:p>
            <a:r>
              <a:rPr lang="sv-SE" b="1">
                <a:latin typeface="Calibri"/>
              </a:rPr>
              <a:t>Agenda</a:t>
            </a:r>
            <a:endParaRPr lang="sv-SE"/>
          </a:p>
        </p:txBody>
      </p:sp>
      <p:sp>
        <p:nvSpPr>
          <p:cNvPr id="3" name="Platshållare för innehåll 2">
            <a:extLst>
              <a:ext uri="{FF2B5EF4-FFF2-40B4-BE49-F238E27FC236}">
                <a16:creationId xmlns:a16="http://schemas.microsoft.com/office/drawing/2014/main" id="{4AFF2477-FE43-C169-3FEA-9BC6313730E1}"/>
              </a:ext>
            </a:extLst>
          </p:cNvPr>
          <p:cNvSpPr>
            <a:spLocks noGrp="1"/>
          </p:cNvSpPr>
          <p:nvPr>
            <p:ph idx="1"/>
          </p:nvPr>
        </p:nvSpPr>
        <p:spPr/>
        <p:txBody>
          <a:bodyPr/>
          <a:lstStyle/>
          <a:p>
            <a:r>
              <a:rPr lang="sv-SE">
                <a:latin typeface="Arial" panose="020B0604020202020204" pitchFamily="34" charset="0"/>
                <a:cs typeface="Arial" panose="020B0604020202020204" pitchFamily="34" charset="0"/>
              </a:rPr>
              <a:t>Information om/från föreningen</a:t>
            </a:r>
          </a:p>
          <a:p>
            <a:r>
              <a:rPr lang="sv-SE">
                <a:latin typeface="Arial" panose="020B0604020202020204" pitchFamily="34" charset="0"/>
                <a:cs typeface="Arial" panose="020B0604020202020204" pitchFamily="34" charset="0"/>
              </a:rPr>
              <a:t>Truppen </a:t>
            </a:r>
          </a:p>
          <a:p>
            <a:r>
              <a:rPr lang="sv-SE">
                <a:latin typeface="Arial" panose="020B0604020202020204" pitchFamily="34" charset="0"/>
                <a:cs typeface="Arial" panose="020B0604020202020204" pitchFamily="34" charset="0"/>
              </a:rPr>
              <a:t>Fotbollens lek och lär</a:t>
            </a:r>
          </a:p>
          <a:p>
            <a:r>
              <a:rPr lang="sv-SE">
                <a:latin typeface="Arial" panose="020B0604020202020204" pitchFamily="34" charset="0"/>
                <a:cs typeface="Arial" panose="020B0604020202020204" pitchFamily="34" charset="0"/>
              </a:rPr>
              <a:t>Spelformen 7 mot 7 </a:t>
            </a:r>
          </a:p>
          <a:p>
            <a:r>
              <a:rPr lang="sv-SE">
                <a:latin typeface="Arial" panose="020B0604020202020204" pitchFamily="34" charset="0"/>
                <a:cs typeface="Arial" panose="020B0604020202020204" pitchFamily="34" charset="0"/>
              </a:rPr>
              <a:t>Hur gör vi varandra bra? </a:t>
            </a:r>
          </a:p>
          <a:p>
            <a:r>
              <a:rPr lang="sv-SE">
                <a:latin typeface="Arial" panose="020B0604020202020204" pitchFamily="34" charset="0"/>
                <a:cs typeface="Arial" panose="020B0604020202020204" pitchFamily="34" charset="0"/>
              </a:rPr>
              <a:t>Säsongen 2025 </a:t>
            </a:r>
          </a:p>
          <a:p>
            <a:endParaRPr lang="sv-SE"/>
          </a:p>
          <a:p>
            <a:endParaRPr lang="sv-SE"/>
          </a:p>
        </p:txBody>
      </p:sp>
    </p:spTree>
    <p:extLst>
      <p:ext uri="{BB962C8B-B14F-4D97-AF65-F5344CB8AC3E}">
        <p14:creationId xmlns:p14="http://schemas.microsoft.com/office/powerpoint/2010/main" val="677658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29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DAABE6-9661-4CFC-8556-2A37975470EF}"/>
              </a:ext>
            </a:extLst>
          </p:cNvPr>
          <p:cNvSpPr txBox="1">
            <a:spLocks noGrp="1"/>
          </p:cNvSpPr>
          <p:nvPr>
            <p:ph type="ctrTitle"/>
          </p:nvPr>
        </p:nvSpPr>
        <p:spPr>
          <a:xfrm>
            <a:off x="750849" y="266330"/>
            <a:ext cx="10242002" cy="770253"/>
          </a:xfrm>
        </p:spPr>
        <p:txBody>
          <a:bodyPr anchorCtr="0"/>
          <a:lstStyle/>
          <a:p>
            <a:pPr lvl="0" algn="l"/>
            <a:r>
              <a:rPr lang="sv-SE" sz="4500" b="1">
                <a:latin typeface="Calibri"/>
              </a:rPr>
              <a:t>Presentation av Hissjö Sportklubb</a:t>
            </a:r>
          </a:p>
        </p:txBody>
      </p:sp>
      <p:sp>
        <p:nvSpPr>
          <p:cNvPr id="3" name="Platshållare för text 2">
            <a:extLst>
              <a:ext uri="{FF2B5EF4-FFF2-40B4-BE49-F238E27FC236}">
                <a16:creationId xmlns:a16="http://schemas.microsoft.com/office/drawing/2014/main" id="{32E5E910-9693-4599-817E-13701B327E9E}"/>
              </a:ext>
            </a:extLst>
          </p:cNvPr>
          <p:cNvSpPr txBox="1"/>
          <p:nvPr/>
        </p:nvSpPr>
        <p:spPr>
          <a:xfrm>
            <a:off x="750849" y="1036583"/>
            <a:ext cx="11103693" cy="3518730"/>
          </a:xfrm>
          <a:prstGeom prst="rect">
            <a:avLst/>
          </a:prstGeom>
          <a:noFill/>
          <a:ln cap="flat">
            <a:noFill/>
          </a:ln>
        </p:spPr>
        <p:txBody>
          <a:bodyPr vert="horz" wrap="square" lIns="91440" tIns="45720" rIns="91440" bIns="45720" anchor="t" anchorCtr="0" compatLnSpc="1">
            <a:noAutofit/>
          </a:bodyPr>
          <a:lstStyle/>
          <a:p>
            <a:pPr marL="198004" indent="-198004">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b="0" i="0" u="none" strike="noStrike">
                <a:solidFill>
                  <a:srgbClr val="333333"/>
                </a:solidFill>
                <a:effectLst/>
                <a:latin typeface="Arial" panose="020B0604020202020204" pitchFamily="34" charset="0"/>
              </a:rPr>
              <a:t>Hissjö SK är en liten men väldigt aktiv förening med ca 300 medlemmar och håller mer än hälften av alla skolbarn i byn med omnejd aktiva i någon form av idrott. Hissjö SK registrerades som sportförening 1952. </a:t>
            </a:r>
            <a:endParaRPr lang="sv-SE" sz="2400" b="0" i="0" u="none" strike="noStrike" kern="1200" cap="none" spc="0" baseline="0">
              <a:solidFill>
                <a:srgbClr val="000000"/>
              </a:solidFill>
              <a:uFillTx/>
              <a:latin typeface="Calibri"/>
            </a:endParaRP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Föreningens verksamhet</a:t>
            </a:r>
            <a:br>
              <a:rPr lang="sv-SE" sz="2400" b="0" i="0" u="none" strike="noStrike" kern="1200" cap="none" spc="0" baseline="0">
                <a:solidFill>
                  <a:srgbClr val="000000"/>
                </a:solidFill>
                <a:uFillTx/>
                <a:latin typeface="Arial" panose="020B0604020202020204" pitchFamily="34" charset="0"/>
                <a:cs typeface="Arial" panose="020B0604020202020204" pitchFamily="34" charset="0"/>
              </a:rPr>
            </a:b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Fyra aktiva innebandylag</a:t>
            </a:r>
            <a:br>
              <a:rPr lang="sv-SE" sz="2400" b="0" i="0" u="none" strike="noStrike" kern="1200" cap="none" spc="0" baseline="0">
                <a:solidFill>
                  <a:srgbClr val="000000"/>
                </a:solidFill>
                <a:uFillTx/>
                <a:latin typeface="Arial" panose="020B0604020202020204" pitchFamily="34" charset="0"/>
                <a:cs typeface="Arial" panose="020B0604020202020204" pitchFamily="34" charset="0"/>
              </a:rPr>
            </a:b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- 12 fotbollslag tillsammans med HTF </a:t>
            </a:r>
            <a:br>
              <a:rPr lang="sv-SE" sz="2400" b="0" i="0" u="none" strike="noStrike" kern="1200" cap="none" spc="0" baseline="0">
                <a:solidFill>
                  <a:srgbClr val="000000"/>
                </a:solidFill>
                <a:uFillTx/>
                <a:latin typeface="Arial" panose="020B0604020202020204" pitchFamily="34" charset="0"/>
                <a:cs typeface="Arial" panose="020B0604020202020204" pitchFamily="34" charset="0"/>
              </a:rPr>
            </a:b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Ett fotbollslag i HSK regi</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Styrelse väljs av medlemmarna</a:t>
            </a:r>
            <a:br>
              <a:rPr lang="sv-SE" sz="2400" b="0" i="0" u="none" strike="noStrike" kern="1200" cap="none" spc="0" baseline="0">
                <a:solidFill>
                  <a:srgbClr val="000000"/>
                </a:solidFill>
                <a:uFillTx/>
                <a:latin typeface="Arial" panose="020B0604020202020204" pitchFamily="34" charset="0"/>
                <a:cs typeface="Arial" panose="020B0604020202020204" pitchFamily="34" charset="0"/>
              </a:rPr>
            </a:b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Anläggning</a:t>
            </a:r>
            <a:br>
              <a:rPr lang="sv-SE" sz="2400" b="0" i="0" u="none" strike="noStrike" kern="1200" cap="none" spc="0" baseline="0">
                <a:solidFill>
                  <a:srgbClr val="000000"/>
                </a:solidFill>
                <a:uFillTx/>
                <a:latin typeface="Arial" panose="020B0604020202020204" pitchFamily="34" charset="0"/>
                <a:cs typeface="Arial" panose="020B0604020202020204" pitchFamily="34" charset="0"/>
              </a:rPr>
            </a:b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Konstgräsplan 11manna, </a:t>
            </a:r>
            <a:r>
              <a:rPr lang="sv-SE" sz="2400" b="0" i="0" u="none" strike="noStrike" kern="1200" cap="none" spc="0" baseline="0" err="1">
                <a:solidFill>
                  <a:srgbClr val="000000"/>
                </a:solidFill>
                <a:uFillTx/>
                <a:latin typeface="Arial" panose="020B0604020202020204" pitchFamily="34" charset="0"/>
                <a:cs typeface="Arial" panose="020B0604020202020204" pitchFamily="34" charset="0"/>
              </a:rPr>
              <a:t>padelbana</a:t>
            </a: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tennisplan, </a:t>
            </a:r>
            <a:r>
              <a:rPr lang="sv-SE" sz="2400" b="0" i="0" u="none" strike="noStrike" kern="1200" cap="none" spc="0" baseline="0" err="1">
                <a:solidFill>
                  <a:srgbClr val="000000"/>
                </a:solidFill>
                <a:uFillTx/>
                <a:latin typeface="Arial" panose="020B0604020202020204" pitchFamily="34" charset="0"/>
                <a:cs typeface="Arial" panose="020B0604020202020204" pitchFamily="34" charset="0"/>
              </a:rPr>
              <a:t>utesarg</a:t>
            </a: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 innebandy, bastu &amp; Hissjöstugan. </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Arial" panose="020B0604020202020204" pitchFamily="34" charset="0"/>
                <a:cs typeface="Arial" panose="020B0604020202020204" pitchFamily="34" charset="0"/>
              </a:rPr>
              <a:t>Ideellt engagemang</a:t>
            </a:r>
          </a:p>
          <a:p>
            <a:br>
              <a:rPr lang="sv-SE" sz="2400"/>
            </a:br>
            <a:endParaRPr lang="sv-SE" sz="2400" b="0" i="0" u="none" strike="noStrike" kern="1200" cap="none" spc="0" baseline="0">
              <a:solidFill>
                <a:srgbClr val="000000"/>
              </a:solidFill>
              <a:uFillTx/>
              <a:latin typeface="Calibri"/>
            </a:endParaRP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endParaRPr lang="sv-SE" sz="2400" b="0" i="0" u="none" strike="noStrike" kern="1200" cap="none" spc="0" baseline="0">
              <a:solidFill>
                <a:srgbClr val="000000"/>
              </a:solidFill>
              <a:uFillTx/>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1B526178-8CF5-109B-4EBD-A6C1049A7BE6}"/>
              </a:ext>
            </a:extLst>
          </p:cNvPr>
          <p:cNvSpPr>
            <a:spLocks noGrp="1"/>
          </p:cNvSpPr>
          <p:nvPr>
            <p:ph type="title"/>
          </p:nvPr>
        </p:nvSpPr>
        <p:spPr/>
        <p:txBody>
          <a:bodyPr/>
          <a:lstStyle/>
          <a:p>
            <a:r>
              <a:rPr lang="sv-SE" sz="6000" b="1">
                <a:ln w="22225">
                  <a:solidFill>
                    <a:srgbClr val="92D050"/>
                  </a:solidFill>
                  <a:prstDash val="solid"/>
                </a:ln>
                <a:noFill/>
              </a:rPr>
              <a:t>TRUPPEN SÄSONGEN 2025</a:t>
            </a:r>
            <a:endParaRPr lang="sv-SE"/>
          </a:p>
        </p:txBody>
      </p:sp>
      <p:pic>
        <p:nvPicPr>
          <p:cNvPr id="6" name="Picture 2" descr="Hissjö SK - P15/16IB">
            <a:extLst>
              <a:ext uri="{FF2B5EF4-FFF2-40B4-BE49-F238E27FC236}">
                <a16:creationId xmlns:a16="http://schemas.microsoft.com/office/drawing/2014/main" id="{8EEBF51C-364C-CFD2-DC5A-A379764F43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088" t="1327" r="22767" b="303"/>
          <a:stretch/>
        </p:blipFill>
        <p:spPr bwMode="auto">
          <a:xfrm>
            <a:off x="8711861" y="483495"/>
            <a:ext cx="2366010" cy="245248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502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021D24-9DF5-95DF-C447-086DE46D18EA}"/>
              </a:ext>
            </a:extLst>
          </p:cNvPr>
          <p:cNvSpPr>
            <a:spLocks noGrp="1"/>
          </p:cNvSpPr>
          <p:nvPr>
            <p:ph type="title"/>
          </p:nvPr>
        </p:nvSpPr>
        <p:spPr>
          <a:xfrm>
            <a:off x="5312927" y="5693904"/>
            <a:ext cx="10515600" cy="1325559"/>
          </a:xfrm>
        </p:spPr>
        <p:txBody>
          <a:bodyPr>
            <a:normAutofit/>
          </a:bodyPr>
          <a:lstStyle/>
          <a:p>
            <a:r>
              <a:rPr lang="sv-SE" sz="4500" b="1">
                <a:latin typeface="+mn-lt"/>
              </a:rPr>
              <a:t>Leo</a:t>
            </a:r>
          </a:p>
        </p:txBody>
      </p:sp>
      <p:pic>
        <p:nvPicPr>
          <p:cNvPr id="5" name="Bildobjekt 4" descr="En bild som visar idrott, person, sport, grön&#10;&#10;AI-genererat innehåll kan vara felaktigt.">
            <a:extLst>
              <a:ext uri="{FF2B5EF4-FFF2-40B4-BE49-F238E27FC236}">
                <a16:creationId xmlns:a16="http://schemas.microsoft.com/office/drawing/2014/main" id="{E363B69C-CB1B-D7A2-05E1-C3E1892807EA}"/>
              </a:ext>
            </a:extLst>
          </p:cNvPr>
          <p:cNvPicPr>
            <a:picLocks noChangeAspect="1"/>
          </p:cNvPicPr>
          <p:nvPr/>
        </p:nvPicPr>
        <p:blipFill>
          <a:blip r:embed="rId3">
            <a:extLst>
              <a:ext uri="{28A0092B-C50C-407E-A947-70E740481C1C}">
                <a14:useLocalDpi xmlns:a14="http://schemas.microsoft.com/office/drawing/2010/main" val="0"/>
              </a:ext>
            </a:extLst>
          </a:blip>
          <a:srcRect l="27376" t="14562" r="67499" b="68040"/>
          <a:stretch/>
        </p:blipFill>
        <p:spPr>
          <a:xfrm>
            <a:off x="4242194" y="385659"/>
            <a:ext cx="3307080" cy="5056624"/>
          </a:xfrm>
          <a:prstGeom prst="rect">
            <a:avLst/>
          </a:prstGeom>
          <a:ln w="38100">
            <a:solidFill>
              <a:schemeClr val="tx1"/>
            </a:solidFill>
          </a:ln>
        </p:spPr>
      </p:pic>
    </p:spTree>
    <p:extLst>
      <p:ext uri="{BB962C8B-B14F-4D97-AF65-F5344CB8AC3E}">
        <p14:creationId xmlns:p14="http://schemas.microsoft.com/office/powerpoint/2010/main" val="115327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87524-866A-E95E-B551-6A06978F5D8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6BAC588-3556-C059-27EF-FCB6F2C2EE48}"/>
              </a:ext>
            </a:extLst>
          </p:cNvPr>
          <p:cNvSpPr>
            <a:spLocks noGrp="1"/>
          </p:cNvSpPr>
          <p:nvPr>
            <p:ph type="title"/>
          </p:nvPr>
        </p:nvSpPr>
        <p:spPr>
          <a:xfrm>
            <a:off x="5312927" y="5693904"/>
            <a:ext cx="10515600" cy="1325559"/>
          </a:xfrm>
        </p:spPr>
        <p:txBody>
          <a:bodyPr>
            <a:normAutofit/>
          </a:bodyPr>
          <a:lstStyle/>
          <a:p>
            <a:r>
              <a:rPr lang="sv-SE" sz="4500" b="1">
                <a:latin typeface="+mn-lt"/>
              </a:rPr>
              <a:t>Holger</a:t>
            </a:r>
          </a:p>
        </p:txBody>
      </p:sp>
      <p:pic>
        <p:nvPicPr>
          <p:cNvPr id="5" name="Bildobjekt 4" descr="En bild som visar idrott, person, sport, grön&#10;&#10;AI-genererat innehåll kan vara felaktigt.">
            <a:extLst>
              <a:ext uri="{FF2B5EF4-FFF2-40B4-BE49-F238E27FC236}">
                <a16:creationId xmlns:a16="http://schemas.microsoft.com/office/drawing/2014/main" id="{17C378FA-F0C8-2980-0C67-6B8D41962A62}"/>
              </a:ext>
            </a:extLst>
          </p:cNvPr>
          <p:cNvPicPr>
            <a:picLocks noChangeAspect="1"/>
          </p:cNvPicPr>
          <p:nvPr/>
        </p:nvPicPr>
        <p:blipFill>
          <a:blip r:embed="rId3">
            <a:extLst>
              <a:ext uri="{28A0092B-C50C-407E-A947-70E740481C1C}">
                <a14:useLocalDpi xmlns:a14="http://schemas.microsoft.com/office/drawing/2010/main" val="0"/>
              </a:ext>
            </a:extLst>
          </a:blip>
          <a:srcRect l="41124" t="19516" r="53751" b="63086"/>
          <a:stretch/>
        </p:blipFill>
        <p:spPr>
          <a:xfrm>
            <a:off x="4242194" y="385659"/>
            <a:ext cx="3307080" cy="5056624"/>
          </a:xfrm>
          <a:prstGeom prst="rect">
            <a:avLst/>
          </a:prstGeom>
          <a:ln w="38100">
            <a:solidFill>
              <a:schemeClr val="tx1"/>
            </a:solidFill>
          </a:ln>
        </p:spPr>
      </p:pic>
    </p:spTree>
    <p:extLst>
      <p:ext uri="{BB962C8B-B14F-4D97-AF65-F5344CB8AC3E}">
        <p14:creationId xmlns:p14="http://schemas.microsoft.com/office/powerpoint/2010/main" val="995791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D9AA2-5A89-903F-4294-1CC7994ECEE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9DA1715-3F58-D458-10F0-DB40645C9862}"/>
              </a:ext>
            </a:extLst>
          </p:cNvPr>
          <p:cNvSpPr>
            <a:spLocks noGrp="1"/>
          </p:cNvSpPr>
          <p:nvPr>
            <p:ph type="title"/>
          </p:nvPr>
        </p:nvSpPr>
        <p:spPr>
          <a:xfrm>
            <a:off x="5312927" y="5693904"/>
            <a:ext cx="10515600" cy="1325559"/>
          </a:xfrm>
        </p:spPr>
        <p:txBody>
          <a:bodyPr>
            <a:normAutofit/>
          </a:bodyPr>
          <a:lstStyle/>
          <a:p>
            <a:r>
              <a:rPr lang="sv-SE" sz="4500" b="1">
                <a:latin typeface="+mn-lt"/>
              </a:rPr>
              <a:t>Liam</a:t>
            </a:r>
          </a:p>
        </p:txBody>
      </p:sp>
      <p:pic>
        <p:nvPicPr>
          <p:cNvPr id="5" name="Bildobjekt 4" descr="En bild som visar idrott, person, sport, grön&#10;&#10;AI-genererat innehåll kan vara felaktigt.">
            <a:extLst>
              <a:ext uri="{FF2B5EF4-FFF2-40B4-BE49-F238E27FC236}">
                <a16:creationId xmlns:a16="http://schemas.microsoft.com/office/drawing/2014/main" id="{B510F5AC-C820-320C-0718-4C15A10A5E6C}"/>
              </a:ext>
            </a:extLst>
          </p:cNvPr>
          <p:cNvPicPr>
            <a:picLocks noChangeAspect="1"/>
          </p:cNvPicPr>
          <p:nvPr/>
        </p:nvPicPr>
        <p:blipFill>
          <a:blip r:embed="rId3">
            <a:extLst>
              <a:ext uri="{28A0092B-C50C-407E-A947-70E740481C1C}">
                <a14:useLocalDpi xmlns:a14="http://schemas.microsoft.com/office/drawing/2010/main" val="0"/>
              </a:ext>
            </a:extLst>
          </a:blip>
          <a:srcRect l="47127" t="25607" r="47748" b="56995"/>
          <a:stretch/>
        </p:blipFill>
        <p:spPr>
          <a:xfrm>
            <a:off x="4242194" y="385659"/>
            <a:ext cx="3307080" cy="5056624"/>
          </a:xfrm>
          <a:prstGeom prst="rect">
            <a:avLst/>
          </a:prstGeom>
          <a:ln w="38100">
            <a:solidFill>
              <a:schemeClr val="tx1"/>
            </a:solidFill>
          </a:ln>
        </p:spPr>
      </p:pic>
    </p:spTree>
    <p:extLst>
      <p:ext uri="{BB962C8B-B14F-4D97-AF65-F5344CB8AC3E}">
        <p14:creationId xmlns:p14="http://schemas.microsoft.com/office/powerpoint/2010/main" val="1352359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93B95-CA67-5635-12D7-485A7920764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813734F-EC90-806B-A6BA-7402CAD5B878}"/>
              </a:ext>
            </a:extLst>
          </p:cNvPr>
          <p:cNvSpPr>
            <a:spLocks noGrp="1"/>
          </p:cNvSpPr>
          <p:nvPr>
            <p:ph type="title"/>
          </p:nvPr>
        </p:nvSpPr>
        <p:spPr>
          <a:xfrm>
            <a:off x="5312927" y="5693904"/>
            <a:ext cx="10515600" cy="1325559"/>
          </a:xfrm>
        </p:spPr>
        <p:txBody>
          <a:bodyPr>
            <a:normAutofit/>
          </a:bodyPr>
          <a:lstStyle/>
          <a:p>
            <a:r>
              <a:rPr lang="sv-SE" sz="4500" b="1">
                <a:latin typeface="+mn-lt"/>
              </a:rPr>
              <a:t>Ivar</a:t>
            </a:r>
          </a:p>
        </p:txBody>
      </p:sp>
      <p:pic>
        <p:nvPicPr>
          <p:cNvPr id="5" name="Bildobjekt 4" descr="En bild som visar idrott, person, sport, grön&#10;&#10;AI-genererat innehåll kan vara felaktigt.">
            <a:extLst>
              <a:ext uri="{FF2B5EF4-FFF2-40B4-BE49-F238E27FC236}">
                <a16:creationId xmlns:a16="http://schemas.microsoft.com/office/drawing/2014/main" id="{20B4B426-E400-8FEA-D0F2-798C13578178}"/>
              </a:ext>
            </a:extLst>
          </p:cNvPr>
          <p:cNvPicPr>
            <a:picLocks noChangeAspect="1"/>
          </p:cNvPicPr>
          <p:nvPr/>
        </p:nvPicPr>
        <p:blipFill>
          <a:blip r:embed="rId3">
            <a:extLst>
              <a:ext uri="{28A0092B-C50C-407E-A947-70E740481C1C}">
                <a14:useLocalDpi xmlns:a14="http://schemas.microsoft.com/office/drawing/2010/main" val="0"/>
              </a:ext>
            </a:extLst>
          </a:blip>
          <a:srcRect l="60664" t="20319" r="34211" b="62283"/>
          <a:stretch/>
        </p:blipFill>
        <p:spPr>
          <a:xfrm>
            <a:off x="4242194" y="385659"/>
            <a:ext cx="3307080" cy="5056624"/>
          </a:xfrm>
          <a:prstGeom prst="rect">
            <a:avLst/>
          </a:prstGeom>
          <a:ln w="38100">
            <a:solidFill>
              <a:schemeClr val="tx1"/>
            </a:solidFill>
          </a:ln>
        </p:spPr>
      </p:pic>
    </p:spTree>
    <p:extLst>
      <p:ext uri="{BB962C8B-B14F-4D97-AF65-F5344CB8AC3E}">
        <p14:creationId xmlns:p14="http://schemas.microsoft.com/office/powerpoint/2010/main" val="1079131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E6BFD-AADF-681D-2B78-5379022168F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4C65F51-BFEE-02B1-8A1F-34161AE0709F}"/>
              </a:ext>
            </a:extLst>
          </p:cNvPr>
          <p:cNvSpPr>
            <a:spLocks noGrp="1"/>
          </p:cNvSpPr>
          <p:nvPr>
            <p:ph type="title"/>
          </p:nvPr>
        </p:nvSpPr>
        <p:spPr>
          <a:xfrm>
            <a:off x="5312927" y="5693904"/>
            <a:ext cx="10515600" cy="1325559"/>
          </a:xfrm>
        </p:spPr>
        <p:txBody>
          <a:bodyPr>
            <a:normAutofit/>
          </a:bodyPr>
          <a:lstStyle/>
          <a:p>
            <a:r>
              <a:rPr lang="sv-SE" sz="4500" b="1">
                <a:latin typeface="+mn-lt"/>
              </a:rPr>
              <a:t>Algot</a:t>
            </a:r>
          </a:p>
        </p:txBody>
      </p:sp>
      <p:pic>
        <p:nvPicPr>
          <p:cNvPr id="5" name="Bildobjekt 4" descr="En bild som visar idrott, person, sport, grön&#10;&#10;AI-genererat innehåll kan vara felaktigt.">
            <a:extLst>
              <a:ext uri="{FF2B5EF4-FFF2-40B4-BE49-F238E27FC236}">
                <a16:creationId xmlns:a16="http://schemas.microsoft.com/office/drawing/2014/main" id="{2A83DC0A-ADB6-6D3B-CC09-FD42286E4028}"/>
              </a:ext>
            </a:extLst>
          </p:cNvPr>
          <p:cNvPicPr>
            <a:picLocks noChangeAspect="1"/>
          </p:cNvPicPr>
          <p:nvPr/>
        </p:nvPicPr>
        <p:blipFill>
          <a:blip r:embed="rId3">
            <a:extLst>
              <a:ext uri="{28A0092B-C50C-407E-A947-70E740481C1C}">
                <a14:useLocalDpi xmlns:a14="http://schemas.microsoft.com/office/drawing/2010/main" val="0"/>
              </a:ext>
            </a:extLst>
          </a:blip>
          <a:srcRect l="65367" t="18579" r="29508" b="64023"/>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2729995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7C4F9-5E89-0C49-859A-9FA548B3E9A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6F799A4-C860-E7EA-3DED-BB2EA1AA4FD6}"/>
              </a:ext>
            </a:extLst>
          </p:cNvPr>
          <p:cNvSpPr>
            <a:spLocks noGrp="1"/>
          </p:cNvSpPr>
          <p:nvPr>
            <p:ph type="title"/>
          </p:nvPr>
        </p:nvSpPr>
        <p:spPr>
          <a:xfrm>
            <a:off x="5312927" y="5693904"/>
            <a:ext cx="10515600" cy="1325559"/>
          </a:xfrm>
        </p:spPr>
        <p:txBody>
          <a:bodyPr>
            <a:normAutofit/>
          </a:bodyPr>
          <a:lstStyle/>
          <a:p>
            <a:r>
              <a:rPr lang="sv-SE" sz="4500" b="1">
                <a:latin typeface="+mn-lt"/>
              </a:rPr>
              <a:t>Harry</a:t>
            </a:r>
          </a:p>
        </p:txBody>
      </p:sp>
      <p:pic>
        <p:nvPicPr>
          <p:cNvPr id="5" name="Bildobjekt 4" descr="En bild som visar idrott, person, sport, grön&#10;&#10;AI-genererat innehåll kan vara felaktigt.">
            <a:extLst>
              <a:ext uri="{FF2B5EF4-FFF2-40B4-BE49-F238E27FC236}">
                <a16:creationId xmlns:a16="http://schemas.microsoft.com/office/drawing/2014/main" id="{92330AA3-7E3B-4106-FA0F-A953D38EA5AA}"/>
              </a:ext>
            </a:extLst>
          </p:cNvPr>
          <p:cNvPicPr>
            <a:picLocks noChangeAspect="1"/>
          </p:cNvPicPr>
          <p:nvPr/>
        </p:nvPicPr>
        <p:blipFill>
          <a:blip r:embed="rId3">
            <a:extLst>
              <a:ext uri="{28A0092B-C50C-407E-A947-70E740481C1C}">
                <a14:useLocalDpi xmlns:a14="http://schemas.microsoft.com/office/drawing/2010/main" val="0"/>
              </a:ext>
            </a:extLst>
          </a:blip>
          <a:srcRect l="71699" t="18646" r="23176" b="63956"/>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72913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12976-2BD7-A533-1EEC-17F58A2F0AC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0EA8F75-BBC5-0036-8D39-0EEC38AFD6CD}"/>
              </a:ext>
            </a:extLst>
          </p:cNvPr>
          <p:cNvSpPr>
            <a:spLocks noGrp="1"/>
          </p:cNvSpPr>
          <p:nvPr>
            <p:ph type="title"/>
          </p:nvPr>
        </p:nvSpPr>
        <p:spPr>
          <a:xfrm>
            <a:off x="5312927" y="5693904"/>
            <a:ext cx="10515600" cy="1325559"/>
          </a:xfrm>
        </p:spPr>
        <p:txBody>
          <a:bodyPr>
            <a:normAutofit/>
          </a:bodyPr>
          <a:lstStyle/>
          <a:p>
            <a:r>
              <a:rPr lang="sv-SE" sz="4500" b="1">
                <a:latin typeface="+mn-lt"/>
              </a:rPr>
              <a:t>Lukas</a:t>
            </a:r>
          </a:p>
        </p:txBody>
      </p:sp>
      <p:pic>
        <p:nvPicPr>
          <p:cNvPr id="5" name="Bildobjekt 4" descr="En bild som visar idrott, person, sport, grön&#10;&#10;AI-genererat innehåll kan vara felaktigt.">
            <a:extLst>
              <a:ext uri="{FF2B5EF4-FFF2-40B4-BE49-F238E27FC236}">
                <a16:creationId xmlns:a16="http://schemas.microsoft.com/office/drawing/2014/main" id="{FAEE169D-FE00-B2AB-7FB4-818DAFDAA5A1}"/>
              </a:ext>
            </a:extLst>
          </p:cNvPr>
          <p:cNvPicPr>
            <a:picLocks noChangeAspect="1"/>
          </p:cNvPicPr>
          <p:nvPr/>
        </p:nvPicPr>
        <p:blipFill>
          <a:blip r:embed="rId3">
            <a:extLst>
              <a:ext uri="{28A0092B-C50C-407E-A947-70E740481C1C}">
                <a14:useLocalDpi xmlns:a14="http://schemas.microsoft.com/office/drawing/2010/main" val="0"/>
              </a:ext>
            </a:extLst>
          </a:blip>
          <a:srcRect l="71005" t="38259" r="23870" b="44343"/>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1177077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66C90-02C2-0324-32EA-07553F531F1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CFEBF8A-49B6-399E-C916-CB1F83E8BCC0}"/>
              </a:ext>
            </a:extLst>
          </p:cNvPr>
          <p:cNvSpPr>
            <a:spLocks noGrp="1"/>
          </p:cNvSpPr>
          <p:nvPr>
            <p:ph type="title"/>
          </p:nvPr>
        </p:nvSpPr>
        <p:spPr>
          <a:xfrm>
            <a:off x="5312927" y="5693904"/>
            <a:ext cx="10515600" cy="1325559"/>
          </a:xfrm>
        </p:spPr>
        <p:txBody>
          <a:bodyPr>
            <a:normAutofit/>
          </a:bodyPr>
          <a:lstStyle/>
          <a:p>
            <a:r>
              <a:rPr lang="sv-SE" sz="4500" b="1" err="1">
                <a:latin typeface="+mn-lt"/>
              </a:rPr>
              <a:t>Louie</a:t>
            </a:r>
            <a:endParaRPr lang="sv-SE" sz="4500" b="1">
              <a:latin typeface="+mn-lt"/>
            </a:endParaRPr>
          </a:p>
        </p:txBody>
      </p:sp>
      <p:pic>
        <p:nvPicPr>
          <p:cNvPr id="5" name="Bildobjekt 4" descr="En bild som visar idrott, person, sport, grön&#10;&#10;AI-genererat innehåll kan vara felaktigt.">
            <a:extLst>
              <a:ext uri="{FF2B5EF4-FFF2-40B4-BE49-F238E27FC236}">
                <a16:creationId xmlns:a16="http://schemas.microsoft.com/office/drawing/2014/main" id="{CE234907-FCF5-5635-0541-381CF23FBBFA}"/>
              </a:ext>
            </a:extLst>
          </p:cNvPr>
          <p:cNvPicPr>
            <a:picLocks noChangeAspect="1"/>
          </p:cNvPicPr>
          <p:nvPr/>
        </p:nvPicPr>
        <p:blipFill>
          <a:blip r:embed="rId3">
            <a:extLst>
              <a:ext uri="{28A0092B-C50C-407E-A947-70E740481C1C}">
                <a14:useLocalDpi xmlns:a14="http://schemas.microsoft.com/office/drawing/2010/main" val="0"/>
              </a:ext>
            </a:extLst>
          </a:blip>
          <a:srcRect l="65668" t="37255" r="29207" b="45347"/>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3041780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BAF91-F5B9-F44A-02F7-0A8A7831C92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400DFEA-644A-FCCF-22F5-94460EB6B63B}"/>
              </a:ext>
            </a:extLst>
          </p:cNvPr>
          <p:cNvSpPr>
            <a:spLocks noGrp="1"/>
          </p:cNvSpPr>
          <p:nvPr>
            <p:ph type="title"/>
          </p:nvPr>
        </p:nvSpPr>
        <p:spPr>
          <a:xfrm>
            <a:off x="5312927" y="5693904"/>
            <a:ext cx="10515600" cy="1325559"/>
          </a:xfrm>
        </p:spPr>
        <p:txBody>
          <a:bodyPr>
            <a:normAutofit/>
          </a:bodyPr>
          <a:lstStyle/>
          <a:p>
            <a:r>
              <a:rPr lang="sv-SE" sz="4500" b="1">
                <a:latin typeface="+mn-lt"/>
              </a:rPr>
              <a:t>Adrian</a:t>
            </a:r>
          </a:p>
        </p:txBody>
      </p:sp>
      <p:pic>
        <p:nvPicPr>
          <p:cNvPr id="5" name="Bildobjekt 4" descr="En bild som visar idrott, person, sport, grön&#10;&#10;AI-genererat innehåll kan vara felaktigt.">
            <a:extLst>
              <a:ext uri="{FF2B5EF4-FFF2-40B4-BE49-F238E27FC236}">
                <a16:creationId xmlns:a16="http://schemas.microsoft.com/office/drawing/2014/main" id="{3F00CBB0-230D-4A3B-3A59-28D56861ED17}"/>
              </a:ext>
            </a:extLst>
          </p:cNvPr>
          <p:cNvPicPr>
            <a:picLocks noChangeAspect="1"/>
          </p:cNvPicPr>
          <p:nvPr/>
        </p:nvPicPr>
        <p:blipFill>
          <a:blip r:embed="rId3">
            <a:extLst>
              <a:ext uri="{28A0092B-C50C-407E-A947-70E740481C1C}">
                <a14:useLocalDpi xmlns:a14="http://schemas.microsoft.com/office/drawing/2010/main" val="0"/>
              </a:ext>
            </a:extLst>
          </a:blip>
          <a:srcRect l="51226" t="31536" r="43649" b="51066"/>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298423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7B1B5-A4B4-8CC2-7838-C1C67CFBC6C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CC2D081-05B0-1AC7-415B-DA19947CE560}"/>
              </a:ext>
            </a:extLst>
          </p:cNvPr>
          <p:cNvSpPr>
            <a:spLocks noGrp="1"/>
          </p:cNvSpPr>
          <p:nvPr>
            <p:ph type="title"/>
          </p:nvPr>
        </p:nvSpPr>
        <p:spPr>
          <a:xfrm>
            <a:off x="5312927" y="5693904"/>
            <a:ext cx="10515600" cy="1325559"/>
          </a:xfrm>
        </p:spPr>
        <p:txBody>
          <a:bodyPr>
            <a:normAutofit/>
          </a:bodyPr>
          <a:lstStyle/>
          <a:p>
            <a:r>
              <a:rPr lang="sv-SE" sz="4500" b="1">
                <a:latin typeface="+mn-lt"/>
              </a:rPr>
              <a:t>Dante</a:t>
            </a:r>
          </a:p>
        </p:txBody>
      </p:sp>
      <p:pic>
        <p:nvPicPr>
          <p:cNvPr id="5" name="Bildobjekt 4" descr="En bild som visar idrott, person, sport, grön&#10;&#10;AI-genererat innehåll kan vara felaktigt.">
            <a:extLst>
              <a:ext uri="{FF2B5EF4-FFF2-40B4-BE49-F238E27FC236}">
                <a16:creationId xmlns:a16="http://schemas.microsoft.com/office/drawing/2014/main" id="{69649DEE-12FE-31FE-145A-EBC4A582B91E}"/>
              </a:ext>
            </a:extLst>
          </p:cNvPr>
          <p:cNvPicPr>
            <a:picLocks noChangeAspect="1"/>
          </p:cNvPicPr>
          <p:nvPr/>
        </p:nvPicPr>
        <p:blipFill>
          <a:blip r:embed="rId3">
            <a:extLst>
              <a:ext uri="{28A0092B-C50C-407E-A947-70E740481C1C}">
                <a14:useLocalDpi xmlns:a14="http://schemas.microsoft.com/office/drawing/2010/main" val="0"/>
              </a:ext>
            </a:extLst>
          </a:blip>
          <a:srcRect l="42332" t="33946" r="52543" b="48656"/>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146535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0939E-673A-99CD-508E-487DF42C633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54924B1-4393-3EE4-6741-68FE87C64CE9}"/>
              </a:ext>
            </a:extLst>
          </p:cNvPr>
          <p:cNvSpPr>
            <a:spLocks noGrp="1"/>
          </p:cNvSpPr>
          <p:nvPr>
            <p:ph type="title"/>
          </p:nvPr>
        </p:nvSpPr>
        <p:spPr>
          <a:xfrm>
            <a:off x="5312927" y="5693904"/>
            <a:ext cx="10515600" cy="1325559"/>
          </a:xfrm>
        </p:spPr>
        <p:txBody>
          <a:bodyPr>
            <a:normAutofit/>
          </a:bodyPr>
          <a:lstStyle/>
          <a:p>
            <a:r>
              <a:rPr lang="sv-SE" sz="4500" b="1">
                <a:latin typeface="+mn-lt"/>
              </a:rPr>
              <a:t>Kevin</a:t>
            </a:r>
          </a:p>
        </p:txBody>
      </p:sp>
      <p:pic>
        <p:nvPicPr>
          <p:cNvPr id="5" name="Bildobjekt 4" descr="En bild som visar idrott, person, sport, grön&#10;&#10;AI-genererat innehåll kan vara felaktigt.">
            <a:extLst>
              <a:ext uri="{FF2B5EF4-FFF2-40B4-BE49-F238E27FC236}">
                <a16:creationId xmlns:a16="http://schemas.microsoft.com/office/drawing/2014/main" id="{226FBB96-A20E-EAEB-51BB-69A5EDC12F32}"/>
              </a:ext>
            </a:extLst>
          </p:cNvPr>
          <p:cNvPicPr>
            <a:picLocks noChangeAspect="1"/>
          </p:cNvPicPr>
          <p:nvPr/>
        </p:nvPicPr>
        <p:blipFill>
          <a:blip r:embed="rId3">
            <a:extLst>
              <a:ext uri="{28A0092B-C50C-407E-A947-70E740481C1C}">
                <a14:useLocalDpi xmlns:a14="http://schemas.microsoft.com/office/drawing/2010/main" val="0"/>
              </a:ext>
            </a:extLst>
          </a:blip>
          <a:srcRect l="36000" t="32206" r="58875" b="50396"/>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290289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235A4-01A5-67CC-9421-27818C16F4B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D8A96B1-264F-D0E4-D149-3504471EA421}"/>
              </a:ext>
            </a:extLst>
          </p:cNvPr>
          <p:cNvSpPr>
            <a:spLocks noGrp="1"/>
          </p:cNvSpPr>
          <p:nvPr>
            <p:ph type="title"/>
          </p:nvPr>
        </p:nvSpPr>
        <p:spPr>
          <a:xfrm>
            <a:off x="4826544" y="5532441"/>
            <a:ext cx="10515600" cy="1325559"/>
          </a:xfrm>
        </p:spPr>
        <p:txBody>
          <a:bodyPr>
            <a:normAutofit/>
          </a:bodyPr>
          <a:lstStyle/>
          <a:p>
            <a:r>
              <a:rPr lang="sv-SE" sz="4500" b="1">
                <a:latin typeface="+mn-lt"/>
              </a:rPr>
              <a:t>Ossian</a:t>
            </a:r>
          </a:p>
        </p:txBody>
      </p:sp>
      <p:pic>
        <p:nvPicPr>
          <p:cNvPr id="5" name="Bildobjekt 4" descr="En bild som visar idrott, person, sport, grön&#10;&#10;AI-genererat innehåll kan vara felaktigt.">
            <a:extLst>
              <a:ext uri="{FF2B5EF4-FFF2-40B4-BE49-F238E27FC236}">
                <a16:creationId xmlns:a16="http://schemas.microsoft.com/office/drawing/2014/main" id="{8C5A850F-9BF3-4076-BF3E-D47BAA152352}"/>
              </a:ext>
            </a:extLst>
          </p:cNvPr>
          <p:cNvPicPr>
            <a:picLocks noChangeAspect="1"/>
          </p:cNvPicPr>
          <p:nvPr/>
        </p:nvPicPr>
        <p:blipFill>
          <a:blip r:embed="rId3">
            <a:extLst>
              <a:ext uri="{28A0092B-C50C-407E-A947-70E740481C1C}">
                <a14:useLocalDpi xmlns:a14="http://schemas.microsoft.com/office/drawing/2010/main" val="0"/>
              </a:ext>
            </a:extLst>
          </a:blip>
          <a:srcRect l="45436" t="47803" r="49439" b="34799"/>
          <a:stretch/>
        </p:blipFill>
        <p:spPr>
          <a:xfrm>
            <a:off x="4242194" y="327293"/>
            <a:ext cx="3307080" cy="5056624"/>
          </a:xfrm>
          <a:prstGeom prst="rect">
            <a:avLst/>
          </a:prstGeom>
          <a:ln w="38100">
            <a:solidFill>
              <a:schemeClr val="tx1"/>
            </a:solidFill>
          </a:ln>
        </p:spPr>
      </p:pic>
    </p:spTree>
    <p:extLst>
      <p:ext uri="{BB962C8B-B14F-4D97-AF65-F5344CB8AC3E}">
        <p14:creationId xmlns:p14="http://schemas.microsoft.com/office/powerpoint/2010/main" val="2324380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1B044-2921-0D30-5328-7F7D94BF2C0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98D8A9F-7BA6-47EA-807C-1E899B155BCC}"/>
              </a:ext>
            </a:extLst>
          </p:cNvPr>
          <p:cNvSpPr>
            <a:spLocks noGrp="1"/>
          </p:cNvSpPr>
          <p:nvPr>
            <p:ph type="title"/>
          </p:nvPr>
        </p:nvSpPr>
        <p:spPr>
          <a:xfrm>
            <a:off x="4729268" y="5532441"/>
            <a:ext cx="10515600" cy="1325559"/>
          </a:xfrm>
        </p:spPr>
        <p:txBody>
          <a:bodyPr>
            <a:normAutofit/>
          </a:bodyPr>
          <a:lstStyle/>
          <a:p>
            <a:r>
              <a:rPr lang="sv-SE" sz="4500" b="1">
                <a:latin typeface="+mn-lt"/>
              </a:rPr>
              <a:t>Hjalmar</a:t>
            </a:r>
          </a:p>
        </p:txBody>
      </p:sp>
      <p:pic>
        <p:nvPicPr>
          <p:cNvPr id="5" name="Bildobjekt 4" descr="En bild som visar idrott, person, sport, grön&#10;&#10;AI-genererat innehåll kan vara felaktigt.">
            <a:extLst>
              <a:ext uri="{FF2B5EF4-FFF2-40B4-BE49-F238E27FC236}">
                <a16:creationId xmlns:a16="http://schemas.microsoft.com/office/drawing/2014/main" id="{EEC7B0E7-CD31-9B24-4430-F4EB0630C06E}"/>
              </a:ext>
            </a:extLst>
          </p:cNvPr>
          <p:cNvPicPr>
            <a:picLocks noChangeAspect="1"/>
          </p:cNvPicPr>
          <p:nvPr/>
        </p:nvPicPr>
        <p:blipFill>
          <a:blip r:embed="rId3">
            <a:extLst>
              <a:ext uri="{28A0092B-C50C-407E-A947-70E740481C1C}">
                <a14:useLocalDpi xmlns:a14="http://schemas.microsoft.com/office/drawing/2010/main" val="0"/>
              </a:ext>
            </a:extLst>
          </a:blip>
          <a:srcRect l="45436" t="47803" r="49439" b="34799"/>
          <a:stretch/>
        </p:blipFill>
        <p:spPr>
          <a:xfrm>
            <a:off x="4242194" y="327293"/>
            <a:ext cx="3307080" cy="5056624"/>
          </a:xfrm>
          <a:prstGeom prst="rect">
            <a:avLst/>
          </a:prstGeom>
          <a:ln w="38100">
            <a:solidFill>
              <a:schemeClr val="tx1"/>
            </a:solidFill>
          </a:ln>
        </p:spPr>
      </p:pic>
      <p:pic>
        <p:nvPicPr>
          <p:cNvPr id="7" name="Bildobjekt 6" descr="En bild som visar person, inomhus, vägg, klädsel&#10;&#10;AI-genererat innehåll kan vara felaktigt.">
            <a:extLst>
              <a:ext uri="{FF2B5EF4-FFF2-40B4-BE49-F238E27FC236}">
                <a16:creationId xmlns:a16="http://schemas.microsoft.com/office/drawing/2014/main" id="{6FBF47BA-B73D-159B-1AAF-DEC189B6DB2A}"/>
              </a:ext>
            </a:extLst>
          </p:cNvPr>
          <p:cNvPicPr>
            <a:picLocks noChangeAspect="1"/>
          </p:cNvPicPr>
          <p:nvPr/>
        </p:nvPicPr>
        <p:blipFill>
          <a:blip r:embed="rId4">
            <a:extLst>
              <a:ext uri="{28A0092B-C50C-407E-A947-70E740481C1C}">
                <a14:useLocalDpi xmlns:a14="http://schemas.microsoft.com/office/drawing/2010/main" val="0"/>
              </a:ext>
            </a:extLst>
          </a:blip>
          <a:srcRect l="38582" t="22671" r="53114" b="60398"/>
          <a:stretch/>
        </p:blipFill>
        <p:spPr>
          <a:xfrm>
            <a:off x="4242194" y="327293"/>
            <a:ext cx="3307080" cy="5056624"/>
          </a:xfrm>
          <a:prstGeom prst="rect">
            <a:avLst/>
          </a:prstGeom>
          <a:ln w="19050">
            <a:solidFill>
              <a:schemeClr val="tx1"/>
            </a:solidFill>
          </a:ln>
        </p:spPr>
      </p:pic>
      <p:pic>
        <p:nvPicPr>
          <p:cNvPr id="3" name="Bildobjekt 2" descr="En bild som visar person, Människoansikte, glasögon, klädsel&#10;&#10;AI-genererat innehåll kan vara felaktigt.">
            <a:extLst>
              <a:ext uri="{FF2B5EF4-FFF2-40B4-BE49-F238E27FC236}">
                <a16:creationId xmlns:a16="http://schemas.microsoft.com/office/drawing/2014/main" id="{CAC3F1C1-40C7-08C6-FA7A-DB541CF2E5D8}"/>
              </a:ext>
            </a:extLst>
          </p:cNvPr>
          <p:cNvPicPr>
            <a:picLocks noChangeAspect="1"/>
          </p:cNvPicPr>
          <p:nvPr/>
        </p:nvPicPr>
        <p:blipFill>
          <a:blip r:embed="rId5"/>
          <a:stretch>
            <a:fillRect/>
          </a:stretch>
        </p:blipFill>
        <p:spPr>
          <a:xfrm>
            <a:off x="4241322" y="325088"/>
            <a:ext cx="3338820" cy="5092096"/>
          </a:xfrm>
          <a:prstGeom prst="rect">
            <a:avLst/>
          </a:prstGeom>
        </p:spPr>
      </p:pic>
    </p:spTree>
    <p:extLst>
      <p:ext uri="{BB962C8B-B14F-4D97-AF65-F5344CB8AC3E}">
        <p14:creationId xmlns:p14="http://schemas.microsoft.com/office/powerpoint/2010/main" val="2549841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pic>
        <p:nvPicPr>
          <p:cNvPr id="2" name="Bildobjekt 3">
            <a:extLst>
              <a:ext uri="{FF2B5EF4-FFF2-40B4-BE49-F238E27FC236}">
                <a16:creationId xmlns:a16="http://schemas.microsoft.com/office/drawing/2014/main" id="{3C48CD15-DE21-4D50-8ADA-A83F5D9EDF84}"/>
              </a:ext>
            </a:extLst>
          </p:cNvPr>
          <p:cNvPicPr>
            <a:picLocks noChangeAspect="1"/>
          </p:cNvPicPr>
          <p:nvPr/>
        </p:nvPicPr>
        <p:blipFill>
          <a:blip r:embed="rId3"/>
          <a:srcRect l="1384" r="-1"/>
          <a:stretch>
            <a:fillRect/>
          </a:stretch>
        </p:blipFill>
        <p:spPr>
          <a:xfrm>
            <a:off x="5779019" y="5822255"/>
            <a:ext cx="1082155" cy="616752"/>
          </a:xfrm>
          <a:prstGeom prst="rect">
            <a:avLst/>
          </a:prstGeom>
          <a:noFill/>
          <a:ln cap="flat">
            <a:noFill/>
          </a:ln>
        </p:spPr>
      </p:pic>
      <p:pic>
        <p:nvPicPr>
          <p:cNvPr id="5" name="Bild 6" descr="Tv">
            <a:hlinkClick r:id="rId4"/>
            <a:extLst>
              <a:ext uri="{FF2B5EF4-FFF2-40B4-BE49-F238E27FC236}">
                <a16:creationId xmlns:a16="http://schemas.microsoft.com/office/drawing/2014/main" id="{9200754D-8890-4598-9DF1-46D9C18AA315}"/>
              </a:ext>
            </a:extLst>
          </p:cNvPr>
          <p:cNvPicPr>
            <a:picLocks noChangeAspect="1"/>
          </p:cNvPicPr>
          <p:nvPr/>
        </p:nvPicPr>
        <p:blipFill>
          <a:blip r:embed="rId5">
            <a:extLst>
              <a:ext uri="{96DAC541-7B7A-43D3-8B79-37D633B846F1}">
                <asvg:svgBlip xmlns:asvg="http://schemas.microsoft.com/office/drawing/2016/SVG/main" r:embed="rId6"/>
              </a:ext>
            </a:extLst>
          </a:blip>
          <a:srcRect t="-1" b="7410"/>
          <a:stretch>
            <a:fillRect/>
          </a:stretch>
        </p:blipFill>
        <p:spPr>
          <a:xfrm>
            <a:off x="5694010" y="5581364"/>
            <a:ext cx="1267404" cy="1173476"/>
          </a:xfrm>
          <a:prstGeom prst="rect">
            <a:avLst/>
          </a:prstGeom>
          <a:noFill/>
          <a:ln cap="flat">
            <a:noFill/>
          </a:ln>
        </p:spPr>
      </p:pic>
      <p:sp>
        <p:nvSpPr>
          <p:cNvPr id="3" name="Rubrik 1">
            <a:extLst>
              <a:ext uri="{FF2B5EF4-FFF2-40B4-BE49-F238E27FC236}">
                <a16:creationId xmlns:a16="http://schemas.microsoft.com/office/drawing/2014/main" id="{E880EF45-064D-470C-9F4F-81C138E9B01A}"/>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Fotbollens spela, lek och lär</a:t>
            </a:r>
          </a:p>
        </p:txBody>
      </p:sp>
      <p:sp>
        <p:nvSpPr>
          <p:cNvPr id="4" name="Platshållare för text 2">
            <a:extLst>
              <a:ext uri="{FF2B5EF4-FFF2-40B4-BE49-F238E27FC236}">
                <a16:creationId xmlns:a16="http://schemas.microsoft.com/office/drawing/2014/main" id="{CA1E47CE-4A16-481E-8406-6E3D2CBE0C9F}"/>
              </a:ext>
            </a:extLst>
          </p:cNvPr>
          <p:cNvSpPr txBox="1"/>
          <p:nvPr/>
        </p:nvSpPr>
        <p:spPr>
          <a:xfrm>
            <a:off x="784217" y="2519192"/>
            <a:ext cx="6609630" cy="2897943"/>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I svensk barn- och ungdomsfotboll gäller:</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Fotboll för alla</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Barns och ungdomars villkor</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Fokus på glädje, ansträngning och lärande</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Hållbart idrottande</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Fair Play</a:t>
            </a:r>
          </a:p>
        </p:txBody>
      </p:sp>
      <p:pic>
        <p:nvPicPr>
          <p:cNvPr id="6" name="Bildobjekt 10">
            <a:extLst>
              <a:ext uri="{FF2B5EF4-FFF2-40B4-BE49-F238E27FC236}">
                <a16:creationId xmlns:a16="http://schemas.microsoft.com/office/drawing/2014/main" id="{9DF10488-39E3-49A9-AFFF-C7AD8EFA2A9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80654">
            <a:off x="8359071" y="1698847"/>
            <a:ext cx="2018958" cy="2870274"/>
          </a:xfrm>
          <a:prstGeom prst="rect">
            <a:avLst/>
          </a:prstGeom>
          <a:noFill/>
          <a:ln cap="flat">
            <a:noFill/>
          </a:ln>
          <a:effectLst>
            <a:outerShdw dist="76204" dir="2999946" algn="tl">
              <a:srgbClr val="000000"/>
            </a:outerShdw>
          </a:effectLst>
        </p:spPr>
      </p:pic>
      <p:sp>
        <p:nvSpPr>
          <p:cNvPr id="7" name="Platshållare för text 2">
            <a:extLst>
              <a:ext uri="{FF2B5EF4-FFF2-40B4-BE49-F238E27FC236}">
                <a16:creationId xmlns:a16="http://schemas.microsoft.com/office/drawing/2014/main" id="{9354DA58-2417-4440-83F1-7791688164E8}"/>
              </a:ext>
            </a:extLst>
          </p:cNvPr>
          <p:cNvSpPr txBox="1"/>
          <p:nvPr/>
        </p:nvSpPr>
        <p:spPr>
          <a:xfrm>
            <a:off x="0" y="6392799"/>
            <a:ext cx="3592284" cy="465201"/>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svenskfotboll.se/</a:t>
            </a:r>
            <a:r>
              <a:rPr lang="sv-SE" sz="2400" err="1">
                <a:solidFill>
                  <a:srgbClr val="000000"/>
                </a:solidFill>
                <a:latin typeface="Calibri"/>
              </a:rPr>
              <a:t>fsll</a:t>
            </a:r>
            <a:endParaRPr lang="sv-SE" sz="2400" b="0" i="0" u="none" strike="noStrike" kern="1200" cap="none" spc="0" baseline="0">
              <a:solidFill>
                <a:srgbClr val="000000"/>
              </a:solidFill>
              <a:uFillTx/>
              <a:latin typeface="Calibri"/>
            </a:endParaRPr>
          </a:p>
        </p:txBody>
      </p:sp>
      <p:sp>
        <p:nvSpPr>
          <p:cNvPr id="8" name="Rektangel: rundade hörn 13">
            <a:extLst>
              <a:ext uri="{FF2B5EF4-FFF2-40B4-BE49-F238E27FC236}">
                <a16:creationId xmlns:a16="http://schemas.microsoft.com/office/drawing/2014/main" id="{C0AC1149-105E-4092-B98C-5D3BE3D09058}"/>
              </a:ext>
            </a:extLst>
          </p:cNvPr>
          <p:cNvSpPr/>
          <p:nvPr/>
        </p:nvSpPr>
        <p:spPr>
          <a:xfrm>
            <a:off x="8403820" y="6130631"/>
            <a:ext cx="3085770" cy="55179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0000">
              <a:alpha val="48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FFFFFF"/>
                </a:solidFill>
                <a:uFillTx/>
                <a:latin typeface="Calibri"/>
              </a:rPr>
              <a:t>Reflektera två och två</a:t>
            </a:r>
          </a:p>
        </p:txBody>
      </p:sp>
      <p:pic>
        <p:nvPicPr>
          <p:cNvPr id="9" name="Bild 14" descr="Chatt">
            <a:extLst>
              <a:ext uri="{FF2B5EF4-FFF2-40B4-BE49-F238E27FC236}">
                <a16:creationId xmlns:a16="http://schemas.microsoft.com/office/drawing/2014/main" id="{244CEF21-5790-4D60-980D-60B24827D5EA}"/>
              </a:ext>
            </a:extLst>
          </p:cNvPr>
          <p:cNvPicPr>
            <a:picLocks noChangeAspect="1"/>
          </p:cNvPicPr>
          <p:nvPr/>
        </p:nvPicPr>
        <p:blipFill>
          <a:blip r:embed="rId8">
            <a:extLst>
              <a:ext uri="{96DAC541-7B7A-43D3-8B79-37D633B846F1}">
                <asvg:svgBlip xmlns:asvg="http://schemas.microsoft.com/office/drawing/2016/SVG/main" r:embed="rId9"/>
              </a:ext>
            </a:extLst>
          </a:blip>
          <a:srcRect l="5444" t="18256" r="4331" b="18256"/>
          <a:stretch>
            <a:fillRect/>
          </a:stretch>
        </p:blipFill>
        <p:spPr>
          <a:xfrm>
            <a:off x="10021229" y="4951393"/>
            <a:ext cx="2009988" cy="1414439"/>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293">
    <p:spTree>
      <p:nvGrpSpPr>
        <p:cNvPr id="1" name=""/>
        <p:cNvGrpSpPr/>
        <p:nvPr/>
      </p:nvGrpSpPr>
      <p:grpSpPr>
        <a:xfrm>
          <a:off x="0" y="0"/>
          <a:ext cx="0" cy="0"/>
          <a:chOff x="0" y="0"/>
          <a:chExt cx="0" cy="0"/>
        </a:xfrm>
      </p:grpSpPr>
      <p:pic>
        <p:nvPicPr>
          <p:cNvPr id="9" name="Bildobjekt 31">
            <a:extLst>
              <a:ext uri="{FF2B5EF4-FFF2-40B4-BE49-F238E27FC236}">
                <a16:creationId xmlns:a16="http://schemas.microsoft.com/office/drawing/2014/main" id="{86C5F184-31F9-48E0-A0E5-859276C981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4708" y="2187098"/>
            <a:ext cx="1358505" cy="2211650"/>
          </a:xfrm>
          <a:prstGeom prst="rect">
            <a:avLst/>
          </a:prstGeom>
          <a:noFill/>
          <a:ln cap="flat">
            <a:noFill/>
          </a:ln>
        </p:spPr>
      </p:pic>
      <p:pic>
        <p:nvPicPr>
          <p:cNvPr id="10" name="Picture 2" descr="målvakt03.png">
            <a:extLst>
              <a:ext uri="{FF2B5EF4-FFF2-40B4-BE49-F238E27FC236}">
                <a16:creationId xmlns:a16="http://schemas.microsoft.com/office/drawing/2014/main" id="{7ED88DE3-3DD6-455D-B827-CE3F829A2B8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09917" y="2398370"/>
            <a:ext cx="1506666" cy="1916527"/>
          </a:xfrm>
          <a:prstGeom prst="rect">
            <a:avLst/>
          </a:prstGeom>
          <a:noFill/>
          <a:ln cap="flat">
            <a:noFill/>
          </a:ln>
        </p:spPr>
      </p:pic>
      <p:pic>
        <p:nvPicPr>
          <p:cNvPr id="11" name="Picture 1" descr="A_32.png">
            <a:extLst>
              <a:ext uri="{FF2B5EF4-FFF2-40B4-BE49-F238E27FC236}">
                <a16:creationId xmlns:a16="http://schemas.microsoft.com/office/drawing/2014/main" id="{1BB3DB75-5ADD-45D8-A410-88381F4E64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97378" y="1574146"/>
            <a:ext cx="1695315" cy="2464115"/>
          </a:xfrm>
          <a:prstGeom prst="rect">
            <a:avLst/>
          </a:prstGeom>
          <a:noFill/>
          <a:ln cap="flat">
            <a:noFill/>
          </a:ln>
        </p:spPr>
      </p:pic>
      <p:sp>
        <p:nvSpPr>
          <p:cNvPr id="12" name="Rubrik 1">
            <a:extLst>
              <a:ext uri="{FF2B5EF4-FFF2-40B4-BE49-F238E27FC236}">
                <a16:creationId xmlns:a16="http://schemas.microsoft.com/office/drawing/2014/main" id="{1F3F7E95-ABAE-491E-8376-F878FB5A8B69}"/>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Spelformen 7 mot 7</a:t>
            </a:r>
          </a:p>
        </p:txBody>
      </p:sp>
      <p:pic>
        <p:nvPicPr>
          <p:cNvPr id="2050" name="Picture 2">
            <a:extLst>
              <a:ext uri="{FF2B5EF4-FFF2-40B4-BE49-F238E27FC236}">
                <a16:creationId xmlns:a16="http://schemas.microsoft.com/office/drawing/2014/main" id="{58404D8A-FBB2-8927-25AC-F9B22D8D64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934" y="3907062"/>
            <a:ext cx="12603792" cy="3129614"/>
          </a:xfrm>
          <a:prstGeom prst="rect">
            <a:avLst/>
          </a:prstGeom>
          <a:noFill/>
          <a:extLst>
            <a:ext uri="{909E8E84-426E-40DD-AFC4-6F175D3DCCD1}">
              <a14:hiddenFill xmlns:a14="http://schemas.microsoft.com/office/drawing/2010/main">
                <a:solidFill>
                  <a:srgbClr val="FFFFFF"/>
                </a:solidFill>
              </a14:hiddenFill>
            </a:ext>
          </a:extLst>
        </p:spPr>
      </p:pic>
      <p:pic>
        <p:nvPicPr>
          <p:cNvPr id="8" name="Bildobjekt 30">
            <a:extLst>
              <a:ext uri="{FF2B5EF4-FFF2-40B4-BE49-F238E27FC236}">
                <a16:creationId xmlns:a16="http://schemas.microsoft.com/office/drawing/2014/main" id="{D32C69EA-51C4-4297-B5A3-2F34841A90B0}"/>
              </a:ext>
            </a:extLst>
          </p:cNvPr>
          <p:cNvPicPr>
            <a:picLocks noChangeAspect="1"/>
          </p:cNvPicPr>
          <p:nvPr/>
        </p:nvPicPr>
        <p:blipFill>
          <a:blip r:embed="rId7" cstate="screen">
            <a:extLst>
              <a:ext uri="{28A0092B-C50C-407E-A947-70E740481C1C}">
                <a14:useLocalDpi xmlns:a14="http://schemas.microsoft.com/office/drawing/2010/main"/>
              </a:ext>
            </a:extLst>
          </a:blip>
          <a:srcRect l="33971" r="-3141"/>
          <a:stretch>
            <a:fillRect/>
          </a:stretch>
        </p:blipFill>
        <p:spPr>
          <a:xfrm>
            <a:off x="960901" y="3145349"/>
            <a:ext cx="372224" cy="1066985"/>
          </a:xfrm>
          <a:prstGeom prst="rect">
            <a:avLst/>
          </a:prstGeom>
          <a:noFill/>
          <a:ln cap="flat">
            <a:noFill/>
          </a:ln>
        </p:spPr>
      </p:pic>
      <p:pic>
        <p:nvPicPr>
          <p:cNvPr id="7" name="Bildobjekt 29">
            <a:extLst>
              <a:ext uri="{FF2B5EF4-FFF2-40B4-BE49-F238E27FC236}">
                <a16:creationId xmlns:a16="http://schemas.microsoft.com/office/drawing/2014/main" id="{6B076DEB-B7B8-42EA-B2AB-28AD4AB14FDD}"/>
              </a:ext>
            </a:extLst>
          </p:cNvPr>
          <p:cNvPicPr>
            <a:picLocks noChangeAspect="1"/>
          </p:cNvPicPr>
          <p:nvPr/>
        </p:nvPicPr>
        <p:blipFill>
          <a:blip r:embed="rId8" cstate="screen">
            <a:extLst>
              <a:ext uri="{28A0092B-C50C-407E-A947-70E740481C1C}">
                <a14:useLocalDpi xmlns:a14="http://schemas.microsoft.com/office/drawing/2010/main"/>
              </a:ext>
            </a:extLst>
          </a:blip>
          <a:srcRect l="51200" r="8787"/>
          <a:stretch>
            <a:fillRect/>
          </a:stretch>
        </p:blipFill>
        <p:spPr>
          <a:xfrm rot="283202">
            <a:off x="3042179" y="2743731"/>
            <a:ext cx="999411" cy="1668697"/>
          </a:xfrm>
          <a:prstGeom prst="rect">
            <a:avLst/>
          </a:prstGeom>
          <a:noFill/>
          <a:ln cap="flat">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298">
    <p:spTree>
      <p:nvGrpSpPr>
        <p:cNvPr id="1" name=""/>
        <p:cNvGrpSpPr/>
        <p:nvPr/>
      </p:nvGrpSpPr>
      <p:grpSpPr>
        <a:xfrm>
          <a:off x="0" y="0"/>
          <a:ext cx="0" cy="0"/>
          <a:chOff x="0" y="0"/>
          <a:chExt cx="0" cy="0"/>
        </a:xfrm>
      </p:grpSpPr>
      <p:sp>
        <p:nvSpPr>
          <p:cNvPr id="2" name="Rektangel: rundade hörn 6">
            <a:extLst>
              <a:ext uri="{FF2B5EF4-FFF2-40B4-BE49-F238E27FC236}">
                <a16:creationId xmlns:a16="http://schemas.microsoft.com/office/drawing/2014/main" id="{0E93F4D4-D488-45F6-BEB6-4B1CCA2C2A8D}"/>
              </a:ext>
            </a:extLst>
          </p:cNvPr>
          <p:cNvSpPr/>
          <p:nvPr/>
        </p:nvSpPr>
        <p:spPr>
          <a:xfrm>
            <a:off x="6096003" y="5821225"/>
            <a:ext cx="5604833" cy="90350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0000">
              <a:alpha val="48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FFFFFF"/>
                </a:solidFill>
                <a:uFillTx/>
                <a:latin typeface="Calibri"/>
              </a:rPr>
              <a:t>Hur kan jag som förälder bidra till att barnen tycker att det är roligt med fotboll?</a:t>
            </a:r>
          </a:p>
        </p:txBody>
      </p:sp>
      <p:sp>
        <p:nvSpPr>
          <p:cNvPr id="3" name="Rubrik 1">
            <a:extLst>
              <a:ext uri="{FF2B5EF4-FFF2-40B4-BE49-F238E27FC236}">
                <a16:creationId xmlns:a16="http://schemas.microsoft.com/office/drawing/2014/main" id="{A39AAC1C-F791-427A-8BF5-5109BEDC9E3F}"/>
              </a:ext>
            </a:extLst>
          </p:cNvPr>
          <p:cNvSpPr txBox="1"/>
          <p:nvPr/>
        </p:nvSpPr>
        <p:spPr>
          <a:xfrm>
            <a:off x="936629" y="1325880"/>
            <a:ext cx="7618799" cy="770253"/>
          </a:xfrm>
          <a:prstGeom prst="rect">
            <a:avLst/>
          </a:prstGeom>
          <a:noFill/>
          <a:ln cap="flat">
            <a:noFill/>
          </a:ln>
        </p:spPr>
        <p:txBody>
          <a:bodyPr vert="horz" wrap="square" lIns="91440" tIns="45720" rIns="91440" bIns="45720" anchor="b"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sv-SE" sz="4500" b="1" i="0" u="none" strike="noStrike" kern="1200" cap="none" spc="0" baseline="0">
                <a:solidFill>
                  <a:srgbClr val="000000"/>
                </a:solidFill>
                <a:uFillTx/>
                <a:latin typeface="Calibri"/>
              </a:rPr>
              <a:t>Film, spelformen 7 mot 7</a:t>
            </a:r>
          </a:p>
        </p:txBody>
      </p:sp>
      <p:pic>
        <p:nvPicPr>
          <p:cNvPr id="4" name="Bild 9" descr="Chatt">
            <a:extLst>
              <a:ext uri="{FF2B5EF4-FFF2-40B4-BE49-F238E27FC236}">
                <a16:creationId xmlns:a16="http://schemas.microsoft.com/office/drawing/2014/main" id="{2BA5CE49-3FA2-4192-ACCF-4A250D1B101D}"/>
              </a:ext>
            </a:extLst>
          </p:cNvPr>
          <p:cNvPicPr>
            <a:picLocks noChangeAspect="1"/>
          </p:cNvPicPr>
          <p:nvPr/>
        </p:nvPicPr>
        <p:blipFill>
          <a:blip r:embed="rId3">
            <a:extLst>
              <a:ext uri="{96DAC541-7B7A-43D3-8B79-37D633B846F1}">
                <asvg:svgBlip xmlns:asvg="http://schemas.microsoft.com/office/drawing/2016/SVG/main" r:embed="rId4"/>
              </a:ext>
            </a:extLst>
          </a:blip>
          <a:srcRect l="5444" t="18256" r="4331" b="18256"/>
          <a:stretch>
            <a:fillRect/>
          </a:stretch>
        </p:blipFill>
        <p:spPr>
          <a:xfrm>
            <a:off x="8555419" y="3270360"/>
            <a:ext cx="3511725" cy="2471220"/>
          </a:xfrm>
          <a:prstGeom prst="rect">
            <a:avLst/>
          </a:prstGeom>
          <a:noFill/>
          <a:ln cap="flat">
            <a:noFill/>
          </a:ln>
        </p:spPr>
      </p:pic>
      <p:pic>
        <p:nvPicPr>
          <p:cNvPr id="9" name="Bildobjekt 8">
            <a:hlinkClick r:id="rId5"/>
            <a:extLst>
              <a:ext uri="{FF2B5EF4-FFF2-40B4-BE49-F238E27FC236}">
                <a16:creationId xmlns:a16="http://schemas.microsoft.com/office/drawing/2014/main" id="{E5ACB4E8-B82B-89EB-49DE-D655A07D8002}"/>
              </a:ext>
            </a:extLst>
          </p:cNvPr>
          <p:cNvPicPr>
            <a:picLocks noChangeAspect="1"/>
          </p:cNvPicPr>
          <p:nvPr/>
        </p:nvPicPr>
        <p:blipFill>
          <a:blip r:embed="rId6"/>
          <a:srcRect l="66054" t="33735" r="5142" b="37671"/>
          <a:stretch/>
        </p:blipFill>
        <p:spPr>
          <a:xfrm>
            <a:off x="1123720" y="2448498"/>
            <a:ext cx="5475384" cy="305754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135">
    <p:spTree>
      <p:nvGrpSpPr>
        <p:cNvPr id="1" name=""/>
        <p:cNvGrpSpPr/>
        <p:nvPr/>
      </p:nvGrpSpPr>
      <p:grpSpPr>
        <a:xfrm>
          <a:off x="0" y="0"/>
          <a:ext cx="0" cy="0"/>
          <a:chOff x="0" y="0"/>
          <a:chExt cx="0" cy="0"/>
        </a:xfrm>
      </p:grpSpPr>
      <p:sp>
        <p:nvSpPr>
          <p:cNvPr id="2" name="Platshållare för text 2">
            <a:extLst>
              <a:ext uri="{FF2B5EF4-FFF2-40B4-BE49-F238E27FC236}">
                <a16:creationId xmlns:a16="http://schemas.microsoft.com/office/drawing/2014/main" id="{2BD5ECD5-0723-4B1C-8766-AABE879D44B7}"/>
              </a:ext>
            </a:extLst>
          </p:cNvPr>
          <p:cNvSpPr txBox="1"/>
          <p:nvPr/>
        </p:nvSpPr>
        <p:spPr>
          <a:xfrm>
            <a:off x="784226" y="2529687"/>
            <a:ext cx="4435470" cy="535518"/>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Positiva tränare</a:t>
            </a:r>
          </a:p>
        </p:txBody>
      </p:sp>
      <p:sp>
        <p:nvSpPr>
          <p:cNvPr id="3" name="Platshållare för text 2">
            <a:extLst>
              <a:ext uri="{FF2B5EF4-FFF2-40B4-BE49-F238E27FC236}">
                <a16:creationId xmlns:a16="http://schemas.microsoft.com/office/drawing/2014/main" id="{0873764E-D191-43EF-A4C9-75A99EFD2368}"/>
              </a:ext>
            </a:extLst>
          </p:cNvPr>
          <p:cNvSpPr txBox="1"/>
          <p:nvPr/>
        </p:nvSpPr>
        <p:spPr>
          <a:xfrm>
            <a:off x="5285716" y="2533336"/>
            <a:ext cx="4656042" cy="423687"/>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Gemenskap</a:t>
            </a:r>
          </a:p>
        </p:txBody>
      </p:sp>
      <p:sp>
        <p:nvSpPr>
          <p:cNvPr id="4" name="Platshållare för text 2">
            <a:extLst>
              <a:ext uri="{FF2B5EF4-FFF2-40B4-BE49-F238E27FC236}">
                <a16:creationId xmlns:a16="http://schemas.microsoft.com/office/drawing/2014/main" id="{FA812BD5-98C5-4B33-B46F-8BDEF246EFBF}"/>
              </a:ext>
            </a:extLst>
          </p:cNvPr>
          <p:cNvSpPr txBox="1"/>
          <p:nvPr/>
        </p:nvSpPr>
        <p:spPr>
          <a:xfrm>
            <a:off x="784226" y="4586264"/>
            <a:ext cx="2130423" cy="449034"/>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Anstränga sig</a:t>
            </a:r>
          </a:p>
        </p:txBody>
      </p:sp>
      <p:sp>
        <p:nvSpPr>
          <p:cNvPr id="5" name="Platshållare för text 2">
            <a:extLst>
              <a:ext uri="{FF2B5EF4-FFF2-40B4-BE49-F238E27FC236}">
                <a16:creationId xmlns:a16="http://schemas.microsoft.com/office/drawing/2014/main" id="{C59A5EFF-1BB1-44C8-8AC1-01607391D087}"/>
              </a:ext>
            </a:extLst>
          </p:cNvPr>
          <p:cNvSpPr txBox="1"/>
          <p:nvPr/>
        </p:nvSpPr>
        <p:spPr>
          <a:xfrm>
            <a:off x="5285716" y="4589913"/>
            <a:ext cx="4341717" cy="427994"/>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Lära sig</a:t>
            </a:r>
          </a:p>
        </p:txBody>
      </p:sp>
      <p:sp>
        <p:nvSpPr>
          <p:cNvPr id="6" name="Platshållare för text 2">
            <a:extLst>
              <a:ext uri="{FF2B5EF4-FFF2-40B4-BE49-F238E27FC236}">
                <a16:creationId xmlns:a16="http://schemas.microsoft.com/office/drawing/2014/main" id="{6A452DE1-72D2-4723-8527-F8BF82FF44AA}"/>
              </a:ext>
            </a:extLst>
          </p:cNvPr>
          <p:cNvSpPr txBox="1"/>
          <p:nvPr/>
        </p:nvSpPr>
        <p:spPr>
          <a:xfrm>
            <a:off x="784226" y="2953374"/>
            <a:ext cx="4435470" cy="1344881"/>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Tränaren ger beröm för ansträngning</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Tränaren är trevlig och rolig</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Tränaren lyssnar</a:t>
            </a:r>
          </a:p>
        </p:txBody>
      </p:sp>
      <p:sp>
        <p:nvSpPr>
          <p:cNvPr id="7" name="Platshållare för text 2">
            <a:extLst>
              <a:ext uri="{FF2B5EF4-FFF2-40B4-BE49-F238E27FC236}">
                <a16:creationId xmlns:a16="http://schemas.microsoft.com/office/drawing/2014/main" id="{9E3AFF28-075B-4558-92FE-01AE59B66B9E}"/>
              </a:ext>
            </a:extLst>
          </p:cNvPr>
          <p:cNvSpPr txBox="1"/>
          <p:nvPr/>
        </p:nvSpPr>
        <p:spPr>
          <a:xfrm>
            <a:off x="5285716" y="2953374"/>
            <a:ext cx="4435470" cy="1243584"/>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Peppa och bli peppad av lagkamrater</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Göra saker tillsammans</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Spelare uppträder sportsligt</a:t>
            </a:r>
          </a:p>
        </p:txBody>
      </p:sp>
      <p:sp>
        <p:nvSpPr>
          <p:cNvPr id="8" name="Platshållare för text 2">
            <a:extLst>
              <a:ext uri="{FF2B5EF4-FFF2-40B4-BE49-F238E27FC236}">
                <a16:creationId xmlns:a16="http://schemas.microsoft.com/office/drawing/2014/main" id="{913C14BC-CF1D-410E-BEC7-A56E579E635A}"/>
              </a:ext>
            </a:extLst>
          </p:cNvPr>
          <p:cNvSpPr txBox="1"/>
          <p:nvPr/>
        </p:nvSpPr>
        <p:spPr>
          <a:xfrm>
            <a:off x="784226" y="5035298"/>
            <a:ext cx="3556833" cy="1253459"/>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Göra sitt bästa</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Uppleva sig kompetent</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Träna och vara fysisk aktiv</a:t>
            </a:r>
          </a:p>
        </p:txBody>
      </p:sp>
      <p:sp>
        <p:nvSpPr>
          <p:cNvPr id="9" name="Platshållare för text 2">
            <a:extLst>
              <a:ext uri="{FF2B5EF4-FFF2-40B4-BE49-F238E27FC236}">
                <a16:creationId xmlns:a16="http://schemas.microsoft.com/office/drawing/2014/main" id="{497D9722-558E-4683-8B61-4E31244D1775}"/>
              </a:ext>
            </a:extLst>
          </p:cNvPr>
          <p:cNvSpPr txBox="1"/>
          <p:nvPr/>
        </p:nvSpPr>
        <p:spPr>
          <a:xfrm>
            <a:off x="5285707" y="5017907"/>
            <a:ext cx="4532214" cy="1368390"/>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Utvecklas i fotboll</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Lära sig nya saker</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Att använda det du tränat på i match</a:t>
            </a:r>
          </a:p>
        </p:txBody>
      </p:sp>
      <p:pic>
        <p:nvPicPr>
          <p:cNvPr id="10" name="Bildobjekt 44" descr="flicka.png">
            <a:extLst>
              <a:ext uri="{FF2B5EF4-FFF2-40B4-BE49-F238E27FC236}">
                <a16:creationId xmlns:a16="http://schemas.microsoft.com/office/drawing/2014/main" id="{9888A179-9C3E-4B3B-A6E1-DB8E97742657}"/>
              </a:ext>
            </a:extLst>
          </p:cNvPr>
          <p:cNvPicPr>
            <a:picLocks noChangeAspect="1"/>
          </p:cNvPicPr>
          <p:nvPr/>
        </p:nvPicPr>
        <p:blipFill>
          <a:blip r:embed="rId3"/>
          <a:srcRect r="8594"/>
          <a:stretch>
            <a:fillRect/>
          </a:stretch>
        </p:blipFill>
        <p:spPr>
          <a:xfrm>
            <a:off x="8515350" y="219"/>
            <a:ext cx="3676646" cy="6857780"/>
          </a:xfrm>
          <a:prstGeom prst="rect">
            <a:avLst/>
          </a:prstGeom>
          <a:noFill/>
          <a:ln cap="flat">
            <a:noFill/>
          </a:ln>
        </p:spPr>
      </p:pic>
      <p:sp>
        <p:nvSpPr>
          <p:cNvPr id="11" name="Rubrik 1">
            <a:extLst>
              <a:ext uri="{FF2B5EF4-FFF2-40B4-BE49-F238E27FC236}">
                <a16:creationId xmlns:a16="http://schemas.microsoft.com/office/drawing/2014/main" id="{BBF8E649-A4AF-4B95-B6BD-A6CDFB0DE5C6}"/>
              </a:ext>
            </a:extLst>
          </p:cNvPr>
          <p:cNvSpPr txBox="1"/>
          <p:nvPr/>
        </p:nvSpPr>
        <p:spPr>
          <a:xfrm>
            <a:off x="936629" y="1325880"/>
            <a:ext cx="10242002" cy="770253"/>
          </a:xfrm>
          <a:prstGeom prst="rect">
            <a:avLst/>
          </a:prstGeom>
          <a:noFill/>
          <a:ln cap="flat">
            <a:noFill/>
          </a:ln>
        </p:spPr>
        <p:txBody>
          <a:bodyPr vert="horz" wrap="square" lIns="91440" tIns="45720" rIns="91440" bIns="45720" anchor="b"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sv-SE" sz="4400" b="1" i="0" u="none" strike="noStrike" kern="1200" cap="none" spc="0" baseline="0">
                <a:solidFill>
                  <a:srgbClr val="000000"/>
                </a:solidFill>
                <a:uFillTx/>
                <a:latin typeface="Calibri"/>
              </a:rPr>
              <a:t>Vad är viktigt för barn i fotboll?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name="Slide29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89E94F-0AC4-4AAB-B0AA-0835BE103939}"/>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Riktlinjer för träning</a:t>
            </a:r>
          </a:p>
        </p:txBody>
      </p:sp>
      <p:sp>
        <p:nvSpPr>
          <p:cNvPr id="3" name="Platshållare för text 2">
            <a:extLst>
              <a:ext uri="{FF2B5EF4-FFF2-40B4-BE49-F238E27FC236}">
                <a16:creationId xmlns:a16="http://schemas.microsoft.com/office/drawing/2014/main" id="{3F1E9577-9849-4116-857D-4621135AEB23}"/>
              </a:ext>
            </a:extLst>
          </p:cNvPr>
          <p:cNvSpPr txBox="1"/>
          <p:nvPr/>
        </p:nvSpPr>
        <p:spPr>
          <a:xfrm>
            <a:off x="784226" y="2561956"/>
            <a:ext cx="7163272" cy="3122566"/>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1 ledare / 8 barn</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Korta samlingar och kort tid mellan övningar</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Stationsträning som följer ett tema med mycket spel</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Koordinationsövningar med och utan boll</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Innehåll enligt spelarutbildningsplanen</a:t>
            </a:r>
          </a:p>
          <a:p>
            <a:pPr marL="395999" marR="0" lvl="1" indent="-198004" algn="l" defTabSz="914400" rtl="0" fontAlgn="auto" hangingPunct="1">
              <a:lnSpc>
                <a:spcPct val="95000"/>
              </a:lnSpc>
              <a:spcBef>
                <a:spcPts val="5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SvFF har gjort färdiga förslag på övningar och träningspass</a:t>
            </a:r>
          </a:p>
        </p:txBody>
      </p:sp>
      <p:pic>
        <p:nvPicPr>
          <p:cNvPr id="4" name="Bildobjekt 3">
            <a:extLst>
              <a:ext uri="{FF2B5EF4-FFF2-40B4-BE49-F238E27FC236}">
                <a16:creationId xmlns:a16="http://schemas.microsoft.com/office/drawing/2014/main" id="{5AD58BE2-D057-446A-9827-9EC6E67C05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59325" y="788752"/>
            <a:ext cx="4532671" cy="6069247"/>
          </a:xfrm>
          <a:prstGeom prst="rect">
            <a:avLst/>
          </a:prstGeom>
          <a:noFill/>
          <a:ln cap="flat">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11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6E7948-0350-4FB8-8B7A-77D6D8F571C6}"/>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Nationella spelformen 7 mot 7</a:t>
            </a:r>
          </a:p>
        </p:txBody>
      </p:sp>
      <p:graphicFrame>
        <p:nvGraphicFramePr>
          <p:cNvPr id="3" name="Tabell 2">
            <a:extLst>
              <a:ext uri="{FF2B5EF4-FFF2-40B4-BE49-F238E27FC236}">
                <a16:creationId xmlns:a16="http://schemas.microsoft.com/office/drawing/2014/main" id="{91EB64D6-0961-42B6-87C5-D5FF9243160E}"/>
              </a:ext>
            </a:extLst>
          </p:cNvPr>
          <p:cNvGraphicFramePr>
            <a:graphicFrameLocks noGrp="1"/>
          </p:cNvGraphicFramePr>
          <p:nvPr>
            <p:extLst>
              <p:ext uri="{D42A27DB-BD31-4B8C-83A1-F6EECF244321}">
                <p14:modId xmlns:p14="http://schemas.microsoft.com/office/powerpoint/2010/main" val="3691391910"/>
              </p:ext>
            </p:extLst>
          </p:nvPr>
        </p:nvGraphicFramePr>
        <p:xfrm>
          <a:off x="913631" y="2292995"/>
          <a:ext cx="8055707" cy="3936034"/>
        </p:xfrm>
        <a:graphic>
          <a:graphicData uri="http://schemas.openxmlformats.org/drawingml/2006/table">
            <a:tbl>
              <a:tblPr firstRow="1" bandRow="1">
                <a:effectLst/>
                <a:tableStyleId>{5C22544A-7EE6-4342-B048-85BDC9FD1C3A}</a:tableStyleId>
              </a:tblPr>
              <a:tblGrid>
                <a:gridCol w="1282683">
                  <a:extLst>
                    <a:ext uri="{9D8B030D-6E8A-4147-A177-3AD203B41FA5}">
                      <a16:colId xmlns:a16="http://schemas.microsoft.com/office/drawing/2014/main" val="714051994"/>
                    </a:ext>
                  </a:extLst>
                </a:gridCol>
                <a:gridCol w="4183937">
                  <a:extLst>
                    <a:ext uri="{9D8B030D-6E8A-4147-A177-3AD203B41FA5}">
                      <a16:colId xmlns:a16="http://schemas.microsoft.com/office/drawing/2014/main" val="2236213443"/>
                    </a:ext>
                  </a:extLst>
                </a:gridCol>
                <a:gridCol w="2589087">
                  <a:extLst>
                    <a:ext uri="{9D8B030D-6E8A-4147-A177-3AD203B41FA5}">
                      <a16:colId xmlns:a16="http://schemas.microsoft.com/office/drawing/2014/main" val="2965268988"/>
                    </a:ext>
                  </a:extLst>
                </a:gridCol>
              </a:tblGrid>
              <a:tr h="367817">
                <a:tc>
                  <a:txBody>
                    <a:bodyPr/>
                    <a:lstStyle/>
                    <a:p>
                      <a:pPr lvl="0"/>
                      <a:endParaRPr lang="sv-SE"/>
                    </a:p>
                  </a:txBody>
                  <a:tcPr>
                    <a:solidFill>
                      <a:srgbClr val="000000"/>
                    </a:solidFill>
                  </a:tcPr>
                </a:tc>
                <a:tc>
                  <a:txBody>
                    <a:bodyPr/>
                    <a:lstStyle/>
                    <a:p>
                      <a:pPr lvl="0"/>
                      <a:r>
                        <a:rPr lang="sv-SE"/>
                        <a:t>Regler</a:t>
                      </a:r>
                    </a:p>
                  </a:txBody>
                  <a:tcPr>
                    <a:solidFill>
                      <a:srgbClr val="000000"/>
                    </a:solidFill>
                  </a:tcPr>
                </a:tc>
                <a:tc>
                  <a:txBody>
                    <a:bodyPr/>
                    <a:lstStyle/>
                    <a:p>
                      <a:pPr lvl="0"/>
                      <a:r>
                        <a:rPr lang="sv-SE"/>
                        <a:t>Rekommendationer</a:t>
                      </a:r>
                    </a:p>
                  </a:txBody>
                  <a:tcPr>
                    <a:solidFill>
                      <a:srgbClr val="000000"/>
                    </a:solidFill>
                  </a:tcPr>
                </a:tc>
                <a:extLst>
                  <a:ext uri="{0D108BD9-81ED-4DB2-BD59-A6C34878D82A}">
                    <a16:rowId xmlns:a16="http://schemas.microsoft.com/office/drawing/2014/main" val="640919262"/>
                  </a:ext>
                </a:extLst>
              </a:tr>
              <a:tr h="367817">
                <a:tc>
                  <a:txBody>
                    <a:bodyPr/>
                    <a:lstStyle/>
                    <a:p>
                      <a:pPr lvl="0"/>
                      <a:r>
                        <a:rPr lang="sv-SE"/>
                        <a:t>Boll</a:t>
                      </a:r>
                    </a:p>
                  </a:txBody>
                  <a:tcPr>
                    <a:solidFill>
                      <a:srgbClr val="E7E6E6"/>
                    </a:solidFill>
                  </a:tcPr>
                </a:tc>
                <a:tc>
                  <a:txBody>
                    <a:bodyPr/>
                    <a:lstStyle/>
                    <a:p>
                      <a:pPr lvl="0"/>
                      <a:r>
                        <a:rPr lang="sv-SE"/>
                        <a:t>Storlek 4</a:t>
                      </a:r>
                    </a:p>
                  </a:txBody>
                  <a:tcPr>
                    <a:solidFill>
                      <a:srgbClr val="E7E6E6"/>
                    </a:solidFill>
                  </a:tcPr>
                </a:tc>
                <a:tc>
                  <a:txBody>
                    <a:bodyPr/>
                    <a:lstStyle/>
                    <a:p>
                      <a:pPr lvl="0"/>
                      <a:r>
                        <a:rPr lang="sv-SE"/>
                        <a:t>Boll av god kvalité</a:t>
                      </a:r>
                    </a:p>
                  </a:txBody>
                  <a:tcPr>
                    <a:solidFill>
                      <a:srgbClr val="E7E6E6"/>
                    </a:solidFill>
                  </a:tcPr>
                </a:tc>
                <a:extLst>
                  <a:ext uri="{0D108BD9-81ED-4DB2-BD59-A6C34878D82A}">
                    <a16:rowId xmlns:a16="http://schemas.microsoft.com/office/drawing/2014/main" val="3182172380"/>
                  </a:ext>
                </a:extLst>
              </a:tr>
              <a:tr h="613260">
                <a:tc>
                  <a:txBody>
                    <a:bodyPr/>
                    <a:lstStyle/>
                    <a:p>
                      <a:pPr lvl="0"/>
                      <a:r>
                        <a:rPr lang="sv-SE"/>
                        <a:t>Speltid</a:t>
                      </a:r>
                    </a:p>
                  </a:txBody>
                  <a:tcPr>
                    <a:solidFill>
                      <a:srgbClr val="A5A5A5"/>
                    </a:solidFill>
                  </a:tcPr>
                </a:tc>
                <a:tc>
                  <a:txBody>
                    <a:bodyPr/>
                    <a:lstStyle/>
                    <a:p>
                      <a:pPr lvl="0"/>
                      <a:r>
                        <a:rPr lang="sv-SE"/>
                        <a:t>3 x 20 min vid enskild match </a:t>
                      </a:r>
                      <a:br>
                        <a:rPr lang="sv-SE"/>
                      </a:br>
                      <a:r>
                        <a:rPr lang="sv-SE"/>
                        <a:t>3 x 15 min vid sammandrag (2-3 matcher)</a:t>
                      </a:r>
                    </a:p>
                  </a:txBody>
                  <a:tcPr>
                    <a:solidFill>
                      <a:srgbClr val="A5A5A5"/>
                    </a:solidFill>
                  </a:tcPr>
                </a:tc>
                <a:tc>
                  <a:txBody>
                    <a:bodyPr/>
                    <a:lstStyle/>
                    <a:p>
                      <a:pPr lvl="0"/>
                      <a:r>
                        <a:rPr lang="sv-SE" b="0"/>
                        <a:t>Lika speltid för alla </a:t>
                      </a:r>
                    </a:p>
                  </a:txBody>
                  <a:tcPr>
                    <a:solidFill>
                      <a:srgbClr val="A5A5A5"/>
                    </a:solidFill>
                  </a:tcPr>
                </a:tc>
                <a:extLst>
                  <a:ext uri="{0D108BD9-81ED-4DB2-BD59-A6C34878D82A}">
                    <a16:rowId xmlns:a16="http://schemas.microsoft.com/office/drawing/2014/main" val="170203476"/>
                  </a:ext>
                </a:extLst>
              </a:tr>
              <a:tr h="367817">
                <a:tc>
                  <a:txBody>
                    <a:bodyPr/>
                    <a:lstStyle/>
                    <a:p>
                      <a:pPr lvl="0"/>
                      <a:r>
                        <a:rPr lang="sv-SE"/>
                        <a:t>Spelare</a:t>
                      </a:r>
                    </a:p>
                  </a:txBody>
                  <a:tcPr>
                    <a:solidFill>
                      <a:srgbClr val="E7E6E6"/>
                    </a:solidFill>
                  </a:tcPr>
                </a:tc>
                <a:tc>
                  <a:txBody>
                    <a:bodyPr/>
                    <a:lstStyle/>
                    <a:p>
                      <a:pPr lvl="0"/>
                      <a:r>
                        <a:rPr lang="sv-SE"/>
                        <a:t>6 utespelare och 1 målvakt per lag på planen</a:t>
                      </a:r>
                    </a:p>
                  </a:txBody>
                  <a:tcPr>
                    <a:solidFill>
                      <a:srgbClr val="E7E6E6"/>
                    </a:solidFill>
                  </a:tcPr>
                </a:tc>
                <a:tc>
                  <a:txBody>
                    <a:bodyPr/>
                    <a:lstStyle/>
                    <a:p>
                      <a:pPr lvl="0"/>
                      <a:r>
                        <a:rPr lang="sv-SE"/>
                        <a:t>3 avbytare</a:t>
                      </a:r>
                    </a:p>
                  </a:txBody>
                  <a:tcPr>
                    <a:solidFill>
                      <a:srgbClr val="E7E6E6"/>
                    </a:solidFill>
                  </a:tcPr>
                </a:tc>
                <a:extLst>
                  <a:ext uri="{0D108BD9-81ED-4DB2-BD59-A6C34878D82A}">
                    <a16:rowId xmlns:a16="http://schemas.microsoft.com/office/drawing/2014/main" val="3903883351"/>
                  </a:ext>
                </a:extLst>
              </a:tr>
              <a:tr h="367817">
                <a:tc>
                  <a:txBody>
                    <a:bodyPr/>
                    <a:lstStyle/>
                    <a:p>
                      <a:pPr lvl="0"/>
                      <a:r>
                        <a:rPr lang="sv-SE"/>
                        <a:t>Byten</a:t>
                      </a:r>
                    </a:p>
                  </a:txBody>
                  <a:tcPr>
                    <a:solidFill>
                      <a:srgbClr val="A5A5A5"/>
                    </a:solidFill>
                  </a:tcPr>
                </a:tc>
                <a:tc>
                  <a:txBody>
                    <a:bodyPr/>
                    <a:lstStyle/>
                    <a:p>
                      <a:pPr lvl="0"/>
                      <a:r>
                        <a:rPr lang="sv-SE"/>
                        <a:t>Fria byten</a:t>
                      </a:r>
                    </a:p>
                  </a:txBody>
                  <a:tcPr>
                    <a:solidFill>
                      <a:srgbClr val="A5A5A5"/>
                    </a:solidFill>
                  </a:tcPr>
                </a:tc>
                <a:tc>
                  <a:txBody>
                    <a:bodyPr/>
                    <a:lstStyle/>
                    <a:p>
                      <a:pPr lvl="0"/>
                      <a:r>
                        <a:rPr lang="sv-SE"/>
                        <a:t>Byten företrädesvis i paus.</a:t>
                      </a:r>
                    </a:p>
                  </a:txBody>
                  <a:tcPr>
                    <a:solidFill>
                      <a:srgbClr val="A5A5A5"/>
                    </a:solidFill>
                  </a:tcPr>
                </a:tc>
                <a:extLst>
                  <a:ext uri="{0D108BD9-81ED-4DB2-BD59-A6C34878D82A}">
                    <a16:rowId xmlns:a16="http://schemas.microsoft.com/office/drawing/2014/main" val="2955798592"/>
                  </a:ext>
                </a:extLst>
              </a:tr>
              <a:tr h="367817">
                <a:tc>
                  <a:txBody>
                    <a:bodyPr/>
                    <a:lstStyle/>
                    <a:p>
                      <a:pPr lvl="0"/>
                      <a:r>
                        <a:rPr lang="sv-SE"/>
                        <a:t>Retreatlinje</a:t>
                      </a:r>
                    </a:p>
                  </a:txBody>
                  <a:tcPr>
                    <a:solidFill>
                      <a:srgbClr val="E7E6E6"/>
                    </a:solidFill>
                  </a:tcPr>
                </a:tc>
                <a:tc>
                  <a:txBody>
                    <a:bodyPr/>
                    <a:lstStyle/>
                    <a:p>
                      <a:pPr lvl="0"/>
                      <a:r>
                        <a:rPr lang="sv-SE"/>
                        <a:t>Backa till mittlinjen när MV har bollen</a:t>
                      </a:r>
                      <a:br>
                        <a:rPr lang="sv-SE"/>
                      </a:br>
                      <a:r>
                        <a:rPr lang="sv-SE"/>
                        <a:t>Boll i spel när den lämnar MVs händer</a:t>
                      </a:r>
                    </a:p>
                  </a:txBody>
                  <a:tcPr>
                    <a:solidFill>
                      <a:srgbClr val="E7E6E6"/>
                    </a:solidFill>
                  </a:tcPr>
                </a:tc>
                <a:tc>
                  <a:txBody>
                    <a:bodyPr/>
                    <a:lstStyle/>
                    <a:p>
                      <a:pPr lvl="0"/>
                      <a:endParaRPr lang="sv-SE"/>
                    </a:p>
                  </a:txBody>
                  <a:tcPr>
                    <a:solidFill>
                      <a:srgbClr val="E7E6E6"/>
                    </a:solidFill>
                  </a:tcPr>
                </a:tc>
                <a:extLst>
                  <a:ext uri="{0D108BD9-81ED-4DB2-BD59-A6C34878D82A}">
                    <a16:rowId xmlns:a16="http://schemas.microsoft.com/office/drawing/2014/main" val="4246752151"/>
                  </a:ext>
                </a:extLst>
              </a:tr>
              <a:tr h="634867">
                <a:tc>
                  <a:txBody>
                    <a:bodyPr/>
                    <a:lstStyle/>
                    <a:p>
                      <a:pPr lvl="0"/>
                      <a:r>
                        <a:rPr lang="sv-SE"/>
                        <a:t>Målvakt</a:t>
                      </a:r>
                    </a:p>
                  </a:txBody>
                  <a:tcPr>
                    <a:solidFill>
                      <a:srgbClr val="A5A5A5"/>
                    </a:solidFill>
                  </a:tcPr>
                </a:tc>
                <a:tc>
                  <a:txBody>
                    <a:bodyPr/>
                    <a:lstStyle/>
                    <a:p>
                      <a:pPr lvl="0"/>
                      <a:r>
                        <a:rPr lang="sv-SE"/>
                        <a:t>Målvakten får ta med händer i närheten av eget mål (ca 5 m från målet)</a:t>
                      </a:r>
                    </a:p>
                  </a:txBody>
                  <a:tcPr>
                    <a:solidFill>
                      <a:srgbClr val="A5A5A5"/>
                    </a:solidFill>
                  </a:tcPr>
                </a:tc>
                <a:tc>
                  <a:txBody>
                    <a:bodyPr/>
                    <a:lstStyle/>
                    <a:p>
                      <a:pPr lvl="0"/>
                      <a:endParaRPr lang="sv-SE"/>
                    </a:p>
                  </a:txBody>
                  <a:tcPr>
                    <a:solidFill>
                      <a:srgbClr val="A5A5A5"/>
                    </a:solidFill>
                  </a:tcPr>
                </a:tc>
                <a:extLst>
                  <a:ext uri="{0D108BD9-81ED-4DB2-BD59-A6C34878D82A}">
                    <a16:rowId xmlns:a16="http://schemas.microsoft.com/office/drawing/2014/main" val="71880162"/>
                  </a:ext>
                </a:extLst>
              </a:tr>
            </a:tbl>
          </a:graphicData>
        </a:graphic>
      </p:graphicFrame>
      <p:sp>
        <p:nvSpPr>
          <p:cNvPr id="4" name="Platshållare för text 2">
            <a:extLst>
              <a:ext uri="{FF2B5EF4-FFF2-40B4-BE49-F238E27FC236}">
                <a16:creationId xmlns:a16="http://schemas.microsoft.com/office/drawing/2014/main" id="{4111C692-558C-4DB8-A405-FA494350B34A}"/>
              </a:ext>
            </a:extLst>
          </p:cNvPr>
          <p:cNvSpPr txBox="1"/>
          <p:nvPr/>
        </p:nvSpPr>
        <p:spPr>
          <a:xfrm>
            <a:off x="0" y="6529136"/>
            <a:ext cx="3211299" cy="328863"/>
          </a:xfrm>
          <a:prstGeom prst="rect">
            <a:avLst/>
          </a:prstGeom>
          <a:noFill/>
          <a:ln cap="flat">
            <a:noFill/>
          </a:ln>
        </p:spPr>
        <p:txBody>
          <a:bodyPr vert="horz" wrap="square" lIns="91440" tIns="45720" rIns="91440" bIns="45720" anchor="t" anchorCtr="0" compatLnSpc="1">
            <a:noAutofit/>
          </a:bodyPr>
          <a:lstStyle/>
          <a:p>
            <a:pPr marL="0" marR="0" lvl="1" indent="0" algn="l" defTabSz="914400" rtl="0" fontAlgn="auto" hangingPunct="1">
              <a:lnSpc>
                <a:spcPct val="95000"/>
              </a:lnSpc>
              <a:spcBef>
                <a:spcPts val="500"/>
              </a:spcBef>
              <a:spcAft>
                <a:spcPts val="0"/>
              </a:spcAft>
              <a:buNone/>
              <a:tabLst/>
              <a:defRPr sz="1800" b="0" i="0" u="none" strike="noStrike" kern="0" cap="none" spc="0" baseline="0">
                <a:solidFill>
                  <a:srgbClr val="000000"/>
                </a:solidFill>
                <a:uFillTx/>
              </a:defRPr>
            </a:pPr>
            <a:r>
              <a:rPr lang="sv-SE" sz="1800" b="0" i="0" u="none" strike="noStrike" kern="1200" cap="none" spc="0" baseline="0">
                <a:solidFill>
                  <a:srgbClr val="000000"/>
                </a:solidFill>
                <a:uFillTx/>
                <a:latin typeface="Calibri"/>
              </a:rPr>
              <a:t>svenskfotboll.se/spelformer</a:t>
            </a:r>
          </a:p>
        </p:txBody>
      </p:sp>
      <p:pic>
        <p:nvPicPr>
          <p:cNvPr id="6" name="Bildobjekt 16">
            <a:extLst>
              <a:ext uri="{FF2B5EF4-FFF2-40B4-BE49-F238E27FC236}">
                <a16:creationId xmlns:a16="http://schemas.microsoft.com/office/drawing/2014/main" id="{108A96F4-044C-41F1-8B22-CECA5A4785C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246521">
            <a:off x="10218219" y="1941202"/>
            <a:ext cx="1397276" cy="1941297"/>
          </a:xfrm>
          <a:prstGeom prst="rect">
            <a:avLst/>
          </a:prstGeom>
          <a:noFill/>
          <a:ln cap="flat">
            <a:noFill/>
          </a:ln>
          <a:effectLst>
            <a:outerShdw dist="228603" dir="2700000" algn="tl">
              <a:srgbClr val="000000">
                <a:alpha val="30000"/>
              </a:srgbClr>
            </a:outerShdw>
          </a:effectLst>
        </p:spPr>
      </p:pic>
      <p:pic>
        <p:nvPicPr>
          <p:cNvPr id="7" name="Bildobjekt 7" descr="En bild som visar text, skärm, skärmbild&#10;&#10;Automatiskt genererad beskrivning">
            <a:extLst>
              <a:ext uri="{FF2B5EF4-FFF2-40B4-BE49-F238E27FC236}">
                <a16:creationId xmlns:a16="http://schemas.microsoft.com/office/drawing/2014/main" id="{D82538FD-6C5D-7265-F28A-D56639D7AA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18318" y="4270050"/>
            <a:ext cx="2179530" cy="278551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290">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558665-BAD3-4BA2-A072-5297934BF50F}"/>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Så här bedriver föreningen 7 mot 7</a:t>
            </a:r>
          </a:p>
        </p:txBody>
      </p:sp>
      <p:sp>
        <p:nvSpPr>
          <p:cNvPr id="3" name="Platshållare för text 2">
            <a:extLst>
              <a:ext uri="{FF2B5EF4-FFF2-40B4-BE49-F238E27FC236}">
                <a16:creationId xmlns:a16="http://schemas.microsoft.com/office/drawing/2014/main" id="{96BDDDAB-099D-4848-B70B-00C90DBBA34F}"/>
              </a:ext>
            </a:extLst>
          </p:cNvPr>
          <p:cNvSpPr txBox="1"/>
          <p:nvPr/>
        </p:nvSpPr>
        <p:spPr>
          <a:xfrm>
            <a:off x="750850" y="2302687"/>
            <a:ext cx="5868610" cy="3518730"/>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Matcher</a:t>
            </a:r>
          </a:p>
          <a:p>
            <a:pPr marL="197485" marR="0" lvl="0" indent="-197485"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a:solidFill>
                  <a:srgbClr val="000000"/>
                </a:solidFill>
                <a:latin typeface="Calibri"/>
              </a:rPr>
              <a:t>Anmälda till seriespel ”pojkar 10 år”</a:t>
            </a:r>
            <a:endParaRPr lang="sv-SE" sz="2400" b="0" i="0" u="none" strike="noStrike" kern="1200" cap="none" spc="0" baseline="0">
              <a:solidFill>
                <a:srgbClr val="000000"/>
              </a:solidFill>
              <a:uFillTx/>
              <a:latin typeface="Calibri"/>
              <a:ea typeface="Calibri"/>
              <a:cs typeface="Calibri"/>
            </a:endParaRPr>
          </a:p>
          <a:p>
            <a:pPr marL="197485" indent="-197485">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Hur ofta, hur går det till?</a:t>
            </a:r>
            <a:r>
              <a:rPr lang="sv-SE" sz="2400">
                <a:solidFill>
                  <a:srgbClr val="000000"/>
                </a:solidFill>
                <a:latin typeface="Calibri"/>
              </a:rPr>
              <a:t> - </a:t>
            </a:r>
            <a:r>
              <a:rPr lang="sv-SE" sz="2400">
                <a:solidFill>
                  <a:srgbClr val="FF0000"/>
                </a:solidFill>
                <a:latin typeface="Calibri"/>
              </a:rPr>
              <a:t>Inväntar spelschema</a:t>
            </a:r>
            <a:endParaRPr lang="sv-SE" sz="2400" b="0" i="0" u="none" strike="noStrike" kern="1200" cap="none" spc="0" baseline="0">
              <a:solidFill>
                <a:srgbClr val="FF0000"/>
              </a:solidFill>
              <a:uFillTx/>
              <a:latin typeface="Calibri"/>
              <a:ea typeface="Calibri"/>
              <a:cs typeface="Calibri"/>
            </a:endParaRPr>
          </a:p>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endParaRPr lang="sv-SE" sz="2400" b="0" i="0" u="none" strike="noStrike" kern="1200" cap="none" spc="0" baseline="0">
              <a:solidFill>
                <a:srgbClr val="000000"/>
              </a:solidFill>
              <a:uFillTx/>
              <a:latin typeface="Calibri"/>
            </a:endParaRPr>
          </a:p>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Träningar</a:t>
            </a:r>
          </a:p>
          <a:p>
            <a:pPr marL="197485" indent="-197485">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a:solidFill>
                  <a:srgbClr val="000000"/>
                </a:solidFill>
                <a:latin typeface="Calibri"/>
              </a:rPr>
              <a:t> </a:t>
            </a:r>
            <a:r>
              <a:rPr lang="sv-SE" sz="2400" err="1">
                <a:solidFill>
                  <a:srgbClr val="000000"/>
                </a:solidFill>
                <a:latin typeface="Calibri"/>
              </a:rPr>
              <a:t>Tis</a:t>
            </a:r>
            <a:r>
              <a:rPr lang="sv-SE" sz="2400">
                <a:solidFill>
                  <a:srgbClr val="000000"/>
                </a:solidFill>
                <a:latin typeface="Calibri"/>
              </a:rPr>
              <a:t> och Tors, 18-19 på grus (Hockeyrinken) 17-18 på konstgräs när den öppnar.</a:t>
            </a:r>
            <a:endParaRPr lang="sv-SE" sz="2400" b="0" i="0" u="none" strike="noStrike" kern="0" cap="none" spc="0" baseline="0">
              <a:solidFill>
                <a:srgbClr val="000000"/>
              </a:solidFill>
              <a:uFillTx/>
              <a:latin typeface="Calibri"/>
              <a:ea typeface="Calibri"/>
              <a:cs typeface="Calibri"/>
            </a:endParaRPr>
          </a:p>
          <a:p>
            <a:pPr marL="197485" indent="-197485">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a:solidFill>
                  <a:srgbClr val="000000"/>
                </a:solidFill>
                <a:latin typeface="Calibri"/>
              </a:rPr>
              <a:t> Hissjö IP</a:t>
            </a:r>
            <a:endParaRPr lang="sv-SE" sz="2400" b="0" i="0" u="none" strike="noStrike" kern="0" cap="none" spc="0" baseline="0">
              <a:solidFill>
                <a:srgbClr val="000000"/>
              </a:solidFill>
              <a:uFillTx/>
              <a:latin typeface="Calibri"/>
              <a:ea typeface="Calibri"/>
              <a:cs typeface="Calibri"/>
            </a:endParaRPr>
          </a:p>
          <a:p>
            <a:pPr marR="0" lvl="0" algn="l" defTabSz="914400" rtl="0" fontAlgn="auto" hangingPunct="1">
              <a:lnSpc>
                <a:spcPct val="95000"/>
              </a:lnSpc>
              <a:spcBef>
                <a:spcPts val="1000"/>
              </a:spcBef>
              <a:spcAft>
                <a:spcPts val="0"/>
              </a:spcAft>
              <a:buSzPct val="100000"/>
              <a:tabLst/>
              <a:defRPr sz="1800" b="0" i="0" u="none" strike="noStrike" kern="0" cap="none" spc="0" baseline="0">
                <a:solidFill>
                  <a:srgbClr val="000000"/>
                </a:solidFill>
                <a:uFillTx/>
              </a:defRPr>
            </a:pPr>
            <a:endParaRPr lang="sv-SE" sz="2400" b="0" i="0" u="none" strike="noStrike" kern="0" cap="none" spc="0" baseline="0">
              <a:solidFill>
                <a:srgbClr val="000000"/>
              </a:solidFill>
              <a:uFillTx/>
              <a:latin typeface="Calibri"/>
              <a:ea typeface="Calibri"/>
              <a:cs typeface="Calibri"/>
            </a:endParaRPr>
          </a:p>
        </p:txBody>
      </p:sp>
      <p:sp>
        <p:nvSpPr>
          <p:cNvPr id="4" name="Platshållare för text 2">
            <a:extLst>
              <a:ext uri="{FF2B5EF4-FFF2-40B4-BE49-F238E27FC236}">
                <a16:creationId xmlns:a16="http://schemas.microsoft.com/office/drawing/2014/main" id="{6606B7FC-0E42-4323-BF21-4F93E6BDCC0F}"/>
              </a:ext>
            </a:extLst>
          </p:cNvPr>
          <p:cNvSpPr txBox="1"/>
          <p:nvPr/>
        </p:nvSpPr>
        <p:spPr>
          <a:xfrm>
            <a:off x="6323396" y="2302687"/>
            <a:ext cx="5117750" cy="3518730"/>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Övrigt</a:t>
            </a:r>
          </a:p>
          <a:p>
            <a:pPr marL="197485" indent="-197485">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Cuper och läger</a:t>
            </a:r>
            <a:br>
              <a:rPr lang="sv-SE" sz="2400" b="0" i="0" u="none" strike="noStrike" kern="1200" cap="none" spc="0" baseline="0">
                <a:solidFill>
                  <a:srgbClr val="000000"/>
                </a:solidFill>
                <a:uFillTx/>
                <a:latin typeface="Calibri"/>
              </a:rPr>
            </a:br>
            <a:r>
              <a:rPr lang="sv-SE" sz="2400" b="0" i="0" u="none" strike="noStrike" kern="1200" cap="none" spc="0" baseline="0">
                <a:solidFill>
                  <a:srgbClr val="000000"/>
                </a:solidFill>
                <a:uFillTx/>
                <a:latin typeface="Calibri"/>
              </a:rPr>
              <a:t>- </a:t>
            </a:r>
            <a:r>
              <a:rPr lang="sv-SE" sz="2400">
                <a:solidFill>
                  <a:srgbClr val="FF0000"/>
                </a:solidFill>
                <a:latin typeface="Calibri"/>
              </a:rPr>
              <a:t>UFF 24-27 Juli? Intresseanmälan</a:t>
            </a:r>
            <a:endParaRPr lang="sv-SE" sz="2400" b="0" i="0" u="none" strike="noStrike" kern="1200" cap="none" spc="0" baseline="0">
              <a:solidFill>
                <a:srgbClr val="FF0000"/>
              </a:solidFill>
              <a:uFillTx/>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29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68BD82-1E0B-4E27-9B8F-40FE518B8CF9}"/>
              </a:ext>
            </a:extLst>
          </p:cNvPr>
          <p:cNvSpPr txBox="1"/>
          <p:nvPr/>
        </p:nvSpPr>
        <p:spPr>
          <a:xfrm>
            <a:off x="936629" y="1325880"/>
            <a:ext cx="7618799" cy="770253"/>
          </a:xfrm>
          <a:prstGeom prst="rect">
            <a:avLst/>
          </a:prstGeom>
          <a:noFill/>
          <a:ln cap="flat">
            <a:noFill/>
          </a:ln>
        </p:spPr>
        <p:txBody>
          <a:bodyPr vert="horz" wrap="square" lIns="91440" tIns="45720" rIns="91440" bIns="45720" anchor="b"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sv-SE" sz="4500" b="1" i="0" u="none" strike="noStrike" kern="1200" cap="none" spc="0" baseline="0">
                <a:solidFill>
                  <a:srgbClr val="000000"/>
                </a:solidFill>
                <a:uFillTx/>
                <a:latin typeface="Calibri"/>
              </a:rPr>
              <a:t>Film, Hur gör vi varandra bra?</a:t>
            </a:r>
          </a:p>
        </p:txBody>
      </p:sp>
      <p:pic>
        <p:nvPicPr>
          <p:cNvPr id="3" name="Bildobjekt 3">
            <a:hlinkClick r:id="rId3"/>
            <a:extLst>
              <a:ext uri="{FF2B5EF4-FFF2-40B4-BE49-F238E27FC236}">
                <a16:creationId xmlns:a16="http://schemas.microsoft.com/office/drawing/2014/main" id="{5822C478-0781-4AED-AAB0-CFE9FD5E480C}"/>
              </a:ext>
            </a:extLst>
          </p:cNvPr>
          <p:cNvPicPr>
            <a:picLocks noChangeAspect="1"/>
          </p:cNvPicPr>
          <p:nvPr/>
        </p:nvPicPr>
        <p:blipFill>
          <a:blip r:embed="rId4"/>
          <a:stretch>
            <a:fillRect/>
          </a:stretch>
        </p:blipFill>
        <p:spPr>
          <a:xfrm>
            <a:off x="962424" y="2379159"/>
            <a:ext cx="5864230" cy="3308573"/>
          </a:xfrm>
          <a:prstGeom prst="rect">
            <a:avLst/>
          </a:prstGeom>
          <a:noFill/>
          <a:ln cap="flat">
            <a:noFill/>
          </a:ln>
        </p:spPr>
      </p:pic>
      <p:pic>
        <p:nvPicPr>
          <p:cNvPr id="4" name="Bild 9" descr="Chatt">
            <a:extLst>
              <a:ext uri="{FF2B5EF4-FFF2-40B4-BE49-F238E27FC236}">
                <a16:creationId xmlns:a16="http://schemas.microsoft.com/office/drawing/2014/main" id="{B59E6BFF-0E44-4833-9ED3-22C75DA75D43}"/>
              </a:ext>
            </a:extLst>
          </p:cNvPr>
          <p:cNvPicPr>
            <a:picLocks noChangeAspect="1"/>
          </p:cNvPicPr>
          <p:nvPr/>
        </p:nvPicPr>
        <p:blipFill>
          <a:blip r:embed="rId5">
            <a:extLst>
              <a:ext uri="{96DAC541-7B7A-43D3-8B79-37D633B846F1}">
                <asvg:svgBlip xmlns:asvg="http://schemas.microsoft.com/office/drawing/2016/SVG/main" r:embed="rId6"/>
              </a:ext>
            </a:extLst>
          </a:blip>
          <a:srcRect l="5444" t="18256" r="4331" b="18256"/>
          <a:stretch>
            <a:fillRect/>
          </a:stretch>
        </p:blipFill>
        <p:spPr>
          <a:xfrm>
            <a:off x="8456992" y="2290645"/>
            <a:ext cx="3511725" cy="2471220"/>
          </a:xfrm>
          <a:prstGeom prst="rect">
            <a:avLst/>
          </a:prstGeom>
          <a:noFill/>
          <a:ln cap="flat">
            <a:noFill/>
          </a:ln>
        </p:spPr>
      </p:pic>
      <p:sp>
        <p:nvSpPr>
          <p:cNvPr id="5" name="Rektangel: rundade hörn 4">
            <a:extLst>
              <a:ext uri="{FF2B5EF4-FFF2-40B4-BE49-F238E27FC236}">
                <a16:creationId xmlns:a16="http://schemas.microsoft.com/office/drawing/2014/main" id="{427A0A65-6B86-47D2-B6D0-645A6567F062}"/>
              </a:ext>
            </a:extLst>
          </p:cNvPr>
          <p:cNvSpPr/>
          <p:nvPr/>
        </p:nvSpPr>
        <p:spPr>
          <a:xfrm>
            <a:off x="7033482" y="4497979"/>
            <a:ext cx="4049484" cy="103414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0000">
              <a:alpha val="48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FFFFFF"/>
                </a:solidFill>
                <a:uFillTx/>
                <a:latin typeface="Calibri"/>
              </a:rPr>
              <a:t>Hur kan jag som förälder bidra till ett bra klimat i fotbollen?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558665-BAD3-4BA2-A072-5297934BF50F}"/>
              </a:ext>
            </a:extLst>
          </p:cNvPr>
          <p:cNvSpPr txBox="1">
            <a:spLocks noGrp="1"/>
          </p:cNvSpPr>
          <p:nvPr>
            <p:ph type="ctrTitle"/>
          </p:nvPr>
        </p:nvSpPr>
        <p:spPr>
          <a:xfrm>
            <a:off x="784226" y="1173476"/>
            <a:ext cx="10242002" cy="770253"/>
          </a:xfrm>
        </p:spPr>
        <p:txBody>
          <a:bodyPr anchorCtr="0"/>
          <a:lstStyle/>
          <a:p>
            <a:pPr lvl="0" algn="l"/>
            <a:r>
              <a:rPr lang="sv-SE" sz="4500" b="1">
                <a:latin typeface="Calibri"/>
              </a:rPr>
              <a:t>Förmånen att vara ledare</a:t>
            </a:r>
          </a:p>
        </p:txBody>
      </p:sp>
      <p:sp>
        <p:nvSpPr>
          <p:cNvPr id="3" name="Platshållare för text 2">
            <a:extLst>
              <a:ext uri="{FF2B5EF4-FFF2-40B4-BE49-F238E27FC236}">
                <a16:creationId xmlns:a16="http://schemas.microsoft.com/office/drawing/2014/main" id="{96BDDDAB-099D-4848-B70B-00C90DBBA34F}"/>
              </a:ext>
            </a:extLst>
          </p:cNvPr>
          <p:cNvSpPr txBox="1"/>
          <p:nvPr/>
        </p:nvSpPr>
        <p:spPr>
          <a:xfrm>
            <a:off x="750850" y="2302687"/>
            <a:ext cx="6335750" cy="2280198"/>
          </a:xfrm>
          <a:prstGeom prst="rect">
            <a:avLst/>
          </a:prstGeom>
          <a:noFill/>
          <a:ln cap="flat">
            <a:noFill/>
          </a:ln>
        </p:spPr>
        <p:txBody>
          <a:bodyPr vert="horz" wrap="square" lIns="91440" tIns="45720" rIns="91440" bIns="45720" anchor="t" anchorCtr="0" compatLnSpc="1">
            <a:noAutofit/>
          </a:bodyPr>
          <a:lstStyle/>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Att spendera tid med sitt barn</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a:solidFill>
                  <a:srgbClr val="000000"/>
                </a:solidFill>
                <a:latin typeface="Calibri"/>
              </a:rPr>
              <a:t>Att lära känna barnets kompisar</a:t>
            </a:r>
            <a:endParaRPr lang="sv-SE" sz="2400" b="0" i="0" u="none" strike="noStrike" kern="1200" cap="none" spc="0" baseline="0">
              <a:solidFill>
                <a:srgbClr val="000000"/>
              </a:solidFill>
              <a:uFillTx/>
              <a:latin typeface="Calibri"/>
            </a:endParaRP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Att vara med och påverka</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a:solidFill>
                  <a:srgbClr val="000000"/>
                </a:solidFill>
                <a:latin typeface="Calibri"/>
              </a:rPr>
              <a:t>Att se och vara delaktig i barnens utveckling</a:t>
            </a:r>
            <a:endParaRPr lang="sv-SE" sz="2400" b="0" i="0" u="none" strike="noStrike" kern="1200" cap="none" spc="0" baseline="0">
              <a:solidFill>
                <a:srgbClr val="000000"/>
              </a:solidFill>
              <a:uFillTx/>
              <a:latin typeface="Calibri"/>
            </a:endParaRPr>
          </a:p>
        </p:txBody>
      </p:sp>
      <p:sp>
        <p:nvSpPr>
          <p:cNvPr id="4" name="Platshållare för text 2">
            <a:extLst>
              <a:ext uri="{FF2B5EF4-FFF2-40B4-BE49-F238E27FC236}">
                <a16:creationId xmlns:a16="http://schemas.microsoft.com/office/drawing/2014/main" id="{6606B7FC-0E42-4323-BF21-4F93E6BDCC0F}"/>
              </a:ext>
            </a:extLst>
          </p:cNvPr>
          <p:cNvSpPr txBox="1"/>
          <p:nvPr/>
        </p:nvSpPr>
        <p:spPr>
          <a:xfrm>
            <a:off x="378142" y="4506725"/>
            <a:ext cx="6117772" cy="1007750"/>
          </a:xfrm>
          <a:prstGeom prst="rect">
            <a:avLst/>
          </a:prstGeom>
          <a:noFill/>
          <a:ln cap="flat">
            <a:noFill/>
          </a:ln>
        </p:spPr>
        <p:txBody>
          <a:bodyPr vert="horz" wrap="square" lIns="91440" tIns="45720" rIns="91440" bIns="45720" anchor="t" anchorCtr="0" compatLnSpc="1">
            <a:noAutofit/>
          </a:bodyPr>
          <a:lstStyle/>
          <a:p>
            <a:pPr marR="0" lvl="0" algn="l" defTabSz="914400" rtl="0" fontAlgn="auto" hangingPunct="1">
              <a:lnSpc>
                <a:spcPct val="95000"/>
              </a:lnSpc>
              <a:spcBef>
                <a:spcPts val="1000"/>
              </a:spcBef>
              <a:spcAft>
                <a:spcPts val="0"/>
              </a:spcAft>
              <a:buSzPct val="100000"/>
              <a:tabLst/>
              <a:defRPr sz="1800" b="0" i="0" u="none" strike="noStrike" kern="0" cap="none" spc="0" baseline="0">
                <a:solidFill>
                  <a:srgbClr val="000000"/>
                </a:solidFill>
                <a:uFillTx/>
              </a:defRPr>
            </a:pPr>
            <a:r>
              <a:rPr lang="sv-SE" sz="1600" b="0" i="1" u="none" strike="noStrike" kern="1200" cap="none" spc="0" baseline="0">
                <a:solidFill>
                  <a:srgbClr val="000000"/>
                </a:solidFill>
                <a:uFillTx/>
                <a:latin typeface="Calibri"/>
              </a:rPr>
              <a:t>”Jag har aldrig spelat fotboll men att hoppa på ledaruppdraget för min dotter är bland det bästa jag har gjort. Alla minnen från träningar, matcher, cuper och roliga incidenter bär jag med mig resten av livet.”</a:t>
            </a:r>
            <a:br>
              <a:rPr lang="sv-SE" sz="1600" b="0" i="1" u="none" strike="noStrike" kern="1200" cap="none" spc="0" baseline="0">
                <a:solidFill>
                  <a:srgbClr val="000000"/>
                </a:solidFill>
                <a:uFillTx/>
                <a:latin typeface="Calibri"/>
              </a:rPr>
            </a:br>
            <a:r>
              <a:rPr lang="sv-SE" sz="1600" b="1">
                <a:solidFill>
                  <a:srgbClr val="000000"/>
                </a:solidFill>
                <a:latin typeface="Calibri"/>
              </a:rPr>
              <a:t>Helene, fotbollsmamma</a:t>
            </a:r>
            <a:endParaRPr lang="sv-SE" sz="1600" b="1" i="0" u="none" strike="noStrike" kern="1200" cap="none" spc="0" baseline="0">
              <a:solidFill>
                <a:srgbClr val="000000"/>
              </a:solidFill>
              <a:uFillTx/>
              <a:latin typeface="Calibri"/>
            </a:endParaRPr>
          </a:p>
        </p:txBody>
      </p:sp>
      <p:sp>
        <p:nvSpPr>
          <p:cNvPr id="5" name="Platshållare för text 2">
            <a:extLst>
              <a:ext uri="{FF2B5EF4-FFF2-40B4-BE49-F238E27FC236}">
                <a16:creationId xmlns:a16="http://schemas.microsoft.com/office/drawing/2014/main" id="{C7D65657-D8F3-4047-8805-8170F6C56585}"/>
              </a:ext>
            </a:extLst>
          </p:cNvPr>
          <p:cNvSpPr txBox="1"/>
          <p:nvPr/>
        </p:nvSpPr>
        <p:spPr>
          <a:xfrm>
            <a:off x="2732313" y="5779174"/>
            <a:ext cx="9133115" cy="1007750"/>
          </a:xfrm>
          <a:prstGeom prst="rect">
            <a:avLst/>
          </a:prstGeom>
          <a:noFill/>
          <a:ln cap="flat">
            <a:noFill/>
          </a:ln>
        </p:spPr>
        <p:txBody>
          <a:bodyPr vert="horz" wrap="square" lIns="91440" tIns="45720" rIns="91440" bIns="45720" anchor="t" anchorCtr="0" compatLnSpc="1">
            <a:noAutofit/>
          </a:bodyPr>
          <a:lstStyle/>
          <a:p>
            <a:pPr marR="0" lvl="0" algn="l" defTabSz="914400" rtl="0" fontAlgn="auto" hangingPunct="1">
              <a:lnSpc>
                <a:spcPct val="95000"/>
              </a:lnSpc>
              <a:spcBef>
                <a:spcPts val="1000"/>
              </a:spcBef>
              <a:spcAft>
                <a:spcPts val="0"/>
              </a:spcAft>
              <a:buSzPct val="100000"/>
              <a:tabLst/>
              <a:defRPr sz="1800" b="0" i="0" u="none" strike="noStrike" kern="0" cap="none" spc="0" baseline="0">
                <a:solidFill>
                  <a:srgbClr val="000000"/>
                </a:solidFill>
                <a:uFillTx/>
              </a:defRPr>
            </a:pPr>
            <a:r>
              <a:rPr lang="sv-SE" sz="1600" b="0" i="1" u="none" strike="noStrike" kern="1200" cap="none" spc="0" baseline="0">
                <a:solidFill>
                  <a:srgbClr val="000000"/>
                </a:solidFill>
                <a:uFillTx/>
                <a:latin typeface="Calibri"/>
              </a:rPr>
              <a:t>”Jag har spelat mycket fotboll själv så det var självklart för mig att bli </a:t>
            </a:r>
            <a:r>
              <a:rPr lang="sv-SE" sz="1600" i="1">
                <a:solidFill>
                  <a:srgbClr val="000000"/>
                </a:solidFill>
                <a:latin typeface="Calibri"/>
              </a:rPr>
              <a:t>ledare för mina barn. </a:t>
            </a:r>
            <a:r>
              <a:rPr lang="sv-SE" sz="1600" b="0" i="1" u="none" strike="noStrike" kern="1200" cap="none" spc="0" baseline="0">
                <a:solidFill>
                  <a:srgbClr val="000000"/>
                </a:solidFill>
                <a:uFillTx/>
                <a:latin typeface="Calibri"/>
              </a:rPr>
              <a:t>Jag trodde aldrig att jag själv skulle lära mig så mycket av det. Att träna barn har varit bland det mest lärorika jag har gjort och är något jag verkligen rekommenderar till alla föräldrar.”</a:t>
            </a:r>
            <a:br>
              <a:rPr lang="sv-SE" sz="1600" b="0" i="1" u="none" strike="noStrike" kern="1200" cap="none" spc="0" baseline="0">
                <a:solidFill>
                  <a:srgbClr val="000000"/>
                </a:solidFill>
                <a:uFillTx/>
                <a:latin typeface="Calibri"/>
              </a:rPr>
            </a:br>
            <a:r>
              <a:rPr lang="sv-SE" sz="1600" b="1">
                <a:solidFill>
                  <a:srgbClr val="000000"/>
                </a:solidFill>
                <a:latin typeface="Calibri"/>
              </a:rPr>
              <a:t>Stefan, fotbollspappa</a:t>
            </a:r>
            <a:endParaRPr lang="sv-SE" sz="1600" b="1" i="0" u="none" strike="noStrike" kern="1200" cap="none" spc="0" baseline="0">
              <a:solidFill>
                <a:srgbClr val="000000"/>
              </a:solidFill>
              <a:uFillTx/>
              <a:latin typeface="Calibri"/>
            </a:endParaRPr>
          </a:p>
        </p:txBody>
      </p:sp>
      <p:sp>
        <p:nvSpPr>
          <p:cNvPr id="6" name="Platshållare för text 2">
            <a:extLst>
              <a:ext uri="{FF2B5EF4-FFF2-40B4-BE49-F238E27FC236}">
                <a16:creationId xmlns:a16="http://schemas.microsoft.com/office/drawing/2014/main" id="{BD500789-6251-4580-BF6F-A469AE42F3F5}"/>
              </a:ext>
            </a:extLst>
          </p:cNvPr>
          <p:cNvSpPr txBox="1"/>
          <p:nvPr/>
        </p:nvSpPr>
        <p:spPr>
          <a:xfrm>
            <a:off x="6096000" y="2275985"/>
            <a:ext cx="5894342" cy="1007750"/>
          </a:xfrm>
          <a:prstGeom prst="rect">
            <a:avLst/>
          </a:prstGeom>
          <a:noFill/>
          <a:ln cap="flat">
            <a:noFill/>
          </a:ln>
        </p:spPr>
        <p:txBody>
          <a:bodyPr vert="horz" wrap="square" lIns="91440" tIns="45720" rIns="91440" bIns="45720" anchor="t" anchorCtr="0" compatLnSpc="1">
            <a:noAutofit/>
          </a:bodyPr>
          <a:lstStyle/>
          <a:p>
            <a:pPr marR="0" lvl="0" algn="l" defTabSz="914400" rtl="0" fontAlgn="auto" hangingPunct="1">
              <a:lnSpc>
                <a:spcPct val="95000"/>
              </a:lnSpc>
              <a:spcBef>
                <a:spcPts val="1000"/>
              </a:spcBef>
              <a:spcAft>
                <a:spcPts val="0"/>
              </a:spcAft>
              <a:buSzPct val="100000"/>
              <a:tabLst/>
              <a:defRPr sz="1800" b="0" i="0" u="none" strike="noStrike" kern="0" cap="none" spc="0" baseline="0">
                <a:solidFill>
                  <a:srgbClr val="000000"/>
                </a:solidFill>
                <a:uFillTx/>
              </a:defRPr>
            </a:pPr>
            <a:r>
              <a:rPr lang="sv-SE" sz="1600" b="0" i="1" u="none" strike="noStrike" kern="1200" cap="none" spc="0" baseline="0">
                <a:solidFill>
                  <a:srgbClr val="000000"/>
                </a:solidFill>
                <a:uFillTx/>
                <a:latin typeface="Calibri"/>
              </a:rPr>
              <a:t>”Jag är pensionär och när min fru nyligen gick bort så var jag riktigt nere och visste inte vad jag skulle göra med all tid. När mitt barnbarn frågade om jag vill vara med som ledare i hennes fotbollslag tändes min livsglädje igen. Nu kallar hela laget mig för morfar.”</a:t>
            </a:r>
            <a:br>
              <a:rPr lang="sv-SE" sz="1600" b="0" i="1" u="none" strike="noStrike" kern="1200" cap="none" spc="0" baseline="0">
                <a:solidFill>
                  <a:srgbClr val="000000"/>
                </a:solidFill>
                <a:uFillTx/>
                <a:latin typeface="Calibri"/>
              </a:rPr>
            </a:br>
            <a:r>
              <a:rPr lang="sv-SE" sz="1600" b="1" u="none" strike="noStrike" kern="1200" cap="none" spc="0" baseline="0">
                <a:solidFill>
                  <a:srgbClr val="000000"/>
                </a:solidFill>
                <a:uFillTx/>
                <a:latin typeface="Calibri"/>
              </a:rPr>
              <a:t>Janne</a:t>
            </a:r>
            <a:r>
              <a:rPr lang="sv-SE" sz="1600" b="1">
                <a:solidFill>
                  <a:srgbClr val="000000"/>
                </a:solidFill>
                <a:latin typeface="Calibri"/>
              </a:rPr>
              <a:t>, fotbollsmorfar</a:t>
            </a:r>
            <a:endParaRPr lang="sv-SE" sz="1600" b="1"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36946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name="Slide29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625DC4-EB81-48E6-86B2-E79BF34E003F}"/>
              </a:ext>
            </a:extLst>
          </p:cNvPr>
          <p:cNvSpPr txBox="1">
            <a:spLocks noGrp="1"/>
          </p:cNvSpPr>
          <p:nvPr>
            <p:ph type="ctrTitle"/>
          </p:nvPr>
        </p:nvSpPr>
        <p:spPr>
          <a:xfrm>
            <a:off x="784226" y="1173476"/>
            <a:ext cx="10242002" cy="770253"/>
          </a:xfrm>
        </p:spPr>
        <p:txBody>
          <a:bodyPr anchorCtr="0">
            <a:noAutofit/>
          </a:bodyPr>
          <a:lstStyle/>
          <a:p>
            <a:pPr lvl="0" algn="l"/>
            <a:r>
              <a:rPr lang="sv-SE" sz="4500" b="1">
                <a:latin typeface="Calibri"/>
              </a:rPr>
              <a:t>Samtala och reflektera</a:t>
            </a:r>
          </a:p>
        </p:txBody>
      </p:sp>
      <p:pic>
        <p:nvPicPr>
          <p:cNvPr id="6" name="Picture 7">
            <a:extLst>
              <a:ext uri="{FF2B5EF4-FFF2-40B4-BE49-F238E27FC236}">
                <a16:creationId xmlns:a16="http://schemas.microsoft.com/office/drawing/2014/main" id="{21BD3E2A-5323-4A2E-94FD-8A0196E0B24D}"/>
              </a:ext>
            </a:extLst>
          </p:cNvPr>
          <p:cNvPicPr>
            <a:picLocks noChangeAspect="1"/>
          </p:cNvPicPr>
          <p:nvPr/>
        </p:nvPicPr>
        <p:blipFill>
          <a:blip r:embed="rId3">
            <a:biLevel thresh="75000"/>
            <a:alphaModFix amt="47000"/>
            <a:extLst>
              <a:ext uri="{28A0092B-C50C-407E-A947-70E740481C1C}">
                <a14:useLocalDpi xmlns:a14="http://schemas.microsoft.com/office/drawing/2010/main" val="0"/>
              </a:ext>
            </a:extLst>
          </a:blip>
          <a:srcRect/>
          <a:stretch>
            <a:fillRect/>
          </a:stretch>
        </p:blipFill>
        <p:spPr bwMode="auto">
          <a:xfrm>
            <a:off x="6731696" y="1274130"/>
            <a:ext cx="4404390" cy="30704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ounded Rectangle 8">
            <a:extLst>
              <a:ext uri="{FF2B5EF4-FFF2-40B4-BE49-F238E27FC236}">
                <a16:creationId xmlns:a16="http://schemas.microsoft.com/office/drawing/2014/main" id="{D9EB24D1-22D5-40B1-A7FE-2A9A66DE639E}"/>
              </a:ext>
            </a:extLst>
          </p:cNvPr>
          <p:cNvSpPr/>
          <p:nvPr/>
        </p:nvSpPr>
        <p:spPr>
          <a:xfrm>
            <a:off x="1153886" y="3944310"/>
            <a:ext cx="5824849" cy="10018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0000">
              <a:alpha val="48000"/>
            </a:srgbClr>
          </a:solidFill>
          <a:ln cap="flat">
            <a:noFill/>
            <a:prstDash val="solid"/>
          </a:ln>
        </p:spPr>
        <p:txBody>
          <a:bodyPr vert="horz" wrap="square" lIns="50804" tIns="50804" rIns="50804" bIns="5080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FFFFFF"/>
                </a:solidFill>
                <a:uFillTx/>
                <a:latin typeface="Calibri"/>
                <a:ea typeface="MS PGothic" pitchFamily="34"/>
              </a:rPr>
              <a:t>Hur vill ni att ledarna för era barn ska vara?</a:t>
            </a:r>
          </a:p>
        </p:txBody>
      </p:sp>
      <p:sp>
        <p:nvSpPr>
          <p:cNvPr id="11" name="Platshållare för text 2">
            <a:extLst>
              <a:ext uri="{FF2B5EF4-FFF2-40B4-BE49-F238E27FC236}">
                <a16:creationId xmlns:a16="http://schemas.microsoft.com/office/drawing/2014/main" id="{02EF891D-2F21-47CC-B05F-2B0D1CA32CC7}"/>
              </a:ext>
            </a:extLst>
          </p:cNvPr>
          <p:cNvSpPr txBox="1"/>
          <p:nvPr/>
        </p:nvSpPr>
        <p:spPr>
          <a:xfrm>
            <a:off x="6096000" y="5132972"/>
            <a:ext cx="6074493" cy="1641623"/>
          </a:xfrm>
          <a:prstGeom prst="rect">
            <a:avLst/>
          </a:prstGeom>
          <a:noFill/>
          <a:ln cap="flat">
            <a:noFill/>
          </a:ln>
        </p:spPr>
        <p:txBody>
          <a:bodyPr vert="horz" wrap="square" lIns="91440" tIns="45720" rIns="91440" bIns="45720" anchor="t" anchorCtr="0" compatLnSpc="1">
            <a:noAutofit/>
          </a:bodyPr>
          <a:lstStyle/>
          <a:p>
            <a:pPr marL="342900" marR="0" lvl="0" indent="-342900" algn="l" defTabSz="914400" rtl="0" fontAlgn="auto" hangingPunct="1">
              <a:lnSpc>
                <a:spcPct val="95000"/>
              </a:lnSpc>
              <a:spcBef>
                <a:spcPts val="100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En ledare kan inte ensam leva upp till alla förväntningar</a:t>
            </a:r>
          </a:p>
          <a:p>
            <a:pPr marL="342900" marR="0" lvl="0" indent="-342900" algn="l" defTabSz="914400" rtl="0" fontAlgn="auto" hangingPunct="1">
              <a:lnSpc>
                <a:spcPct val="95000"/>
              </a:lnSpc>
              <a:spcBef>
                <a:spcPts val="1000"/>
              </a:spcBef>
              <a:spcAft>
                <a:spcPts val="0"/>
              </a:spcAft>
              <a:buSzPct val="100000"/>
              <a:buFont typeface="Arial" panose="020B0604020202020204" pitchFamily="34" charset="0"/>
              <a:buChar char="•"/>
              <a:tabLst/>
              <a:defRPr sz="1800" b="0" i="0" u="none" strike="noStrike" kern="0" cap="none" spc="0" baseline="0">
                <a:solidFill>
                  <a:srgbClr val="000000"/>
                </a:solidFill>
                <a:uFillTx/>
              </a:defRPr>
            </a:pPr>
            <a:r>
              <a:rPr lang="sv-SE" sz="2400">
                <a:solidFill>
                  <a:srgbClr val="000000"/>
                </a:solidFill>
                <a:latin typeface="Calibri"/>
              </a:rPr>
              <a:t>Flera ledare som kompletterar varandra har större chans att leva upp till förväntningarna</a:t>
            </a:r>
            <a:endParaRPr lang="sv-SE" sz="2400" b="0" i="0" u="none" strike="noStrike" kern="1200" cap="none" spc="0" baseline="0">
              <a:solidFill>
                <a:srgbClr val="000000"/>
              </a:solidFill>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625DC4-EB81-48E6-86B2-E79BF34E003F}"/>
              </a:ext>
            </a:extLst>
          </p:cNvPr>
          <p:cNvSpPr txBox="1">
            <a:spLocks noGrp="1"/>
          </p:cNvSpPr>
          <p:nvPr>
            <p:ph type="ctrTitle"/>
          </p:nvPr>
        </p:nvSpPr>
        <p:spPr>
          <a:xfrm>
            <a:off x="784226" y="1173476"/>
            <a:ext cx="10242002" cy="770253"/>
          </a:xfrm>
        </p:spPr>
        <p:txBody>
          <a:bodyPr anchorCtr="0">
            <a:noAutofit/>
          </a:bodyPr>
          <a:lstStyle/>
          <a:p>
            <a:pPr lvl="0" algn="l"/>
            <a:r>
              <a:rPr lang="sv-SE" sz="4500" b="1">
                <a:latin typeface="Calibri"/>
              </a:rPr>
              <a:t>Föreningens organisation för 7 mot 7 lag</a:t>
            </a:r>
          </a:p>
        </p:txBody>
      </p:sp>
      <p:sp>
        <p:nvSpPr>
          <p:cNvPr id="3" name="Platshållare för text 2">
            <a:extLst>
              <a:ext uri="{FF2B5EF4-FFF2-40B4-BE49-F238E27FC236}">
                <a16:creationId xmlns:a16="http://schemas.microsoft.com/office/drawing/2014/main" id="{1289CF64-EE0C-4FED-9089-E08138B4D42B}"/>
              </a:ext>
            </a:extLst>
          </p:cNvPr>
          <p:cNvSpPr txBox="1"/>
          <p:nvPr/>
        </p:nvSpPr>
        <p:spPr>
          <a:xfrm>
            <a:off x="552546" y="2302687"/>
            <a:ext cx="5868610" cy="3518730"/>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Tränare</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a:solidFill>
                  <a:srgbClr val="000000"/>
                </a:solidFill>
                <a:latin typeface="Calibri"/>
              </a:rPr>
              <a:t>Rasmus, Linus, Oskar &amp; Edward</a:t>
            </a:r>
            <a:endParaRPr lang="sv-SE" sz="2400" b="0" i="0" u="none" strike="noStrike" kern="1200" cap="none" spc="0" baseline="0">
              <a:solidFill>
                <a:srgbClr val="000000"/>
              </a:solidFill>
              <a:uFillTx/>
              <a:latin typeface="Calibri"/>
            </a:endParaRPr>
          </a:p>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Lagledare</a:t>
            </a:r>
          </a:p>
          <a:p>
            <a:pPr marL="198004" marR="0" lvl="0" indent="-198004"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a:solidFill>
                  <a:srgbClr val="000000"/>
                </a:solidFill>
                <a:latin typeface="Calibri"/>
              </a:rPr>
              <a:t>En ledare som även är lagledare</a:t>
            </a:r>
            <a:endParaRPr lang="sv-SE" sz="2400" b="0" i="0" u="none" strike="noStrike" kern="1200" cap="none" spc="0" baseline="0">
              <a:solidFill>
                <a:srgbClr val="000000"/>
              </a:solidFill>
              <a:uFillTx/>
              <a:latin typeface="Calibri"/>
            </a:endParaRPr>
          </a:p>
        </p:txBody>
      </p:sp>
      <p:sp>
        <p:nvSpPr>
          <p:cNvPr id="4" name="Platshållare för text 2">
            <a:extLst>
              <a:ext uri="{FF2B5EF4-FFF2-40B4-BE49-F238E27FC236}">
                <a16:creationId xmlns:a16="http://schemas.microsoft.com/office/drawing/2014/main" id="{BE622512-6FB6-4467-8E8D-A8B46927F3AC}"/>
              </a:ext>
            </a:extLst>
          </p:cNvPr>
          <p:cNvSpPr txBox="1"/>
          <p:nvPr/>
        </p:nvSpPr>
        <p:spPr>
          <a:xfrm>
            <a:off x="6096003" y="2302687"/>
            <a:ext cx="5868610" cy="3518730"/>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2400" b="1" i="0" u="none" strike="noStrike" kern="1200" cap="none" spc="0" baseline="0">
                <a:solidFill>
                  <a:srgbClr val="000000"/>
                </a:solidFill>
                <a:uFillTx/>
                <a:latin typeface="Calibri"/>
              </a:rPr>
              <a:t>Föräldragrupp</a:t>
            </a:r>
          </a:p>
          <a:p>
            <a:pPr marL="197485" marR="0" lvl="0" indent="-197485"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Obegränsat antal</a:t>
            </a:r>
            <a:endParaRPr lang="sv-SE" sz="2400" b="0" i="0" u="none" strike="noStrike" kern="1200" cap="none" spc="0" baseline="0">
              <a:solidFill>
                <a:srgbClr val="000000"/>
              </a:solidFill>
              <a:uFillTx/>
              <a:latin typeface="Calibri"/>
              <a:ea typeface="Calibri"/>
              <a:cs typeface="Calibri"/>
            </a:endParaRPr>
          </a:p>
          <a:p>
            <a:pPr marL="197485" marR="0" lvl="0" indent="-197485" algn="l" defTabSz="914400" rtl="0" fontAlgn="auto" hangingPunct="1">
              <a:lnSpc>
                <a:spcPct val="95000"/>
              </a:lnSpc>
              <a:spcBef>
                <a:spcPts val="1000"/>
              </a:spcBef>
              <a:spcAft>
                <a:spcPts val="0"/>
              </a:spcAft>
              <a:buSzPct val="100000"/>
              <a:buFont typeface="Arial" pitchFamily="34"/>
              <a:buChar char="•"/>
              <a:tabLst/>
              <a:defRPr sz="1800" b="0" i="0" u="none" strike="noStrike" kern="0" cap="none" spc="0" baseline="0">
                <a:solidFill>
                  <a:srgbClr val="000000"/>
                </a:solidFill>
                <a:uFillTx/>
              </a:defRPr>
            </a:pPr>
            <a:r>
              <a:rPr lang="sv-SE" sz="2400" b="0" i="0" u="none" strike="noStrike" kern="1200" cap="none" spc="0" baseline="0">
                <a:solidFill>
                  <a:srgbClr val="000000"/>
                </a:solidFill>
                <a:uFillTx/>
                <a:latin typeface="Calibri"/>
              </a:rPr>
              <a:t>Exempel på uppgifter</a:t>
            </a:r>
            <a:endParaRPr lang="sv-SE" sz="2400" b="0" i="0" u="none" strike="noStrike" kern="1200" cap="none" spc="0" baseline="0">
              <a:solidFill>
                <a:srgbClr val="000000"/>
              </a:solidFill>
              <a:uFillTx/>
              <a:latin typeface="Calibri"/>
              <a:ea typeface="Calibri"/>
              <a:cs typeface="Calibri"/>
            </a:endParaRPr>
          </a:p>
          <a:p>
            <a:pPr marL="395605" marR="0" lvl="1" indent="-197485" algn="l" defTabSz="914400" rtl="0" fontAlgn="auto" hangingPunct="1">
              <a:lnSpc>
                <a:spcPct val="95000"/>
              </a:lnSpc>
              <a:spcBef>
                <a:spcPts val="5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Trivselaktiviteter</a:t>
            </a:r>
            <a:endParaRPr lang="sv-SE" sz="2000" b="0" i="0" u="none" strike="noStrike" kern="1200" cap="none" spc="0" baseline="0">
              <a:solidFill>
                <a:srgbClr val="000000"/>
              </a:solidFill>
              <a:uFillTx/>
              <a:latin typeface="Calibri"/>
              <a:ea typeface="Calibri"/>
              <a:cs typeface="Calibri"/>
            </a:endParaRPr>
          </a:p>
          <a:p>
            <a:pPr marL="395605" marR="0" lvl="1" indent="-197485" algn="l" defTabSz="914400" rtl="0" fontAlgn="auto" hangingPunct="1">
              <a:lnSpc>
                <a:spcPct val="95000"/>
              </a:lnSpc>
              <a:spcBef>
                <a:spcPts val="500"/>
              </a:spcBef>
              <a:spcAft>
                <a:spcPts val="0"/>
              </a:spcAft>
              <a:buSzPct val="100000"/>
              <a:buFont typeface="Arial" pitchFamily="34"/>
              <a:buChar char="•"/>
              <a:tabLst/>
              <a:defRPr sz="1800" b="0" i="0" u="none" strike="noStrike" kern="0" cap="none" spc="0" baseline="0">
                <a:solidFill>
                  <a:srgbClr val="000000"/>
                </a:solidFill>
                <a:uFillTx/>
              </a:defRPr>
            </a:pPr>
            <a:r>
              <a:rPr lang="sv-SE" sz="2000" b="0" i="0" u="none" strike="noStrike" kern="1200" cap="none" spc="0" baseline="0">
                <a:solidFill>
                  <a:srgbClr val="000000"/>
                </a:solidFill>
                <a:uFillTx/>
                <a:latin typeface="Calibri"/>
              </a:rPr>
              <a:t>Lagets ekonomi</a:t>
            </a:r>
            <a:endParaRPr lang="sv-SE" sz="2000" b="0" i="0" u="none" strike="noStrike" kern="1200" cap="none" spc="0" baseline="0">
              <a:solidFill>
                <a:srgbClr val="000000"/>
              </a:solidFill>
              <a:uFillTx/>
              <a:latin typeface="Calibri"/>
              <a:ea typeface="Calibri"/>
              <a:cs typeface="Calibri"/>
            </a:endParaRPr>
          </a:p>
          <a:p>
            <a:pPr marL="395605" lvl="1" indent="-197485">
              <a:lnSpc>
                <a:spcPct val="95000"/>
              </a:lnSpc>
              <a:spcBef>
                <a:spcPts val="500"/>
              </a:spcBef>
              <a:buSzPct val="100000"/>
              <a:buFont typeface="Arial" pitchFamily="34"/>
              <a:buChar char="•"/>
              <a:defRPr sz="1800" b="0" i="0" u="none" strike="noStrike" kern="0" cap="none" spc="0" baseline="0">
                <a:solidFill>
                  <a:srgbClr val="000000"/>
                </a:solidFill>
                <a:uFillTx/>
              </a:defRPr>
            </a:pPr>
            <a:r>
              <a:rPr lang="sv-SE" sz="2000">
                <a:solidFill>
                  <a:srgbClr val="000000"/>
                </a:solidFill>
                <a:latin typeface="Calibri"/>
              </a:rPr>
              <a:t>Match/fika </a:t>
            </a:r>
            <a:r>
              <a:rPr lang="sv-SE" sz="2000" err="1">
                <a:solidFill>
                  <a:srgbClr val="000000"/>
                </a:solidFill>
                <a:latin typeface="Calibri"/>
              </a:rPr>
              <a:t>admin</a:t>
            </a:r>
            <a:r>
              <a:rPr lang="sv-SE" sz="2000">
                <a:solidFill>
                  <a:srgbClr val="000000"/>
                </a:solidFill>
                <a:latin typeface="Calibri"/>
              </a:rPr>
              <a:t> – mall finns</a:t>
            </a:r>
          </a:p>
          <a:p>
            <a:pPr marL="198120" lvl="1">
              <a:lnSpc>
                <a:spcPct val="95000"/>
              </a:lnSpc>
              <a:spcBef>
                <a:spcPts val="500"/>
              </a:spcBef>
              <a:buSzPct val="100000"/>
              <a:defRPr sz="1800" b="0" i="0" u="none" strike="noStrike" kern="0" cap="none" spc="0" baseline="0">
                <a:solidFill>
                  <a:srgbClr val="000000"/>
                </a:solidFill>
                <a:uFillTx/>
              </a:defRPr>
            </a:pPr>
            <a:endParaRPr lang="sv-SE" sz="2000" kern="0">
              <a:solidFill>
                <a:srgbClr val="000000"/>
              </a:solidFill>
              <a:latin typeface="Calibri"/>
              <a:ea typeface="Calibri"/>
              <a:cs typeface="Calibri"/>
            </a:endParaRPr>
          </a:p>
        </p:txBody>
      </p:sp>
      <p:sp>
        <p:nvSpPr>
          <p:cNvPr id="5" name="Rounded Rectangle 8">
            <a:extLst>
              <a:ext uri="{FF2B5EF4-FFF2-40B4-BE49-F238E27FC236}">
                <a16:creationId xmlns:a16="http://schemas.microsoft.com/office/drawing/2014/main" id="{2366B8FB-98D8-4E3D-9F13-6432C0A68EB6}"/>
              </a:ext>
            </a:extLst>
          </p:cNvPr>
          <p:cNvSpPr/>
          <p:nvPr/>
        </p:nvSpPr>
        <p:spPr>
          <a:xfrm>
            <a:off x="6303955" y="5684523"/>
            <a:ext cx="3951515" cy="79248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000000">
              <a:alpha val="48000"/>
            </a:srgbClr>
          </a:solidFill>
          <a:ln cap="flat">
            <a:noFill/>
            <a:prstDash val="solid"/>
          </a:ln>
        </p:spPr>
        <p:txBody>
          <a:bodyPr vert="horz" wrap="square" lIns="50804" tIns="50804" rIns="50804" bIns="50804"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sv-SE" sz="2400" b="0" i="0" u="none" strike="noStrike" kern="1200" cap="none" spc="0" baseline="0">
                <a:solidFill>
                  <a:srgbClr val="FFFFFF"/>
                </a:solidFill>
                <a:uFillTx/>
                <a:latin typeface="Calibri"/>
                <a:ea typeface="MS PGothic" pitchFamily="34"/>
              </a:rPr>
              <a:t>Vad vill du hjälpa till med? </a:t>
            </a:r>
          </a:p>
        </p:txBody>
      </p:sp>
    </p:spTree>
    <p:extLst>
      <p:ext uri="{BB962C8B-B14F-4D97-AF65-F5344CB8AC3E}">
        <p14:creationId xmlns:p14="http://schemas.microsoft.com/office/powerpoint/2010/main" val="23897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name="Slide297">
    <p:spTree>
      <p:nvGrpSpPr>
        <p:cNvPr id="1" name=""/>
        <p:cNvGrpSpPr/>
        <p:nvPr/>
      </p:nvGrpSpPr>
      <p:grpSpPr>
        <a:xfrm>
          <a:off x="0" y="0"/>
          <a:ext cx="0" cy="0"/>
          <a:chOff x="0" y="0"/>
          <a:chExt cx="0" cy="0"/>
        </a:xfrm>
      </p:grpSpPr>
      <p:sp>
        <p:nvSpPr>
          <p:cNvPr id="2" name="Platshållare för text 2">
            <a:extLst>
              <a:ext uri="{FF2B5EF4-FFF2-40B4-BE49-F238E27FC236}">
                <a16:creationId xmlns:a16="http://schemas.microsoft.com/office/drawing/2014/main" id="{21E16B36-42C1-4829-80DA-E595B7087490}"/>
              </a:ext>
            </a:extLst>
          </p:cNvPr>
          <p:cNvSpPr txBox="1"/>
          <p:nvPr/>
        </p:nvSpPr>
        <p:spPr>
          <a:xfrm>
            <a:off x="0" y="6001408"/>
            <a:ext cx="12191996" cy="866604"/>
          </a:xfrm>
          <a:prstGeom prst="rect">
            <a:avLst/>
          </a:prstGeom>
          <a:gradFill>
            <a:gsLst>
              <a:gs pos="0">
                <a:srgbClr val="FFFFFF"/>
              </a:gs>
              <a:gs pos="100000">
                <a:srgbClr val="7F7F7F"/>
              </a:gs>
            </a:gsLst>
            <a:lin ang="5400000"/>
          </a:gradFill>
          <a:ln cap="flat">
            <a:noFill/>
          </a:ln>
        </p:spPr>
        <p:txBody>
          <a:bodyPr vert="horz" wrap="square" lIns="91440" tIns="45720" rIns="91440" bIns="45720" anchor="t" anchorCtr="1" compatLnSpc="1">
            <a:noAutofit/>
          </a:bodyPr>
          <a:lstStyle/>
          <a:p>
            <a:pPr marL="0" marR="0" lvl="0" indent="0" algn="ctr"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1800" b="1" i="0" u="none" strike="noStrike" kern="1200" cap="none" spc="0" baseline="0">
                <a:solidFill>
                  <a:srgbClr val="000000"/>
                </a:solidFill>
                <a:uFillTx/>
                <a:latin typeface="Calibri"/>
              </a:rPr>
              <a:t>VILL DU VETA MERA?</a:t>
            </a:r>
          </a:p>
        </p:txBody>
      </p:sp>
      <p:sp>
        <p:nvSpPr>
          <p:cNvPr id="3" name="Rubrik 1">
            <a:extLst>
              <a:ext uri="{FF2B5EF4-FFF2-40B4-BE49-F238E27FC236}">
                <a16:creationId xmlns:a16="http://schemas.microsoft.com/office/drawing/2014/main" id="{21D21F10-D397-4A7C-BD31-2C5BFA9EF025}"/>
              </a:ext>
            </a:extLst>
          </p:cNvPr>
          <p:cNvSpPr txBox="1">
            <a:spLocks noGrp="1"/>
          </p:cNvSpPr>
          <p:nvPr>
            <p:ph type="ctrTitle"/>
          </p:nvPr>
        </p:nvSpPr>
        <p:spPr>
          <a:xfrm>
            <a:off x="784226" y="1173476"/>
            <a:ext cx="10242002" cy="770253"/>
          </a:xfrm>
        </p:spPr>
        <p:txBody>
          <a:bodyPr anchorCtr="0">
            <a:noAutofit/>
          </a:bodyPr>
          <a:lstStyle/>
          <a:p>
            <a:pPr lvl="0" algn="l"/>
            <a:r>
              <a:rPr lang="sv-SE" sz="4500" b="1">
                <a:latin typeface="Calibri"/>
              </a:rPr>
              <a:t>Frågor?</a:t>
            </a:r>
          </a:p>
        </p:txBody>
      </p:sp>
      <p:sp>
        <p:nvSpPr>
          <p:cNvPr id="4" name="Platshållare för text 2">
            <a:extLst>
              <a:ext uri="{FF2B5EF4-FFF2-40B4-BE49-F238E27FC236}">
                <a16:creationId xmlns:a16="http://schemas.microsoft.com/office/drawing/2014/main" id="{3CFFBD6C-5D5A-4A6B-93AB-B3D7923EDB34}"/>
              </a:ext>
            </a:extLst>
          </p:cNvPr>
          <p:cNvSpPr txBox="1"/>
          <p:nvPr/>
        </p:nvSpPr>
        <p:spPr>
          <a:xfrm>
            <a:off x="750850" y="2302687"/>
            <a:ext cx="5868610" cy="3518730"/>
          </a:xfrm>
          <a:prstGeom prst="rect">
            <a:avLst/>
          </a:prstGeom>
          <a:noFill/>
          <a:ln cap="flat">
            <a:noFill/>
          </a:ln>
        </p:spPr>
        <p:txBody>
          <a:bodyPr vert="horz" wrap="square" lIns="91440" tIns="45720" rIns="91440" bIns="45720" anchor="t" anchorCtr="0" compatLnSpc="1">
            <a:noAutofit/>
          </a:bodyPr>
          <a:lstStyle/>
          <a:p>
            <a:pPr marL="197485" indent="-197485">
              <a:lnSpc>
                <a:spcPct val="95000"/>
              </a:lnSpc>
              <a:spcBef>
                <a:spcPts val="1000"/>
              </a:spcBef>
              <a:buSzPct val="100000"/>
              <a:buFont typeface="Arial" pitchFamily="34"/>
              <a:buChar char="•"/>
              <a:defRPr sz="1800" b="0" i="0" u="none" strike="noStrike" kern="0" cap="none" spc="0" baseline="0">
                <a:solidFill>
                  <a:srgbClr val="000000"/>
                </a:solidFill>
                <a:uFillTx/>
              </a:defRPr>
            </a:pPr>
            <a:r>
              <a:rPr lang="sv-SE" sz="2400" kern="0">
                <a:solidFill>
                  <a:srgbClr val="000000"/>
                </a:solidFill>
                <a:latin typeface="Calibri"/>
                <a:ea typeface="Calibri"/>
                <a:cs typeface="Calibri"/>
                <a:hlinkClick r:id="rId3"/>
              </a:rPr>
              <a:t>Hissjö Sk websida</a:t>
            </a:r>
            <a:endParaRPr lang="sv-SE" sz="2400" b="0" i="0" u="none" strike="noStrike" kern="0" cap="none" spc="0" baseline="0">
              <a:solidFill>
                <a:srgbClr val="000000"/>
              </a:solidFill>
              <a:uFillTx/>
              <a:latin typeface="Calibri"/>
              <a:ea typeface="Calibri"/>
              <a:cs typeface="Calibri"/>
            </a:endParaRPr>
          </a:p>
        </p:txBody>
      </p:sp>
      <p:sp>
        <p:nvSpPr>
          <p:cNvPr id="5" name="Platshållare för text 2">
            <a:extLst>
              <a:ext uri="{FF2B5EF4-FFF2-40B4-BE49-F238E27FC236}">
                <a16:creationId xmlns:a16="http://schemas.microsoft.com/office/drawing/2014/main" id="{3679BB87-CA97-49EC-A942-A6A35458ECE3}"/>
              </a:ext>
            </a:extLst>
          </p:cNvPr>
          <p:cNvSpPr txBox="1"/>
          <p:nvPr/>
        </p:nvSpPr>
        <p:spPr>
          <a:xfrm>
            <a:off x="4466953" y="6277639"/>
            <a:ext cx="3258089" cy="580360"/>
          </a:xfrm>
          <a:prstGeom prst="rect">
            <a:avLst/>
          </a:prstGeom>
          <a:noFill/>
          <a:ln cap="flat">
            <a:noFill/>
          </a:ln>
        </p:spPr>
        <p:txBody>
          <a:bodyPr vert="horz" wrap="square" lIns="91440" tIns="45720" rIns="91440" bIns="45720" anchor="t" anchorCtr="1" compatLnSpc="1">
            <a:noAutofit/>
          </a:bodyPr>
          <a:lstStyle/>
          <a:p>
            <a:pPr marL="0" marR="0" lvl="0" indent="0" algn="ctr"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1800" b="1" i="0" u="none" strike="noStrike" kern="1200" cap="none" spc="0" baseline="0">
                <a:solidFill>
                  <a:srgbClr val="000000"/>
                </a:solidFill>
                <a:uFillTx/>
                <a:latin typeface="Calibri"/>
              </a:rPr>
              <a:t>Spelformen 7 mot 7: </a:t>
            </a:r>
            <a:br>
              <a:rPr lang="sv-SE" sz="1800" b="0" i="0" u="none" strike="noStrike" kern="1200" cap="none" spc="0" baseline="0">
                <a:solidFill>
                  <a:srgbClr val="000000"/>
                </a:solidFill>
                <a:uFillTx/>
                <a:latin typeface="Calibri"/>
              </a:rPr>
            </a:br>
            <a:r>
              <a:rPr lang="sv-SE" sz="1800" b="0" i="0" u="none" strike="noStrike" kern="1200" cap="none" spc="0" baseline="0">
                <a:solidFill>
                  <a:srgbClr val="000000"/>
                </a:solidFill>
                <a:uFillTx/>
                <a:latin typeface="Calibri"/>
              </a:rPr>
              <a:t>svenskfotboll.se/spelformer</a:t>
            </a:r>
          </a:p>
        </p:txBody>
      </p:sp>
      <p:sp>
        <p:nvSpPr>
          <p:cNvPr id="6" name="Platshållare för text 2">
            <a:extLst>
              <a:ext uri="{FF2B5EF4-FFF2-40B4-BE49-F238E27FC236}">
                <a16:creationId xmlns:a16="http://schemas.microsoft.com/office/drawing/2014/main" id="{99040A5D-4542-41CA-85C4-836BB72A5CB2}"/>
              </a:ext>
            </a:extLst>
          </p:cNvPr>
          <p:cNvSpPr txBox="1"/>
          <p:nvPr/>
        </p:nvSpPr>
        <p:spPr>
          <a:xfrm>
            <a:off x="0" y="6298615"/>
            <a:ext cx="4210025" cy="559384"/>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1800" b="1" i="0" u="none" strike="noStrike" kern="1200" cap="none" spc="0" baseline="0">
                <a:solidFill>
                  <a:srgbClr val="000000"/>
                </a:solidFill>
                <a:uFillTx/>
                <a:latin typeface="Calibri"/>
              </a:rPr>
              <a:t>Riktlinjer för barn- och ungdomsfotboll: </a:t>
            </a:r>
            <a:r>
              <a:rPr lang="sv-SE" sz="1800" b="0" i="0" u="none" strike="noStrike" kern="1200" cap="none" spc="0" baseline="0">
                <a:solidFill>
                  <a:srgbClr val="000000"/>
                </a:solidFill>
                <a:uFillTx/>
                <a:latin typeface="Calibri"/>
              </a:rPr>
              <a:t>svenskfotboll.se/fsll</a:t>
            </a:r>
          </a:p>
        </p:txBody>
      </p:sp>
      <p:sp>
        <p:nvSpPr>
          <p:cNvPr id="7" name="Platshållare för text 2">
            <a:extLst>
              <a:ext uri="{FF2B5EF4-FFF2-40B4-BE49-F238E27FC236}">
                <a16:creationId xmlns:a16="http://schemas.microsoft.com/office/drawing/2014/main" id="{DF3B715A-C573-4C1C-8C9F-D5622A2AC1EC}"/>
              </a:ext>
            </a:extLst>
          </p:cNvPr>
          <p:cNvSpPr txBox="1"/>
          <p:nvPr/>
        </p:nvSpPr>
        <p:spPr>
          <a:xfrm>
            <a:off x="8597462" y="5977446"/>
            <a:ext cx="3594533" cy="590373"/>
          </a:xfrm>
          <a:prstGeom prst="rect">
            <a:avLst/>
          </a:prstGeom>
          <a:noFill/>
          <a:ln cap="flat">
            <a:noFill/>
          </a:ln>
        </p:spPr>
        <p:txBody>
          <a:bodyPr vert="horz" wrap="square" lIns="91440" tIns="45720" rIns="91440" bIns="45720" anchor="t" anchorCtr="0" compatLnSpc="1">
            <a:noAutofit/>
          </a:bodyPr>
          <a:lstStyle/>
          <a:p>
            <a:pPr marL="0" marR="0" lvl="0" indent="0" algn="r" defTabSz="914400" rtl="0" fontAlgn="auto" hangingPunct="1">
              <a:lnSpc>
                <a:spcPct val="95000"/>
              </a:lnSpc>
              <a:spcBef>
                <a:spcPts val="1000"/>
              </a:spcBef>
              <a:spcAft>
                <a:spcPts val="0"/>
              </a:spcAft>
              <a:buNone/>
              <a:tabLst/>
              <a:defRPr sz="1800" b="0" i="0" u="none" strike="noStrike" kern="0" cap="none" spc="0" baseline="0">
                <a:solidFill>
                  <a:srgbClr val="000000"/>
                </a:solidFill>
                <a:uFillTx/>
              </a:defRPr>
            </a:pPr>
            <a:r>
              <a:rPr lang="sv-SE" sz="1800" b="1" i="0" u="none" strike="noStrike" kern="1200" cap="none" spc="0" baseline="0">
                <a:solidFill>
                  <a:srgbClr val="000000"/>
                </a:solidFill>
                <a:uFillTx/>
                <a:latin typeface="Calibri"/>
              </a:rPr>
              <a:t>Föreningen:</a:t>
            </a:r>
            <a:r>
              <a:rPr lang="sv-SE" sz="1800" b="0" i="0" u="none" strike="noStrike" kern="1200" cap="none" spc="0" baseline="0">
                <a:solidFill>
                  <a:srgbClr val="000000"/>
                </a:solidFill>
                <a:uFillTx/>
                <a:latin typeface="Calibri"/>
              </a:rPr>
              <a:t> </a:t>
            </a:r>
            <a:br>
              <a:rPr lang="sv-SE" sz="1800" b="0" i="0" u="none" strike="noStrike" kern="1200" cap="none" spc="0" baseline="0">
                <a:solidFill>
                  <a:srgbClr val="000000"/>
                </a:solidFill>
                <a:uFillTx/>
                <a:latin typeface="Calibri"/>
              </a:rPr>
            </a:br>
            <a:r>
              <a:rPr lang="sv-SE" sz="1800" b="0" i="0" u="none" strike="noStrike" kern="1200" cap="none" spc="0" baseline="0">
                <a:solidFill>
                  <a:srgbClr val="000000"/>
                </a:solidFill>
                <a:uFillTx/>
                <a:latin typeface="Calibri"/>
              </a:rPr>
              <a:t>https://hissjosk.web.sportadmin.se/start/?ID=89887</a:t>
            </a:r>
          </a:p>
        </p:txBody>
      </p:sp>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SvFF">
      <a:dk1>
        <a:srgbClr val="005193"/>
      </a:dk1>
      <a:lt1>
        <a:srgbClr val="FFFFFF"/>
      </a:lt1>
      <a:dk2>
        <a:srgbClr val="FECB00"/>
      </a:dk2>
      <a:lt2>
        <a:srgbClr val="63B9E9"/>
      </a:lt2>
      <a:accent1>
        <a:srgbClr val="449DD7"/>
      </a:accent1>
      <a:accent2>
        <a:srgbClr val="0085C8"/>
      </a:accent2>
      <a:accent3>
        <a:srgbClr val="00345C"/>
      </a:accent3>
      <a:accent4>
        <a:srgbClr val="DADADA"/>
      </a:accent4>
      <a:accent5>
        <a:srgbClr val="706F6F"/>
      </a:accent5>
      <a:accent6>
        <a:srgbClr val="479A36"/>
      </a:accent6>
      <a:hlink>
        <a:srgbClr val="FECB00"/>
      </a:hlink>
      <a:folHlink>
        <a:srgbClr val="63B9E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wrap="square" rtlCol="0">
        <a:spAutoFit/>
      </a:bodyPr>
      <a:lstStyle>
        <a:defPPr marL="0" marR="0" indent="0" algn="ctr" defTabSz="914400" rtl="0" eaLnBrk="1" fontAlgn="auto" latinLnBrk="0" hangingPunct="1">
          <a:lnSpc>
            <a:spcPct val="100000"/>
          </a:lnSpc>
          <a:spcBef>
            <a:spcPts val="0"/>
          </a:spcBef>
          <a:spcAft>
            <a:spcPts val="0"/>
          </a:spcAft>
          <a:buClrTx/>
          <a:buSzTx/>
          <a:buFontTx/>
          <a:buNone/>
          <a:tabLst/>
          <a:defRPr kumimoji="0" sz="2000" b="1" i="0" u="none" strike="noStrike" kern="1200" cap="none" spc="0" normalizeH="0" baseline="0" noProof="0" dirty="0" smtClean="0">
            <a:ln>
              <a:noFill/>
            </a:ln>
            <a:solidFill>
              <a:schemeClr val="tx1"/>
            </a:solidFill>
            <a:effectLst/>
            <a:uLnTx/>
            <a:uFillTx/>
            <a:latin typeface="Stag Sans Book" panose="020B0503040000020004" pitchFamily="34" charset="77"/>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Presentation3" id="{5D3819F7-452C-AC46-842A-02CFE30F42DD}" vid="{B21C999E-7557-204D-8FDB-1724027ECCF7}"/>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fa0a345-85dd-4daf-af8e-84d62e0534e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35C63603F572834B87B0DAFED2606500" ma:contentTypeVersion="6" ma:contentTypeDescription="Skapa ett nytt dokument." ma:contentTypeScope="" ma:versionID="2c24813c41e57f8ec5c2c044900bc983">
  <xsd:schema xmlns:xsd="http://www.w3.org/2001/XMLSchema" xmlns:xs="http://www.w3.org/2001/XMLSchema" xmlns:p="http://schemas.microsoft.com/office/2006/metadata/properties" xmlns:ns3="ffa0a345-85dd-4daf-af8e-84d62e0534e9" targetNamespace="http://schemas.microsoft.com/office/2006/metadata/properties" ma:root="true" ma:fieldsID="f324568132226bab22a81c6d3bc49f53" ns3:_="">
    <xsd:import namespace="ffa0a345-85dd-4daf-af8e-84d62e0534e9"/>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a0a345-85dd-4daf-af8e-84d62e053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599C86-7A87-44FC-8A77-2EB05F59CF32}">
  <ds:schemaRefs>
    <ds:schemaRef ds:uri="http://schemas.microsoft.com/sharepoint/v3/contenttype/forms"/>
  </ds:schemaRefs>
</ds:datastoreItem>
</file>

<file path=customXml/itemProps2.xml><?xml version="1.0" encoding="utf-8"?>
<ds:datastoreItem xmlns:ds="http://schemas.openxmlformats.org/officeDocument/2006/customXml" ds:itemID="{77B0A689-23C7-4C99-8438-99CCAFAB805A}">
  <ds:schemaRefs>
    <ds:schemaRef ds:uri="ffa0a345-85dd-4daf-af8e-84d62e0534e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BAFE7B5-468C-46B6-AF28-28F4D7D98DE2}">
  <ds:schemaRefs>
    <ds:schemaRef ds:uri="ffa0a345-85dd-4daf-af8e-84d62e0534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Bredbild</PresentationFormat>
  <Slides>29</Slides>
  <Notes>27</Notes>
  <HiddenSlides>0</HiddenSlides>
  <ScaleCrop>false</ScaleCrop>
  <HeadingPairs>
    <vt:vector size="4" baseType="variant">
      <vt:variant>
        <vt:lpstr>Tema</vt:lpstr>
      </vt:variant>
      <vt:variant>
        <vt:i4>2</vt:i4>
      </vt:variant>
      <vt:variant>
        <vt:lpstr>Bildrubriker</vt:lpstr>
      </vt:variant>
      <vt:variant>
        <vt:i4>29</vt:i4>
      </vt:variant>
    </vt:vector>
  </HeadingPairs>
  <TitlesOfParts>
    <vt:vector size="31" baseType="lpstr">
      <vt:lpstr>Office tema</vt:lpstr>
      <vt:lpstr>Office-tema</vt:lpstr>
      <vt:lpstr>PowerPoint-presentation</vt:lpstr>
      <vt:lpstr>Agenda</vt:lpstr>
      <vt:lpstr>Presentation av Hissjö Sportklubb</vt:lpstr>
      <vt:lpstr>TRUPPEN SÄSONGEN 2025</vt:lpstr>
      <vt:lpstr>Leo</vt:lpstr>
      <vt:lpstr>Holger</vt:lpstr>
      <vt:lpstr>Liam</vt:lpstr>
      <vt:lpstr>Ivar</vt:lpstr>
      <vt:lpstr>Algot</vt:lpstr>
      <vt:lpstr>Harry</vt:lpstr>
      <vt:lpstr>Lukas</vt:lpstr>
      <vt:lpstr>Louie</vt:lpstr>
      <vt:lpstr>Adrian</vt:lpstr>
      <vt:lpstr>Dante</vt:lpstr>
      <vt:lpstr>Kevin</vt:lpstr>
      <vt:lpstr>Ossian</vt:lpstr>
      <vt:lpstr>Hjalmar</vt:lpstr>
      <vt:lpstr>Fotbollens spela, lek och lär</vt:lpstr>
      <vt:lpstr>Spelformen 7 mot 7</vt:lpstr>
      <vt:lpstr>PowerPoint-presentation</vt:lpstr>
      <vt:lpstr>PowerPoint-presentation</vt:lpstr>
      <vt:lpstr>Riktlinjer för träning</vt:lpstr>
      <vt:lpstr>Nationella spelformen 7 mot 7</vt:lpstr>
      <vt:lpstr>Så här bedriver föreningen 7 mot 7</vt:lpstr>
      <vt:lpstr>PowerPoint-presentation</vt:lpstr>
      <vt:lpstr>Förmånen att vara ledare</vt:lpstr>
      <vt:lpstr>Samtala och reflektera</vt:lpstr>
      <vt:lpstr>Föreningens organisation för 7 mot 7 lag</vt:lpstr>
      <vt:lpstr>Frågor?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Gunnar Pettersson</dc:creator>
  <cp:revision>3</cp:revision>
  <dcterms:created xsi:type="dcterms:W3CDTF">2021-03-03T11:28:57Z</dcterms:created>
  <dcterms:modified xsi:type="dcterms:W3CDTF">2025-04-06T17:33:03Z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0x01010035C63603F572834B87B0DAFED2606500</vt:lpwstr>
  </property>
  <property fmtid="{D5CDD505-2E9C-101B-9397-08002B2CF9AE}" pid="3" name="MediaServiceImageTags">
    <vt:lpwstr/>
  </property>
</Properties>
</file>