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4" r:id="rId11"/>
    <p:sldId id="275" r:id="rId12"/>
    <p:sldId id="265" r:id="rId13"/>
    <p:sldId id="27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tFGZyWtyK6IslvfcuFH4VkZn1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F3077F-03F0-42AF-B256-B0F3D6DDCB39}" v="16" dt="2025-08-25T10:35:36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ette Svensson" userId="7e174ba1-099e-40ac-9188-41ea699bd826" providerId="ADAL" clId="{A8F3077F-03F0-42AF-B256-B0F3D6DDCB39}"/>
    <pc:docChg chg="undo custSel addSld delSld modSld sldOrd">
      <pc:chgData name="Jeanette Svensson" userId="7e174ba1-099e-40ac-9188-41ea699bd826" providerId="ADAL" clId="{A8F3077F-03F0-42AF-B256-B0F3D6DDCB39}" dt="2025-08-25T10:39:36.575" v="3354" actId="20577"/>
      <pc:docMkLst>
        <pc:docMk/>
      </pc:docMkLst>
      <pc:sldChg chg="delSp modSp mod">
        <pc:chgData name="Jeanette Svensson" userId="7e174ba1-099e-40ac-9188-41ea699bd826" providerId="ADAL" clId="{A8F3077F-03F0-42AF-B256-B0F3D6DDCB39}" dt="2025-08-25T07:01:12.311" v="42" actId="478"/>
        <pc:sldMkLst>
          <pc:docMk/>
          <pc:sldMk cId="0" sldId="256"/>
        </pc:sldMkLst>
        <pc:spChg chg="del">
          <ac:chgData name="Jeanette Svensson" userId="7e174ba1-099e-40ac-9188-41ea699bd826" providerId="ADAL" clId="{A8F3077F-03F0-42AF-B256-B0F3D6DDCB39}" dt="2025-08-25T07:01:12.311" v="42" actId="478"/>
          <ac:spMkLst>
            <pc:docMk/>
            <pc:sldMk cId="0" sldId="256"/>
            <ac:spMk id="90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0:50.519" v="22" actId="20577"/>
          <ac:spMkLst>
            <pc:docMk/>
            <pc:sldMk cId="0" sldId="256"/>
            <ac:spMk id="92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1:08.680" v="41" actId="20577"/>
          <ac:spMkLst>
            <pc:docMk/>
            <pc:sldMk cId="0" sldId="256"/>
            <ac:spMk id="93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1:00.656" v="32" actId="20577"/>
          <ac:spMkLst>
            <pc:docMk/>
            <pc:sldMk cId="0" sldId="256"/>
            <ac:spMk id="95" creationId="{00000000-0000-0000-0000-000000000000}"/>
          </ac:spMkLst>
        </pc:spChg>
        <pc:picChg chg="mod">
          <ac:chgData name="Jeanette Svensson" userId="7e174ba1-099e-40ac-9188-41ea699bd826" providerId="ADAL" clId="{A8F3077F-03F0-42AF-B256-B0F3D6DDCB39}" dt="2025-08-25T07:00:20.190" v="3" actId="1076"/>
          <ac:picMkLst>
            <pc:docMk/>
            <pc:sldMk cId="0" sldId="256"/>
            <ac:picMk id="91" creationId="{00000000-0000-0000-0000-000000000000}"/>
          </ac:picMkLst>
        </pc:picChg>
        <pc:picChg chg="del">
          <ac:chgData name="Jeanette Svensson" userId="7e174ba1-099e-40ac-9188-41ea699bd826" providerId="ADAL" clId="{A8F3077F-03F0-42AF-B256-B0F3D6DDCB39}" dt="2025-08-25T07:00:07.306" v="0" actId="478"/>
          <ac:picMkLst>
            <pc:docMk/>
            <pc:sldMk cId="0" sldId="256"/>
            <ac:picMk id="94" creationId="{00000000-0000-0000-0000-000000000000}"/>
          </ac:picMkLst>
        </pc:picChg>
      </pc:sldChg>
      <pc:sldChg chg="delSp modSp mod">
        <pc:chgData name="Jeanette Svensson" userId="7e174ba1-099e-40ac-9188-41ea699bd826" providerId="ADAL" clId="{A8F3077F-03F0-42AF-B256-B0F3D6DDCB39}" dt="2025-08-25T07:05:11.405" v="249" actId="2711"/>
        <pc:sldMkLst>
          <pc:docMk/>
          <pc:sldMk cId="0" sldId="257"/>
        </pc:sldMkLst>
        <pc:spChg chg="mod">
          <ac:chgData name="Jeanette Svensson" userId="7e174ba1-099e-40ac-9188-41ea699bd826" providerId="ADAL" clId="{A8F3077F-03F0-42AF-B256-B0F3D6DDCB39}" dt="2025-08-25T07:05:11.405" v="249" actId="2711"/>
          <ac:spMkLst>
            <pc:docMk/>
            <pc:sldMk cId="0" sldId="257"/>
            <ac:spMk id="102" creationId="{00000000-0000-0000-0000-000000000000}"/>
          </ac:spMkLst>
        </pc:spChg>
        <pc:spChg chg="del mod">
          <ac:chgData name="Jeanette Svensson" userId="7e174ba1-099e-40ac-9188-41ea699bd826" providerId="ADAL" clId="{A8F3077F-03F0-42AF-B256-B0F3D6DDCB39}" dt="2025-08-25T07:01:48.826" v="72"/>
          <ac:spMkLst>
            <pc:docMk/>
            <pc:sldMk cId="0" sldId="257"/>
            <ac:spMk id="104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1:41.273" v="61" actId="20577"/>
          <ac:spMkLst>
            <pc:docMk/>
            <pc:sldMk cId="0" sldId="257"/>
            <ac:spMk id="105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1:47.645" v="70" actId="20577"/>
          <ac:spMkLst>
            <pc:docMk/>
            <pc:sldMk cId="0" sldId="257"/>
            <ac:spMk id="106" creationId="{00000000-0000-0000-0000-000000000000}"/>
          </ac:spMkLst>
        </pc:spChg>
        <pc:picChg chg="mod">
          <ac:chgData name="Jeanette Svensson" userId="7e174ba1-099e-40ac-9188-41ea699bd826" providerId="ADAL" clId="{A8F3077F-03F0-42AF-B256-B0F3D6DDCB39}" dt="2025-08-25T07:03:40.168" v="200" actId="1076"/>
          <ac:picMkLst>
            <pc:docMk/>
            <pc:sldMk cId="0" sldId="257"/>
            <ac:picMk id="103" creationId="{00000000-0000-0000-0000-000000000000}"/>
          </ac:picMkLst>
        </pc:picChg>
      </pc:sldChg>
      <pc:sldChg chg="delSp modSp mod">
        <pc:chgData name="Jeanette Svensson" userId="7e174ba1-099e-40ac-9188-41ea699bd826" providerId="ADAL" clId="{A8F3077F-03F0-42AF-B256-B0F3D6DDCB39}" dt="2025-08-25T07:04:46.595" v="247" actId="403"/>
        <pc:sldMkLst>
          <pc:docMk/>
          <pc:sldMk cId="0" sldId="258"/>
        </pc:sldMkLst>
        <pc:spChg chg="mod">
          <ac:chgData name="Jeanette Svensson" userId="7e174ba1-099e-40ac-9188-41ea699bd826" providerId="ADAL" clId="{A8F3077F-03F0-42AF-B256-B0F3D6DDCB39}" dt="2025-08-25T07:04:46.595" v="247" actId="403"/>
          <ac:spMkLst>
            <pc:docMk/>
            <pc:sldMk cId="0" sldId="258"/>
            <ac:spMk id="112" creationId="{00000000-0000-0000-0000-000000000000}"/>
          </ac:spMkLst>
        </pc:spChg>
        <pc:spChg chg="del mod">
          <ac:chgData name="Jeanette Svensson" userId="7e174ba1-099e-40ac-9188-41ea699bd826" providerId="ADAL" clId="{A8F3077F-03F0-42AF-B256-B0F3D6DDCB39}" dt="2025-08-25T07:04:11.991" v="222" actId="478"/>
          <ac:spMkLst>
            <pc:docMk/>
            <pc:sldMk cId="0" sldId="258"/>
            <ac:spMk id="115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4:37.138" v="246" actId="20577"/>
          <ac:spMkLst>
            <pc:docMk/>
            <pc:sldMk cId="0" sldId="258"/>
            <ac:spMk id="116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4:32.880" v="238" actId="20577"/>
          <ac:spMkLst>
            <pc:docMk/>
            <pc:sldMk cId="0" sldId="258"/>
            <ac:spMk id="117" creationId="{00000000-0000-0000-0000-000000000000}"/>
          </ac:spMkLst>
        </pc:spChg>
        <pc:picChg chg="mod">
          <ac:chgData name="Jeanette Svensson" userId="7e174ba1-099e-40ac-9188-41ea699bd826" providerId="ADAL" clId="{A8F3077F-03F0-42AF-B256-B0F3D6DDCB39}" dt="2025-08-25T07:04:23.189" v="227" actId="14100"/>
          <ac:picMkLst>
            <pc:docMk/>
            <pc:sldMk cId="0" sldId="258"/>
            <ac:picMk id="114" creationId="{00000000-0000-0000-0000-000000000000}"/>
          </ac:picMkLst>
        </pc:picChg>
      </pc:sldChg>
      <pc:sldChg chg="delSp modSp mod">
        <pc:chgData name="Jeanette Svensson" userId="7e174ba1-099e-40ac-9188-41ea699bd826" providerId="ADAL" clId="{A8F3077F-03F0-42AF-B256-B0F3D6DDCB39}" dt="2025-08-25T09:56:43.624" v="2929" actId="20577"/>
        <pc:sldMkLst>
          <pc:docMk/>
          <pc:sldMk cId="0" sldId="259"/>
        </pc:sldMkLst>
        <pc:spChg chg="mod">
          <ac:chgData name="Jeanette Svensson" userId="7e174ba1-099e-40ac-9188-41ea699bd826" providerId="ADAL" clId="{A8F3077F-03F0-42AF-B256-B0F3D6DDCB39}" dt="2025-08-25T07:05:25.889" v="263" actId="20577"/>
          <ac:spMkLst>
            <pc:docMk/>
            <pc:sldMk cId="0" sldId="259"/>
            <ac:spMk id="123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9:56:43.624" v="2929" actId="20577"/>
          <ac:spMkLst>
            <pc:docMk/>
            <pc:sldMk cId="0" sldId="259"/>
            <ac:spMk id="126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9:30.665" v="480" actId="20577"/>
          <ac:spMkLst>
            <pc:docMk/>
            <pc:sldMk cId="0" sldId="259"/>
            <ac:spMk id="128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09:40.533" v="497" actId="20577"/>
          <ac:spMkLst>
            <pc:docMk/>
            <pc:sldMk cId="0" sldId="259"/>
            <ac:spMk id="129" creationId="{00000000-0000-0000-0000-000000000000}"/>
          </ac:spMkLst>
        </pc:spChg>
        <pc:picChg chg="del">
          <ac:chgData name="Jeanette Svensson" userId="7e174ba1-099e-40ac-9188-41ea699bd826" providerId="ADAL" clId="{A8F3077F-03F0-42AF-B256-B0F3D6DDCB39}" dt="2025-08-25T07:05:19.002" v="250" actId="478"/>
          <ac:picMkLst>
            <pc:docMk/>
            <pc:sldMk cId="0" sldId="259"/>
            <ac:picMk id="127" creationId="{00000000-0000-0000-0000-000000000000}"/>
          </ac:picMkLst>
        </pc:picChg>
      </pc:sldChg>
      <pc:sldChg chg="modSp mod">
        <pc:chgData name="Jeanette Svensson" userId="7e174ba1-099e-40ac-9188-41ea699bd826" providerId="ADAL" clId="{A8F3077F-03F0-42AF-B256-B0F3D6DDCB39}" dt="2025-08-25T07:23:49.980" v="1088" actId="20577"/>
        <pc:sldMkLst>
          <pc:docMk/>
          <pc:sldMk cId="0" sldId="260"/>
        </pc:sldMkLst>
        <pc:spChg chg="mod">
          <ac:chgData name="Jeanette Svensson" userId="7e174ba1-099e-40ac-9188-41ea699bd826" providerId="ADAL" clId="{A8F3077F-03F0-42AF-B256-B0F3D6DDCB39}" dt="2025-08-25T07:10:04.724" v="510" actId="2057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23:49.980" v="1088" actId="20577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19:12.176" v="668" actId="20577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19:18.371" v="679" actId="20577"/>
          <ac:spMkLst>
            <pc:docMk/>
            <pc:sldMk cId="0" sldId="260"/>
            <ac:spMk id="139" creationId="{00000000-0000-0000-0000-000000000000}"/>
          </ac:spMkLst>
        </pc:spChg>
      </pc:sldChg>
      <pc:sldChg chg="modSp mod">
        <pc:chgData name="Jeanette Svensson" userId="7e174ba1-099e-40ac-9188-41ea699bd826" providerId="ADAL" clId="{A8F3077F-03F0-42AF-B256-B0F3D6DDCB39}" dt="2025-08-25T10:01:47.191" v="3020" actId="20577"/>
        <pc:sldMkLst>
          <pc:docMk/>
          <pc:sldMk cId="0" sldId="261"/>
        </pc:sldMkLst>
        <pc:spChg chg="mod">
          <ac:chgData name="Jeanette Svensson" userId="7e174ba1-099e-40ac-9188-41ea699bd826" providerId="ADAL" clId="{A8F3077F-03F0-42AF-B256-B0F3D6DDCB39}" dt="2025-08-25T07:19:29.825" v="688" actId="20577"/>
          <ac:spMkLst>
            <pc:docMk/>
            <pc:sldMk cId="0" sldId="261"/>
            <ac:spMk id="145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10:01:47.191" v="3020" actId="20577"/>
          <ac:spMkLst>
            <pc:docMk/>
            <pc:sldMk cId="0" sldId="261"/>
            <ac:spMk id="148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20:23.714" v="2904" actId="20577"/>
          <ac:spMkLst>
            <pc:docMk/>
            <pc:sldMk cId="0" sldId="261"/>
            <ac:spMk id="149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20:16.289" v="2894" actId="20577"/>
          <ac:spMkLst>
            <pc:docMk/>
            <pc:sldMk cId="0" sldId="261"/>
            <ac:spMk id="150" creationId="{00000000-0000-0000-0000-000000000000}"/>
          </ac:spMkLst>
        </pc:spChg>
      </pc:sldChg>
      <pc:sldChg chg="addSp delSp modSp mod">
        <pc:chgData name="Jeanette Svensson" userId="7e174ba1-099e-40ac-9188-41ea699bd826" providerId="ADAL" clId="{A8F3077F-03F0-42AF-B256-B0F3D6DDCB39}" dt="2025-08-25T07:48:11.110" v="1291" actId="20577"/>
        <pc:sldMkLst>
          <pc:docMk/>
          <pc:sldMk cId="0" sldId="262"/>
        </pc:sldMkLst>
        <pc:spChg chg="add del mod">
          <ac:chgData name="Jeanette Svensson" userId="7e174ba1-099e-40ac-9188-41ea699bd826" providerId="ADAL" clId="{A8F3077F-03F0-42AF-B256-B0F3D6DDCB39}" dt="2025-08-25T07:47:24.541" v="1255"/>
          <ac:spMkLst>
            <pc:docMk/>
            <pc:sldMk cId="0" sldId="262"/>
            <ac:spMk id="4" creationId="{4E5EAADE-32BC-B0AE-95A8-0267E5C07E70}"/>
          </ac:spMkLst>
        </pc:spChg>
        <pc:spChg chg="add mod">
          <ac:chgData name="Jeanette Svensson" userId="7e174ba1-099e-40ac-9188-41ea699bd826" providerId="ADAL" clId="{A8F3077F-03F0-42AF-B256-B0F3D6DDCB39}" dt="2025-08-25T07:47:32.949" v="1258" actId="1076"/>
          <ac:spMkLst>
            <pc:docMk/>
            <pc:sldMk cId="0" sldId="262"/>
            <ac:spMk id="5" creationId="{EC3A2832-7212-70F2-5813-2F41FA47A1DF}"/>
          </ac:spMkLst>
        </pc:spChg>
        <pc:spChg chg="add mod">
          <ac:chgData name="Jeanette Svensson" userId="7e174ba1-099e-40ac-9188-41ea699bd826" providerId="ADAL" clId="{A8F3077F-03F0-42AF-B256-B0F3D6DDCB39}" dt="2025-08-25T07:47:49.517" v="1260" actId="1076"/>
          <ac:spMkLst>
            <pc:docMk/>
            <pc:sldMk cId="0" sldId="262"/>
            <ac:spMk id="6" creationId="{DCF9AAC9-A60F-87C4-CADD-200F3C85DF12}"/>
          </ac:spMkLst>
        </pc:spChg>
        <pc:spChg chg="mod">
          <ac:chgData name="Jeanette Svensson" userId="7e174ba1-099e-40ac-9188-41ea699bd826" providerId="ADAL" clId="{A8F3077F-03F0-42AF-B256-B0F3D6DDCB39}" dt="2025-08-25T07:42:57.532" v="1105" actId="20577"/>
          <ac:spMkLst>
            <pc:docMk/>
            <pc:sldMk cId="0" sldId="262"/>
            <ac:spMk id="156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46:28.062" v="1193" actId="14100"/>
          <ac:spMkLst>
            <pc:docMk/>
            <pc:sldMk cId="0" sldId="262"/>
            <ac:spMk id="159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48:00.287" v="1282" actId="20577"/>
          <ac:spMkLst>
            <pc:docMk/>
            <pc:sldMk cId="0" sldId="262"/>
            <ac:spMk id="160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48:11.110" v="1291" actId="20577"/>
          <ac:spMkLst>
            <pc:docMk/>
            <pc:sldMk cId="0" sldId="262"/>
            <ac:spMk id="161" creationId="{00000000-0000-0000-0000-000000000000}"/>
          </ac:spMkLst>
        </pc:spChg>
        <pc:spChg chg="del">
          <ac:chgData name="Jeanette Svensson" userId="7e174ba1-099e-40ac-9188-41ea699bd826" providerId="ADAL" clId="{A8F3077F-03F0-42AF-B256-B0F3D6DDCB39}" dt="2025-08-25T07:42:31.196" v="1091" actId="478"/>
          <ac:spMkLst>
            <pc:docMk/>
            <pc:sldMk cId="0" sldId="262"/>
            <ac:spMk id="163" creationId="{00000000-0000-0000-0000-000000000000}"/>
          </ac:spMkLst>
        </pc:spChg>
        <pc:picChg chg="add mod">
          <ac:chgData name="Jeanette Svensson" userId="7e174ba1-099e-40ac-9188-41ea699bd826" providerId="ADAL" clId="{A8F3077F-03F0-42AF-B256-B0F3D6DDCB39}" dt="2025-08-25T07:45:37.696" v="1129" actId="1076"/>
          <ac:picMkLst>
            <pc:docMk/>
            <pc:sldMk cId="0" sldId="262"/>
            <ac:picMk id="3" creationId="{C850F68A-27CE-211D-73C4-9A5383FB48FF}"/>
          </ac:picMkLst>
        </pc:picChg>
        <pc:picChg chg="del">
          <ac:chgData name="Jeanette Svensson" userId="7e174ba1-099e-40ac-9188-41ea699bd826" providerId="ADAL" clId="{A8F3077F-03F0-42AF-B256-B0F3D6DDCB39}" dt="2025-08-25T07:42:25.181" v="1090" actId="478"/>
          <ac:picMkLst>
            <pc:docMk/>
            <pc:sldMk cId="0" sldId="262"/>
            <ac:picMk id="162" creationId="{00000000-0000-0000-0000-000000000000}"/>
          </ac:picMkLst>
        </pc:picChg>
      </pc:sldChg>
      <pc:sldChg chg="modSp mod">
        <pc:chgData name="Jeanette Svensson" userId="7e174ba1-099e-40ac-9188-41ea699bd826" providerId="ADAL" clId="{A8F3077F-03F0-42AF-B256-B0F3D6DDCB39}" dt="2025-08-25T10:02:35.501" v="3021" actId="20577"/>
        <pc:sldMkLst>
          <pc:docMk/>
          <pc:sldMk cId="0" sldId="263"/>
        </pc:sldMkLst>
        <pc:spChg chg="mod">
          <ac:chgData name="Jeanette Svensson" userId="7e174ba1-099e-40ac-9188-41ea699bd826" providerId="ADAL" clId="{A8F3077F-03F0-42AF-B256-B0F3D6DDCB39}" dt="2025-08-25T07:48:38.690" v="1298" actId="20577"/>
          <ac:spMkLst>
            <pc:docMk/>
            <pc:sldMk cId="0" sldId="263"/>
            <ac:spMk id="169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10:02:35.501" v="3021" actId="20577"/>
          <ac:spMkLst>
            <pc:docMk/>
            <pc:sldMk cId="0" sldId="263"/>
            <ac:spMk id="171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48:53.011" v="1309" actId="20577"/>
          <ac:spMkLst>
            <pc:docMk/>
            <pc:sldMk cId="0" sldId="263"/>
            <ac:spMk id="172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7:48:58.565" v="1318" actId="20577"/>
          <ac:spMkLst>
            <pc:docMk/>
            <pc:sldMk cId="0" sldId="263"/>
            <ac:spMk id="173" creationId="{00000000-0000-0000-0000-000000000000}"/>
          </ac:spMkLst>
        </pc:spChg>
      </pc:sldChg>
      <pc:sldChg chg="addSp modSp mod ord">
        <pc:chgData name="Jeanette Svensson" userId="7e174ba1-099e-40ac-9188-41ea699bd826" providerId="ADAL" clId="{A8F3077F-03F0-42AF-B256-B0F3D6DDCB39}" dt="2025-08-25T08:19:52.393" v="2885"/>
        <pc:sldMkLst>
          <pc:docMk/>
          <pc:sldMk cId="0" sldId="264"/>
        </pc:sldMkLst>
        <pc:spChg chg="add mod">
          <ac:chgData name="Jeanette Svensson" userId="7e174ba1-099e-40ac-9188-41ea699bd826" providerId="ADAL" clId="{A8F3077F-03F0-42AF-B256-B0F3D6DDCB39}" dt="2025-08-25T08:16:53.520" v="2818" actId="20577"/>
          <ac:spMkLst>
            <pc:docMk/>
            <pc:sldMk cId="0" sldId="264"/>
            <ac:spMk id="4" creationId="{238ED620-43F7-DBAF-2D62-C5C548E112D6}"/>
          </ac:spMkLst>
        </pc:spChg>
        <pc:spChg chg="mod">
          <ac:chgData name="Jeanette Svensson" userId="7e174ba1-099e-40ac-9188-41ea699bd826" providerId="ADAL" clId="{A8F3077F-03F0-42AF-B256-B0F3D6DDCB39}" dt="2025-08-25T08:11:11.979" v="2587" actId="1076"/>
          <ac:spMkLst>
            <pc:docMk/>
            <pc:sldMk cId="0" sldId="264"/>
            <ac:spMk id="179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15:36.798" v="2713" actId="1076"/>
          <ac:spMkLst>
            <pc:docMk/>
            <pc:sldMk cId="0" sldId="264"/>
            <ac:spMk id="181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17:11.266" v="2826" actId="20577"/>
          <ac:spMkLst>
            <pc:docMk/>
            <pc:sldMk cId="0" sldId="264"/>
            <ac:spMk id="182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17:16.808" v="2835" actId="20577"/>
          <ac:spMkLst>
            <pc:docMk/>
            <pc:sldMk cId="0" sldId="264"/>
            <ac:spMk id="183" creationId="{00000000-0000-0000-0000-000000000000}"/>
          </ac:spMkLst>
        </pc:spChg>
        <pc:picChg chg="add mod">
          <ac:chgData name="Jeanette Svensson" userId="7e174ba1-099e-40ac-9188-41ea699bd826" providerId="ADAL" clId="{A8F3077F-03F0-42AF-B256-B0F3D6DDCB39}" dt="2025-08-25T08:15:41.422" v="2714" actId="1076"/>
          <ac:picMkLst>
            <pc:docMk/>
            <pc:sldMk cId="0" sldId="264"/>
            <ac:picMk id="3" creationId="{3C8637FD-5DEB-AC0E-C326-969632317E0C}"/>
          </ac:picMkLst>
        </pc:picChg>
      </pc:sldChg>
      <pc:sldChg chg="addSp delSp modSp mod">
        <pc:chgData name="Jeanette Svensson" userId="7e174ba1-099e-40ac-9188-41ea699bd826" providerId="ADAL" clId="{A8F3077F-03F0-42AF-B256-B0F3D6DDCB39}" dt="2025-08-25T10:39:36.575" v="3354" actId="20577"/>
        <pc:sldMkLst>
          <pc:docMk/>
          <pc:sldMk cId="0" sldId="265"/>
        </pc:sldMkLst>
        <pc:spChg chg="add mod">
          <ac:chgData name="Jeanette Svensson" userId="7e174ba1-099e-40ac-9188-41ea699bd826" providerId="ADAL" clId="{A8F3077F-03F0-42AF-B256-B0F3D6DDCB39}" dt="2025-08-25T10:39:36.575" v="3354" actId="20577"/>
          <ac:spMkLst>
            <pc:docMk/>
            <pc:sldMk cId="0" sldId="265"/>
            <ac:spMk id="2" creationId="{4F3787EB-5BC4-9444-29EC-16A4729D0C98}"/>
          </ac:spMkLst>
        </pc:spChg>
        <pc:spChg chg="add mod">
          <ac:chgData name="Jeanette Svensson" userId="7e174ba1-099e-40ac-9188-41ea699bd826" providerId="ADAL" clId="{A8F3077F-03F0-42AF-B256-B0F3D6DDCB39}" dt="2025-08-25T10:11:18.339" v="3063" actId="1076"/>
          <ac:spMkLst>
            <pc:docMk/>
            <pc:sldMk cId="0" sldId="265"/>
            <ac:spMk id="4" creationId="{3B96EB0B-41C4-4062-1D1A-7CB84F92A7BE}"/>
          </ac:spMkLst>
        </pc:spChg>
        <pc:spChg chg="del mod">
          <ac:chgData name="Jeanette Svensson" userId="7e174ba1-099e-40ac-9188-41ea699bd826" providerId="ADAL" clId="{A8F3077F-03F0-42AF-B256-B0F3D6DDCB39}" dt="2025-08-25T10:07:25.684" v="3023" actId="478"/>
          <ac:spMkLst>
            <pc:docMk/>
            <pc:sldMk cId="0" sldId="265"/>
            <ac:spMk id="189" creationId="{00000000-0000-0000-0000-000000000000}"/>
          </ac:spMkLst>
        </pc:spChg>
        <pc:spChg chg="del">
          <ac:chgData name="Jeanette Svensson" userId="7e174ba1-099e-40ac-9188-41ea699bd826" providerId="ADAL" clId="{A8F3077F-03F0-42AF-B256-B0F3D6DDCB39}" dt="2025-08-25T08:17:30.011" v="2836" actId="478"/>
          <ac:spMkLst>
            <pc:docMk/>
            <pc:sldMk cId="0" sldId="265"/>
            <ac:spMk id="190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18:18.229" v="2866" actId="20577"/>
          <ac:spMkLst>
            <pc:docMk/>
            <pc:sldMk cId="0" sldId="265"/>
            <ac:spMk id="192" creationId="{00000000-0000-0000-0000-000000000000}"/>
          </ac:spMkLst>
        </pc:spChg>
        <pc:spChg chg="mod">
          <ac:chgData name="Jeanette Svensson" userId="7e174ba1-099e-40ac-9188-41ea699bd826" providerId="ADAL" clId="{A8F3077F-03F0-42AF-B256-B0F3D6DDCB39}" dt="2025-08-25T08:18:23.095" v="2875" actId="20577"/>
          <ac:spMkLst>
            <pc:docMk/>
            <pc:sldMk cId="0" sldId="265"/>
            <ac:spMk id="193" creationId="{00000000-0000-0000-0000-000000000000}"/>
          </ac:spMkLst>
        </pc:spChg>
        <pc:picChg chg="add mod">
          <ac:chgData name="Jeanette Svensson" userId="7e174ba1-099e-40ac-9188-41ea699bd826" providerId="ADAL" clId="{A8F3077F-03F0-42AF-B256-B0F3D6DDCB39}" dt="2025-08-25T10:10:15.770" v="3061" actId="1076"/>
          <ac:picMkLst>
            <pc:docMk/>
            <pc:sldMk cId="0" sldId="265"/>
            <ac:picMk id="3" creationId="{56AEE80D-7649-C406-ECAA-B5DAF11259D5}"/>
          </ac:picMkLst>
        </pc:picChg>
        <pc:picChg chg="add mod">
          <ac:chgData name="Jeanette Svensson" userId="7e174ba1-099e-40ac-9188-41ea699bd826" providerId="ADAL" clId="{A8F3077F-03F0-42AF-B256-B0F3D6DDCB39}" dt="2025-08-25T10:10:21.107" v="3062" actId="1076"/>
          <ac:picMkLst>
            <pc:docMk/>
            <pc:sldMk cId="0" sldId="265"/>
            <ac:picMk id="6" creationId="{080523AE-773A-3FFE-F840-CC2B32C85781}"/>
          </ac:picMkLst>
        </pc:picChg>
      </pc:sldChg>
      <pc:sldChg chg="del">
        <pc:chgData name="Jeanette Svensson" userId="7e174ba1-099e-40ac-9188-41ea699bd826" providerId="ADAL" clId="{A8F3077F-03F0-42AF-B256-B0F3D6DDCB39}" dt="2025-08-25T08:18:27.401" v="2876" actId="47"/>
        <pc:sldMkLst>
          <pc:docMk/>
          <pc:sldMk cId="0" sldId="266"/>
        </pc:sldMkLst>
      </pc:sldChg>
      <pc:sldChg chg="del">
        <pc:chgData name="Jeanette Svensson" userId="7e174ba1-099e-40ac-9188-41ea699bd826" providerId="ADAL" clId="{A8F3077F-03F0-42AF-B256-B0F3D6DDCB39}" dt="2025-08-25T08:18:29.619" v="2877" actId="47"/>
        <pc:sldMkLst>
          <pc:docMk/>
          <pc:sldMk cId="0" sldId="267"/>
        </pc:sldMkLst>
      </pc:sldChg>
      <pc:sldChg chg="del">
        <pc:chgData name="Jeanette Svensson" userId="7e174ba1-099e-40ac-9188-41ea699bd826" providerId="ADAL" clId="{A8F3077F-03F0-42AF-B256-B0F3D6DDCB39}" dt="2025-08-25T08:18:31.538" v="2878" actId="47"/>
        <pc:sldMkLst>
          <pc:docMk/>
          <pc:sldMk cId="0" sldId="268"/>
        </pc:sldMkLst>
      </pc:sldChg>
      <pc:sldChg chg="del">
        <pc:chgData name="Jeanette Svensson" userId="7e174ba1-099e-40ac-9188-41ea699bd826" providerId="ADAL" clId="{A8F3077F-03F0-42AF-B256-B0F3D6DDCB39}" dt="2025-08-25T08:18:37.345" v="2879" actId="47"/>
        <pc:sldMkLst>
          <pc:docMk/>
          <pc:sldMk cId="0" sldId="269"/>
        </pc:sldMkLst>
      </pc:sldChg>
      <pc:sldChg chg="del">
        <pc:chgData name="Jeanette Svensson" userId="7e174ba1-099e-40ac-9188-41ea699bd826" providerId="ADAL" clId="{A8F3077F-03F0-42AF-B256-B0F3D6DDCB39}" dt="2025-08-25T08:18:40.852" v="2880" actId="47"/>
        <pc:sldMkLst>
          <pc:docMk/>
          <pc:sldMk cId="0" sldId="270"/>
        </pc:sldMkLst>
      </pc:sldChg>
      <pc:sldChg chg="del">
        <pc:chgData name="Jeanette Svensson" userId="7e174ba1-099e-40ac-9188-41ea699bd826" providerId="ADAL" clId="{A8F3077F-03F0-42AF-B256-B0F3D6DDCB39}" dt="2025-08-25T08:18:44.207" v="2881" actId="47"/>
        <pc:sldMkLst>
          <pc:docMk/>
          <pc:sldMk cId="0" sldId="271"/>
        </pc:sldMkLst>
      </pc:sldChg>
      <pc:sldChg chg="del">
        <pc:chgData name="Jeanette Svensson" userId="7e174ba1-099e-40ac-9188-41ea699bd826" providerId="ADAL" clId="{A8F3077F-03F0-42AF-B256-B0F3D6DDCB39}" dt="2025-08-25T08:18:47.361" v="2882" actId="47"/>
        <pc:sldMkLst>
          <pc:docMk/>
          <pc:sldMk cId="0" sldId="272"/>
        </pc:sldMkLst>
      </pc:sldChg>
      <pc:sldChg chg="del">
        <pc:chgData name="Jeanette Svensson" userId="7e174ba1-099e-40ac-9188-41ea699bd826" providerId="ADAL" clId="{A8F3077F-03F0-42AF-B256-B0F3D6DDCB39}" dt="2025-08-25T08:18:49.370" v="2883" actId="47"/>
        <pc:sldMkLst>
          <pc:docMk/>
          <pc:sldMk cId="0" sldId="273"/>
        </pc:sldMkLst>
      </pc:sldChg>
      <pc:sldChg chg="modSp add mod">
        <pc:chgData name="Jeanette Svensson" userId="7e174ba1-099e-40ac-9188-41ea699bd826" providerId="ADAL" clId="{A8F3077F-03F0-42AF-B256-B0F3D6DDCB39}" dt="2025-08-25T07:57:06.065" v="1768" actId="20577"/>
        <pc:sldMkLst>
          <pc:docMk/>
          <pc:sldMk cId="2669763306" sldId="274"/>
        </pc:sldMkLst>
        <pc:spChg chg="mod">
          <ac:chgData name="Jeanette Svensson" userId="7e174ba1-099e-40ac-9188-41ea699bd826" providerId="ADAL" clId="{A8F3077F-03F0-42AF-B256-B0F3D6DDCB39}" dt="2025-08-25T07:57:06.065" v="1768" actId="20577"/>
          <ac:spMkLst>
            <pc:docMk/>
            <pc:sldMk cId="2669763306" sldId="274"/>
            <ac:spMk id="171" creationId="{00000000-0000-0000-0000-000000000000}"/>
          </ac:spMkLst>
        </pc:spChg>
      </pc:sldChg>
      <pc:sldChg chg="addSp delSp modSp add mod">
        <pc:chgData name="Jeanette Svensson" userId="7e174ba1-099e-40ac-9188-41ea699bd826" providerId="ADAL" clId="{A8F3077F-03F0-42AF-B256-B0F3D6DDCB39}" dt="2025-08-25T10:11:37.819" v="3093" actId="20577"/>
        <pc:sldMkLst>
          <pc:docMk/>
          <pc:sldMk cId="4049035521" sldId="275"/>
        </pc:sldMkLst>
        <pc:spChg chg="add mod">
          <ac:chgData name="Jeanette Svensson" userId="7e174ba1-099e-40ac-9188-41ea699bd826" providerId="ADAL" clId="{A8F3077F-03F0-42AF-B256-B0F3D6DDCB39}" dt="2025-08-25T10:11:37.819" v="3093" actId="20577"/>
          <ac:spMkLst>
            <pc:docMk/>
            <pc:sldMk cId="4049035521" sldId="275"/>
            <ac:spMk id="4" creationId="{0D4A9659-806A-7577-4199-34704BC7239D}"/>
          </ac:spMkLst>
        </pc:spChg>
        <pc:spChg chg="mod">
          <ac:chgData name="Jeanette Svensson" userId="7e174ba1-099e-40ac-9188-41ea699bd826" providerId="ADAL" clId="{A8F3077F-03F0-42AF-B256-B0F3D6DDCB39}" dt="2025-08-25T08:01:27.032" v="1852" actId="1076"/>
          <ac:spMkLst>
            <pc:docMk/>
            <pc:sldMk cId="4049035521" sldId="275"/>
            <ac:spMk id="169" creationId="{00000000-0000-0000-0000-000000000000}"/>
          </ac:spMkLst>
        </pc:spChg>
        <pc:spChg chg="del mod">
          <ac:chgData name="Jeanette Svensson" userId="7e174ba1-099e-40ac-9188-41ea699bd826" providerId="ADAL" clId="{A8F3077F-03F0-42AF-B256-B0F3D6DDCB39}" dt="2025-08-25T08:00:55.708" v="1845"/>
          <ac:spMkLst>
            <pc:docMk/>
            <pc:sldMk cId="4049035521" sldId="275"/>
            <ac:spMk id="171" creationId="{00000000-0000-0000-0000-000000000000}"/>
          </ac:spMkLst>
        </pc:spChg>
        <pc:picChg chg="add mod">
          <ac:chgData name="Jeanette Svensson" userId="7e174ba1-099e-40ac-9188-41ea699bd826" providerId="ADAL" clId="{A8F3077F-03F0-42AF-B256-B0F3D6DDCB39}" dt="2025-08-25T08:00:55.363" v="1843" actId="1076"/>
          <ac:picMkLst>
            <pc:docMk/>
            <pc:sldMk cId="4049035521" sldId="275"/>
            <ac:picMk id="3" creationId="{8AE63B16-92D8-C641-37A8-DC00639887C9}"/>
          </ac:picMkLst>
        </pc:picChg>
      </pc:sldChg>
      <pc:sldChg chg="add">
        <pc:chgData name="Jeanette Svensson" userId="7e174ba1-099e-40ac-9188-41ea699bd826" providerId="ADAL" clId="{A8F3077F-03F0-42AF-B256-B0F3D6DDCB39}" dt="2025-08-25T10:06:19.525" v="3022" actId="2890"/>
        <pc:sldMkLst>
          <pc:docMk/>
          <pc:sldMk cId="906620365" sldId="276"/>
        </pc:sldMkLst>
      </pc:sldChg>
      <pc:sldMasterChg chg="delSldLayout">
        <pc:chgData name="Jeanette Svensson" userId="7e174ba1-099e-40ac-9188-41ea699bd826" providerId="ADAL" clId="{A8F3077F-03F0-42AF-B256-B0F3D6DDCB39}" dt="2025-08-25T08:18:29.619" v="2877" actId="47"/>
        <pc:sldMasterMkLst>
          <pc:docMk/>
          <pc:sldMasterMk cId="0" sldId="2147483648"/>
        </pc:sldMasterMkLst>
        <pc:sldLayoutChg chg="del">
          <pc:chgData name="Jeanette Svensson" userId="7e174ba1-099e-40ac-9188-41ea699bd826" providerId="ADAL" clId="{A8F3077F-03F0-42AF-B256-B0F3D6DDCB39}" dt="2025-08-25T08:18:29.619" v="2877" actId="47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388a21e5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1388a21e5d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g1388a21e5d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4436c3c85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14436c3c858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g14436c3c858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4436c3c85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14436c3c858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" name="Google Shape;121;g14436c3c858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440bc6b92b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1440bc6b92b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g1440bc6b92b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88a21e5dc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1388a21e5dc_0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388a21e5dc_0_1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388a21e5d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1388a21e5dc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4" name="Google Shape;154;g1388a21e5dc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440bc6b92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1440bc6b92b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g1440bc6b92b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436c3c85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14436c3c858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14436c3c858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436c3c85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14436c3c858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14436c3c858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6136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436c3c85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14436c3c858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g14436c3c858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4563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4436c3c85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14436c3c858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7" name="Google Shape;187;g14436c3c858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4436c3c85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14436c3c858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7" name="Google Shape;187;g14436c3c858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2464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0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1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1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2506" y="986531"/>
            <a:ext cx="3455468" cy="352329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>
            <a:off x="488887" y="4816445"/>
            <a:ext cx="11307777" cy="1370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80"/>
              <a:buFont typeface="Calibri"/>
              <a:buNone/>
            </a:pPr>
            <a:r>
              <a:rPr lang="sv-SE" sz="4380" dirty="0">
                <a:latin typeface="Arial"/>
                <a:ea typeface="Arial"/>
                <a:cs typeface="Arial"/>
                <a:sym typeface="Arial"/>
              </a:rPr>
              <a:t>Föräldramöte </a:t>
            </a:r>
            <a:endParaRPr sz="438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80"/>
              <a:buFont typeface="Calibri"/>
              <a:buNone/>
            </a:pPr>
            <a:r>
              <a:rPr lang="sv-SE" sz="4380" dirty="0">
                <a:latin typeface="Arial"/>
                <a:ea typeface="Arial"/>
                <a:cs typeface="Arial"/>
                <a:sym typeface="Arial"/>
              </a:rPr>
              <a:t>28 augusti 2025</a:t>
            </a:r>
            <a:endParaRPr sz="438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88a21e5dc_0_0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>
                <a:latin typeface="Arial"/>
                <a:ea typeface="Arial"/>
                <a:cs typeface="Arial"/>
                <a:sym typeface="Arial"/>
              </a:rPr>
              <a:t>Agenda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1388a21e5dc_0_0"/>
          <p:cNvSpPr txBox="1"/>
          <p:nvPr/>
        </p:nvSpPr>
        <p:spPr>
          <a:xfrm>
            <a:off x="879695" y="1603981"/>
            <a:ext cx="93606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Styrelsen informerar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Ledarstaben</a:t>
            </a:r>
            <a:endParaRPr lang="sv-SE" sz="32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Träningstider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b="0" i="0" u="none" strike="noStrike" cap="none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Seriespel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PreSeason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Göteborg Cup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USM F18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r>
              <a:rPr lang="sv-SE" sz="320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Övriga frågor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</a:pPr>
            <a:endParaRPr sz="14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3" name="Google Shape;103;g1388a21e5dc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5014" y="1690825"/>
            <a:ext cx="3645281" cy="366134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1388a21e5dc_0_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06" name="Google Shape;106;g1388a21e5dc_0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4436c3c858_0_39"/>
          <p:cNvSpPr txBox="1">
            <a:spLocks noGrp="1"/>
          </p:cNvSpPr>
          <p:nvPr>
            <p:ph type="title" idx="4294967295"/>
          </p:nvPr>
        </p:nvSpPr>
        <p:spPr>
          <a:xfrm>
            <a:off x="1046429" y="239310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4800" dirty="0">
                <a:latin typeface="Arial"/>
                <a:ea typeface="Arial"/>
                <a:cs typeface="Arial"/>
                <a:sym typeface="Arial"/>
              </a:rPr>
              <a:t>Styrelsen har ordet</a:t>
            </a:r>
            <a:endParaRPr sz="4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4436c3c858_0_39"/>
          <p:cNvSpPr txBox="1"/>
          <p:nvPr/>
        </p:nvSpPr>
        <p:spPr>
          <a:xfrm>
            <a:off x="838200" y="1690825"/>
            <a:ext cx="936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g14436c3c858_0_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26305" y="3956364"/>
            <a:ext cx="2928796" cy="2739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14436c3c858_0_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17" name="Google Shape;117;g14436c3c858_0_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4436c3c858_0_49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Ledarstaben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4436c3c858_0_49"/>
          <p:cNvSpPr txBox="1"/>
          <p:nvPr/>
        </p:nvSpPr>
        <p:spPr>
          <a:xfrm>
            <a:off x="1137575" y="2402875"/>
            <a:ext cx="936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14436c3c858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14436c3c858_0_49"/>
          <p:cNvSpPr txBox="1"/>
          <p:nvPr/>
        </p:nvSpPr>
        <p:spPr>
          <a:xfrm>
            <a:off x="838200" y="1374475"/>
            <a:ext cx="9360600" cy="380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Emma Sandström – Huvudtränare DJ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Sara Månberg – Assisterade tränare DJ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Rickard Åkerhagen – Huvudtränare Dam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Daniel Sjölund – Assisterande tränare Dam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endParaRPr lang="sv-SE" sz="2600"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Jeanette Svensson – Lagledare/EMP ansvarig/Kassör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Pernilla Evermo – Kafeteriaansvarig laget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sv-SE" sz="2600" dirty="0"/>
              <a:t>Liselott Nilsson – Försäljningsansvarig</a:t>
            </a:r>
            <a:endParaRPr sz="2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/>
          </a:p>
        </p:txBody>
      </p:sp>
      <p:sp>
        <p:nvSpPr>
          <p:cNvPr id="128" name="Google Shape;128;g14436c3c858_0_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29" name="Google Shape;129;g14436c3c858_0_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440bc6b92b_0_47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Träningstider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g1440bc6b92b_0_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3850" y="50749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1440bc6b92b_0_47"/>
          <p:cNvSpPr txBox="1"/>
          <p:nvPr/>
        </p:nvSpPr>
        <p:spPr>
          <a:xfrm>
            <a:off x="540722" y="1766625"/>
            <a:ext cx="8294100" cy="421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sv-SE" sz="2600" b="0" dirty="0">
                <a:latin typeface="Calibri"/>
                <a:ea typeface="Calibri"/>
                <a:cs typeface="Calibri"/>
                <a:sym typeface="Calibri"/>
              </a:rPr>
              <a:t>Måndagar 19:00-21:15 T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T-hallen, Dam skickar kallelse</a:t>
            </a:r>
          </a:p>
          <a:p>
            <a: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sv-SE" sz="26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Onsdagar 19:45-21:30 TT-hallen, Dam skickar kallelse</a:t>
            </a:r>
          </a:p>
          <a:p>
            <a: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Torsdagar 18:00-19:00 </a:t>
            </a:r>
            <a:r>
              <a:rPr lang="sv-SE" sz="2600" dirty="0" err="1">
                <a:latin typeface="Calibri"/>
                <a:ea typeface="Calibri"/>
                <a:cs typeface="Calibri"/>
                <a:sym typeface="Calibri"/>
              </a:rPr>
              <a:t>Ribbyhallen</a:t>
            </a: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, DJ skickar kallelse</a:t>
            </a:r>
          </a:p>
          <a:p>
            <a: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endParaRPr lang="sv-SE" sz="2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50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</a:pPr>
            <a:r>
              <a:rPr lang="sv-SE" sz="2600" dirty="0">
                <a:latin typeface="Calibri"/>
                <a:ea typeface="Calibri"/>
                <a:cs typeface="Calibri"/>
                <a:sym typeface="Calibri"/>
              </a:rPr>
              <a:t>Viktigt att dessa besvaras för att träningarna skall kunna planeras på bästa sätt.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1440bc6b92b_0_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39" name="Google Shape;139;g1440bc6b92b_0_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388a21e5dc_0_140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Seriespel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1388a21e5dc_0_140"/>
          <p:cNvSpPr txBox="1"/>
          <p:nvPr/>
        </p:nvSpPr>
        <p:spPr>
          <a:xfrm>
            <a:off x="1137575" y="2402875"/>
            <a:ext cx="936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g1388a21e5dc_0_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1388a21e5dc_0_140"/>
          <p:cNvSpPr txBox="1"/>
          <p:nvPr/>
        </p:nvSpPr>
        <p:spPr>
          <a:xfrm>
            <a:off x="838200" y="1690825"/>
            <a:ext cx="9360600" cy="350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700" dirty="0"/>
              <a:t>F19 Nivå 2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sv-SE" sz="2700" dirty="0"/>
              <a:t>Serien publiceras 1/9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700" dirty="0"/>
              <a:t>Dam 4 Norra (Tidigare Dam 3)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sv-SE" sz="2700" dirty="0"/>
              <a:t>Serien publiceras 1/9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700" dirty="0"/>
              <a:t>Dam 4 Södra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sv-SE" sz="2700" dirty="0"/>
              <a:t>Serien publiceras 1/9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sv-SE" sz="27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sv-SE" sz="2700" dirty="0"/>
              <a:t>Viktigt att klicka i tillgängligheten till matcher Dam 4 Norra!</a:t>
            </a:r>
            <a:endParaRPr sz="2700" dirty="0"/>
          </a:p>
        </p:txBody>
      </p:sp>
      <p:sp>
        <p:nvSpPr>
          <p:cNvPr id="149" name="Google Shape;149;g1388a21e5dc_0_1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</a:p>
        </p:txBody>
      </p:sp>
      <p:sp>
        <p:nvSpPr>
          <p:cNvPr id="150" name="Google Shape;150;g1388a21e5dc_0_1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88a21e5dc_0_17"/>
          <p:cNvSpPr txBox="1">
            <a:spLocks noGrp="1"/>
          </p:cNvSpPr>
          <p:nvPr>
            <p:ph type="title" idx="4294967295"/>
          </p:nvPr>
        </p:nvSpPr>
        <p:spPr>
          <a:xfrm>
            <a:off x="838200" y="1863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PreSeason F19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1388a21e5dc_0_17"/>
          <p:cNvSpPr txBox="1"/>
          <p:nvPr/>
        </p:nvSpPr>
        <p:spPr>
          <a:xfrm>
            <a:off x="1137575" y="2402875"/>
            <a:ext cx="936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g1388a21e5dc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388a21e5dc_0_17"/>
          <p:cNvSpPr txBox="1"/>
          <p:nvPr/>
        </p:nvSpPr>
        <p:spPr>
          <a:xfrm>
            <a:off x="838200" y="1233339"/>
            <a:ext cx="5257800" cy="320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dirty="0"/>
              <a:t>3st matcher					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</p:txBody>
      </p:sp>
      <p:sp>
        <p:nvSpPr>
          <p:cNvPr id="160" name="Google Shape;160;g1388a21e5dc_0_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61" name="Google Shape;161;g1388a21e5dc_0_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850F68A-27CE-211D-73C4-9A5383FB4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148" y="1835708"/>
            <a:ext cx="5058481" cy="2400635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C3A2832-7212-70F2-5813-2F41FA47A1DF}"/>
              </a:ext>
            </a:extLst>
          </p:cNvPr>
          <p:cNvSpPr txBox="1"/>
          <p:nvPr/>
        </p:nvSpPr>
        <p:spPr>
          <a:xfrm>
            <a:off x="6866013" y="2620526"/>
            <a:ext cx="5157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OBS!! Denna match kommer att flyttas/</a:t>
            </a:r>
            <a:r>
              <a:rPr lang="sv-SE" sz="2400" dirty="0" err="1"/>
              <a:t>tidsändras</a:t>
            </a:r>
            <a:r>
              <a:rPr lang="sv-SE" sz="2400" dirty="0"/>
              <a:t>!</a:t>
            </a:r>
          </a:p>
        </p:txBody>
      </p:sp>
      <p:sp>
        <p:nvSpPr>
          <p:cNvPr id="6" name="Pil: vänster 5">
            <a:extLst>
              <a:ext uri="{FF2B5EF4-FFF2-40B4-BE49-F238E27FC236}">
                <a16:creationId xmlns:a16="http://schemas.microsoft.com/office/drawing/2014/main" id="{DCF9AAC9-A60F-87C4-CADD-200F3C85DF12}"/>
              </a:ext>
            </a:extLst>
          </p:cNvPr>
          <p:cNvSpPr/>
          <p:nvPr/>
        </p:nvSpPr>
        <p:spPr>
          <a:xfrm>
            <a:off x="6180948" y="2873042"/>
            <a:ext cx="543208" cy="32596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440bc6b92b_0_41"/>
          <p:cNvSpPr txBox="1">
            <a:spLocks noGrp="1"/>
          </p:cNvSpPr>
          <p:nvPr>
            <p:ph type="ctrTitle"/>
          </p:nvPr>
        </p:nvSpPr>
        <p:spPr>
          <a:xfrm>
            <a:off x="672974" y="542600"/>
            <a:ext cx="91440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l"/>
            <a:r>
              <a:rPr lang="sv-SE" dirty="0">
                <a:latin typeface="Arial"/>
                <a:ea typeface="Arial"/>
                <a:cs typeface="Arial"/>
                <a:sym typeface="Arial"/>
              </a:rPr>
              <a:t>Göteborgs Cupen 5-7/9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g1440bc6b92b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7600" y="50749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1440bc6b92b_0_41"/>
          <p:cNvSpPr txBox="1"/>
          <p:nvPr/>
        </p:nvSpPr>
        <p:spPr>
          <a:xfrm>
            <a:off x="121396" y="1470580"/>
            <a:ext cx="9360600" cy="1384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/>
              <a:t>Avresa fredag 13:00 från Åbyhallen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600" dirty="0"/>
              <a:t>Boende på Quality </a:t>
            </a:r>
            <a:r>
              <a:rPr lang="sv-SE" sz="2600" dirty="0" err="1"/>
              <a:t>Hotel</a:t>
            </a:r>
            <a:r>
              <a:rPr lang="sv-SE" sz="2600" dirty="0"/>
              <a:t> </a:t>
            </a:r>
            <a:r>
              <a:rPr lang="sv-SE" sz="2600" dirty="0" err="1"/>
              <a:t>Waterfront</a:t>
            </a:r>
            <a:r>
              <a:rPr lang="sv-SE" sz="2600" dirty="0"/>
              <a:t> i Göteborg</a:t>
            </a:r>
            <a:endParaRPr sz="2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/>
          </a:p>
        </p:txBody>
      </p:sp>
      <p:sp>
        <p:nvSpPr>
          <p:cNvPr id="182" name="Google Shape;182;g1440bc6b92b_0_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83" name="Google Shape;183;g1440bc6b92b_0_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C8637FD-5DEB-AC0E-C326-969632317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74" y="2383206"/>
            <a:ext cx="6632992" cy="209158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38ED620-43F7-DBAF-2D62-C5C548E112D6}"/>
              </a:ext>
            </a:extLst>
          </p:cNvPr>
          <p:cNvSpPr txBox="1"/>
          <p:nvPr/>
        </p:nvSpPr>
        <p:spPr>
          <a:xfrm>
            <a:off x="519065" y="4606251"/>
            <a:ext cx="843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dirty="0"/>
              <a:t>Hemkomst söndag eftermiddag/kväll beroende på hur det går i slutspelet.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436c3c858_0_14"/>
          <p:cNvSpPr txBox="1">
            <a:spLocks noGrp="1"/>
          </p:cNvSpPr>
          <p:nvPr>
            <p:ph type="title" idx="4294967295"/>
          </p:nvPr>
        </p:nvSpPr>
        <p:spPr>
          <a:xfrm>
            <a:off x="838200" y="2513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USM F18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14436c3c858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14436c3c858_0_14"/>
          <p:cNvSpPr txBox="1"/>
          <p:nvPr/>
        </p:nvSpPr>
        <p:spPr>
          <a:xfrm>
            <a:off x="838200" y="1884665"/>
            <a:ext cx="10651500" cy="4339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400" dirty="0">
                <a:solidFill>
                  <a:schemeClr val="dk1"/>
                </a:solidFill>
              </a:rPr>
              <a:t>Datum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</a:rPr>
              <a:t>Steg 1 27-28/9 Hemarrangemang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</a:rPr>
              <a:t>Steg 2 15-16/10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</a:rPr>
              <a:t>Steg 3 3-4/1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</a:rPr>
              <a:t>Steg 4 21-22/3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</a:rPr>
              <a:t>Deltagande åldersklasser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dk1"/>
                </a:solidFill>
              </a:rPr>
              <a:t>Flickor födda: 2007, 2008, 2009, 2010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sv-SE"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14436c3c858_0_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73" name="Google Shape;173;g14436c3c858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436c3c858_0_14"/>
          <p:cNvSpPr txBox="1">
            <a:spLocks noGrp="1"/>
          </p:cNvSpPr>
          <p:nvPr>
            <p:ph type="title" idx="4294967295"/>
          </p:nvPr>
        </p:nvSpPr>
        <p:spPr>
          <a:xfrm>
            <a:off x="838200" y="2513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USM F18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dirty="0"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14436c3c858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14436c3c858_0_14"/>
          <p:cNvSpPr txBox="1"/>
          <p:nvPr/>
        </p:nvSpPr>
        <p:spPr>
          <a:xfrm>
            <a:off x="838200" y="1269029"/>
            <a:ext cx="106515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dirty="0">
                <a:solidFill>
                  <a:schemeClr val="dk1"/>
                </a:solidFill>
              </a:rPr>
              <a:t>Spelas i 5 steg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000" dirty="0">
                <a:solidFill>
                  <a:schemeClr val="dk1"/>
                </a:solidFill>
              </a:rPr>
              <a:t>Steg 1: alla lag deltar. Placering 1 och 2 efter steget går direkt till steg 3, övriga spelar steg 2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000" dirty="0">
                <a:solidFill>
                  <a:schemeClr val="dk1"/>
                </a:solidFill>
              </a:rPr>
              <a:t>Steg 2: Detta steg byggs upp för att få rätt antal lag vidare till steg 3. Antalet lag som går vidare från varje grupp kan variera från åldersklass till åldersklass.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000" dirty="0">
                <a:solidFill>
                  <a:schemeClr val="dk1"/>
                </a:solidFill>
              </a:rPr>
              <a:t>Steg 3: Strävan är att 50–75 % av lagen ska spela steg 3 och att det ska vara lika många lag i alla grupper. Ett förbestämt antal lag från varje grupp gå vidare till steg 4.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000" dirty="0">
                <a:solidFill>
                  <a:schemeClr val="dk1"/>
                </a:solidFill>
              </a:rPr>
              <a:t>Steg 4: Strävan är att 20–40 lag ska spela steg 4 och att det ska vara lika många lag i alla grupper. 1–2 lag per grupp, totalt åtta lag, kvalificerar sig till USM:s finalspel.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sz="2000" dirty="0">
                <a:solidFill>
                  <a:schemeClr val="dk1"/>
                </a:solidFill>
              </a:rPr>
              <a:t>USM:s finalspel: Åtta lag spelar USM:s finalspel. Dessa delas in i två </a:t>
            </a:r>
            <a:r>
              <a:rPr lang="sv-SE" sz="2000" dirty="0" err="1">
                <a:solidFill>
                  <a:schemeClr val="dk1"/>
                </a:solidFill>
              </a:rPr>
              <a:t>fyrlagsgrupper</a:t>
            </a:r>
            <a:r>
              <a:rPr lang="sv-SE" sz="2000" dirty="0">
                <a:solidFill>
                  <a:schemeClr val="dk1"/>
                </a:solidFill>
              </a:rPr>
              <a:t> där ettorna och tvåorna går till semifinal medan treorna och fyrorna får spela placeringsmatcher. </a:t>
            </a:r>
            <a:endParaRPr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14436c3c858_0_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73" name="Google Shape;173;g14436c3c858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9763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436c3c858_0_14"/>
          <p:cNvSpPr txBox="1">
            <a:spLocks noGrp="1"/>
          </p:cNvSpPr>
          <p:nvPr>
            <p:ph type="title" idx="4294967295"/>
          </p:nvPr>
        </p:nvSpPr>
        <p:spPr>
          <a:xfrm>
            <a:off x="838200" y="0"/>
            <a:ext cx="10515600" cy="1215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r>
              <a:rPr lang="sv-SE" sz="4000" dirty="0">
                <a:latin typeface="Arial"/>
                <a:ea typeface="Arial"/>
                <a:cs typeface="Arial"/>
                <a:sym typeface="Arial"/>
              </a:rPr>
              <a:t>USM F18 </a:t>
            </a:r>
            <a:r>
              <a:rPr lang="sv-SE" sz="4000" dirty="0">
                <a:solidFill>
                  <a:schemeClr val="dk1"/>
                </a:solidFill>
              </a:rPr>
              <a:t>Steg 1 Hemarrangemang i Åbyhallen</a:t>
            </a:r>
            <a:r>
              <a:rPr lang="sv-SE" dirty="0">
                <a:latin typeface="Arial"/>
                <a:ea typeface="Arial"/>
                <a:cs typeface="Arial"/>
                <a:sym typeface="Arial"/>
              </a:rPr>
              <a:t> 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14436c3c858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14436c3c858_0_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73" name="Google Shape;173;g14436c3c858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AE63B16-92D8-C641-37A8-DC0063988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859" y="1308454"/>
            <a:ext cx="3162741" cy="4124901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D4A9659-806A-7577-4199-34704BC7239D}"/>
              </a:ext>
            </a:extLst>
          </p:cNvPr>
          <p:cNvSpPr txBox="1"/>
          <p:nvPr/>
        </p:nvSpPr>
        <p:spPr>
          <a:xfrm>
            <a:off x="4544839" y="1430093"/>
            <a:ext cx="603242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Totalt 10 matcher skall spelas</a:t>
            </a:r>
          </a:p>
          <a:p>
            <a:r>
              <a:rPr lang="sv-SE" dirty="0"/>
              <a:t>Damlaget tillfrågade om att utse Matchens Lirare</a:t>
            </a:r>
          </a:p>
          <a:p>
            <a:r>
              <a:rPr lang="sv-SE" dirty="0"/>
              <a:t>Vi skall bemanna:</a:t>
            </a:r>
          </a:p>
          <a:p>
            <a:pPr marL="285750" indent="-285750">
              <a:buFontTx/>
              <a:buChar char="-"/>
            </a:pPr>
            <a:r>
              <a:rPr lang="sv-SE" dirty="0"/>
              <a:t>Matchvärdar 2st/match</a:t>
            </a:r>
          </a:p>
          <a:p>
            <a:pPr marL="285750" indent="-285750">
              <a:buFontTx/>
              <a:buChar char="-"/>
            </a:pPr>
            <a:r>
              <a:rPr lang="sv-SE" dirty="0"/>
              <a:t>Hallvärd 2st/pass</a:t>
            </a:r>
          </a:p>
          <a:p>
            <a:pPr marL="285750" indent="-285750">
              <a:buFontTx/>
              <a:buChar char="-"/>
            </a:pPr>
            <a:r>
              <a:rPr lang="sv-SE" dirty="0"/>
              <a:t>Kafeteria 2st/pass</a:t>
            </a:r>
          </a:p>
          <a:p>
            <a:pPr marL="285750" indent="-285750">
              <a:buFontTx/>
              <a:buChar char="-"/>
            </a:pPr>
            <a:r>
              <a:rPr lang="sv-SE" dirty="0"/>
              <a:t>Grillning hamburgare söndag 2st</a:t>
            </a:r>
          </a:p>
          <a:p>
            <a:pPr marL="285750" indent="-285750">
              <a:buFontTx/>
              <a:buChar char="-"/>
            </a:pPr>
            <a:r>
              <a:rPr lang="sv-SE" dirty="0"/>
              <a:t>Arrangemangsansvarig</a:t>
            </a:r>
          </a:p>
          <a:p>
            <a:pPr marL="285750" indent="-285750">
              <a:buFontTx/>
              <a:buChar char="-"/>
            </a:pPr>
            <a:r>
              <a:rPr lang="sv-SE" dirty="0"/>
              <a:t>Tävlingsansvarig</a:t>
            </a:r>
          </a:p>
          <a:p>
            <a:pPr marL="285750" indent="-285750">
              <a:buFontTx/>
              <a:buChar char="-"/>
            </a:pPr>
            <a:r>
              <a:rPr lang="sv-SE" dirty="0"/>
              <a:t>Speaker</a:t>
            </a:r>
          </a:p>
          <a:p>
            <a:pPr marL="285750" indent="-285750">
              <a:buFontTx/>
              <a:buChar char="-"/>
            </a:pPr>
            <a:r>
              <a:rPr lang="sv-SE" dirty="0"/>
              <a:t>Filmare för Handball play</a:t>
            </a:r>
          </a:p>
          <a:p>
            <a:pPr marL="285750" indent="-285750">
              <a:buFontTx/>
              <a:buChar char="-"/>
            </a:pPr>
            <a:endParaRPr lang="sv-SE" dirty="0"/>
          </a:p>
          <a:p>
            <a:pPr marL="285750" indent="-285750">
              <a:buFontTx/>
              <a:buChar char="-"/>
            </a:pPr>
            <a:r>
              <a:rPr lang="sv-SE" dirty="0"/>
              <a:t>Nytt för iår: sekretariat bemannas av funktionärer utanför laget.</a:t>
            </a:r>
          </a:p>
          <a:p>
            <a:r>
              <a:rPr lang="sv-SE" dirty="0"/>
              <a:t>Lagets funktionärer kommer istället bemanna annat USM Steg hemma för</a:t>
            </a:r>
          </a:p>
          <a:p>
            <a:r>
              <a:rPr lang="sv-SE" dirty="0"/>
              <a:t>Klubben, mer info om </a:t>
            </a:r>
            <a:r>
              <a:rPr lang="sv-SE"/>
              <a:t>detta kommer.</a:t>
            </a:r>
            <a:endParaRPr lang="sv-SE" dirty="0"/>
          </a:p>
          <a:p>
            <a:endParaRPr lang="sv-SE" dirty="0"/>
          </a:p>
          <a:p>
            <a:r>
              <a:rPr lang="sv-SE" dirty="0"/>
              <a:t>Frivilliga?</a:t>
            </a:r>
          </a:p>
          <a:p>
            <a:endParaRPr lang="sv-SE" dirty="0"/>
          </a:p>
          <a:p>
            <a:r>
              <a:rPr lang="sv-SE" dirty="0"/>
              <a:t>Mycket som ska göras och viktigt att alla ställer upp och hjälper till!</a:t>
            </a:r>
          </a:p>
          <a:p>
            <a:r>
              <a:rPr lang="sv-SE" dirty="0"/>
              <a:t>Bemanningsschema kommer skickas ut inom kort!</a:t>
            </a:r>
          </a:p>
        </p:txBody>
      </p:sp>
    </p:spTree>
    <p:extLst>
      <p:ext uri="{BB962C8B-B14F-4D97-AF65-F5344CB8AC3E}">
        <p14:creationId xmlns:p14="http://schemas.microsoft.com/office/powerpoint/2010/main" val="404903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g14436c3c858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14436c3c858_0_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93" name="Google Shape;193;g14436c3c858_0_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6AEE80D-7649-C406-ECAA-B5DAF1125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49" y="1452090"/>
            <a:ext cx="11469701" cy="1733792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B96EB0B-41C4-4062-1D1A-7CB84F92A7BE}"/>
              </a:ext>
            </a:extLst>
          </p:cNvPr>
          <p:cNvSpPr txBox="1"/>
          <p:nvPr/>
        </p:nvSpPr>
        <p:spPr>
          <a:xfrm>
            <a:off x="279668" y="639627"/>
            <a:ext cx="4365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600" dirty="0"/>
              <a:t>Bemanningsschema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80523AE-773A-3FFE-F840-CC2B32C85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875" y="3409989"/>
            <a:ext cx="3648584" cy="2133898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4F3787EB-5BC4-9444-29EC-16A4729D0C98}"/>
              </a:ext>
            </a:extLst>
          </p:cNvPr>
          <p:cNvSpPr txBox="1"/>
          <p:nvPr/>
        </p:nvSpPr>
        <p:spPr>
          <a:xfrm>
            <a:off x="4644966" y="3409989"/>
            <a:ext cx="477085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USM-möte med alla lag i klubben som deltar i USM</a:t>
            </a:r>
          </a:p>
          <a:p>
            <a:r>
              <a:rPr lang="sv-SE" dirty="0"/>
              <a:t>2/9 </a:t>
            </a:r>
            <a:r>
              <a:rPr lang="sv-SE" dirty="0" err="1"/>
              <a:t>kl</a:t>
            </a:r>
            <a:r>
              <a:rPr lang="sv-SE" dirty="0"/>
              <a:t> 18-20 Ribby Klubbrummet</a:t>
            </a:r>
          </a:p>
          <a:p>
            <a:r>
              <a:rPr lang="sv-SE" dirty="0"/>
              <a:t>3 representanter/lag</a:t>
            </a:r>
          </a:p>
          <a:p>
            <a:r>
              <a:rPr lang="sv-SE" dirty="0"/>
              <a:t>Säkra, kunskapsutbyte, effektivisera, enhetligt, samarbete</a:t>
            </a:r>
          </a:p>
          <a:p>
            <a:endParaRPr lang="sv-SE" dirty="0"/>
          </a:p>
          <a:p>
            <a:r>
              <a:rPr lang="sv-SE" dirty="0" err="1"/>
              <a:t>DamJunior</a:t>
            </a:r>
            <a:r>
              <a:rPr lang="sv-SE" dirty="0"/>
              <a:t>:</a:t>
            </a:r>
          </a:p>
          <a:p>
            <a:r>
              <a:rPr lang="sv-SE" dirty="0"/>
              <a:t>Jeanette</a:t>
            </a:r>
          </a:p>
          <a:p>
            <a:r>
              <a:rPr lang="sv-SE" dirty="0"/>
              <a:t>Elise</a:t>
            </a:r>
          </a:p>
          <a:p>
            <a:r>
              <a:rPr lang="sv-SE" dirty="0"/>
              <a:t>Vakant – Någon som kan tänka </a:t>
            </a:r>
            <a:r>
              <a:rPr lang="sv-SE"/>
              <a:t>sig att delta?</a:t>
            </a:r>
            <a:endParaRPr lang="sv-S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4436c3c858_0_21"/>
          <p:cNvSpPr txBox="1">
            <a:spLocks noGrp="1"/>
          </p:cNvSpPr>
          <p:nvPr>
            <p:ph type="title" idx="4294967295"/>
          </p:nvPr>
        </p:nvSpPr>
        <p:spPr>
          <a:xfrm>
            <a:off x="3155886" y="2255905"/>
            <a:ext cx="5263836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6000" dirty="0">
                <a:latin typeface="Arial"/>
                <a:ea typeface="Arial"/>
                <a:cs typeface="Arial"/>
                <a:sym typeface="Arial"/>
              </a:rPr>
              <a:t>Övriga frågor</a:t>
            </a:r>
            <a:endParaRPr sz="6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g14436c3c858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3975" y="5085025"/>
            <a:ext cx="1611125" cy="161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14436c3c858_0_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/>
              <a:t>20250827</a:t>
            </a:r>
            <a:endParaRPr dirty="0"/>
          </a:p>
        </p:txBody>
      </p:sp>
      <p:sp>
        <p:nvSpPr>
          <p:cNvPr id="193" name="Google Shape;193;g14436c3c858_0_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Haninge Handboll </a:t>
            </a:r>
            <a:r>
              <a:rPr lang="sv-SE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DamJunior</a:t>
            </a:r>
            <a:r>
              <a:rPr lang="sv-S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662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593</Words>
  <Application>Microsoft Office PowerPoint</Application>
  <PresentationFormat>Bredbild</PresentationFormat>
  <Paragraphs>138</Paragraphs>
  <Slides>13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Office-tema</vt:lpstr>
      <vt:lpstr>Föräldramöte  28 augusti 2025</vt:lpstr>
      <vt:lpstr>Agenda</vt:lpstr>
      <vt:lpstr>Styrelsen har ordet</vt:lpstr>
      <vt:lpstr>Ledarstaben</vt:lpstr>
      <vt:lpstr>Träningstider</vt:lpstr>
      <vt:lpstr>Seriespel</vt:lpstr>
      <vt:lpstr>PreSeason F19</vt:lpstr>
      <vt:lpstr>Göteborgs Cupen 5-7/9</vt:lpstr>
      <vt:lpstr> USM F18   </vt:lpstr>
      <vt:lpstr> USM F18   </vt:lpstr>
      <vt:lpstr> USM F18 Steg 1 Hemarrangemang i Åbyhallen  </vt:lpstr>
      <vt:lpstr>PowerPoint-presentation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 9 september 2022</dc:title>
  <dc:creator>Microsoft Office User</dc:creator>
  <cp:lastModifiedBy>Jeanette Svensson</cp:lastModifiedBy>
  <cp:revision>1</cp:revision>
  <dcterms:created xsi:type="dcterms:W3CDTF">2020-12-15T18:00:50Z</dcterms:created>
  <dcterms:modified xsi:type="dcterms:W3CDTF">2025-08-25T10:39:39Z</dcterms:modified>
</cp:coreProperties>
</file>