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30" y="685800"/>
            <a:ext cx="242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30" y="685800"/>
            <a:ext cx="242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600"/>
          </a:xfrm>
          <a:prstGeom prst="rect">
            <a:avLst/>
          </a:prstGeom>
        </p:spPr>
        <p:txBody>
          <a:bodyPr anchorCtr="0" anchor="b" bIns="171450" lIns="171450" spcFirstLastPara="1" rIns="171450" wrap="square" tIns="1714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9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indent="-444500" lvl="0" marL="457200">
              <a:spcBef>
                <a:spcPts val="0"/>
              </a:spcBef>
              <a:spcAft>
                <a:spcPts val="0"/>
              </a:spcAft>
              <a:buSzPts val="3400"/>
              <a:buChar char="●"/>
              <a:defRPr/>
            </a:lvl1pPr>
            <a:lvl2pPr indent="-400050" lvl="1" marL="91440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400050" lvl="3" marL="1828800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4pPr>
            <a:lvl5pPr indent="-400050" lvl="4" marL="228600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5pPr>
            <a:lvl6pPr indent="-400050" lvl="5" marL="274320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6pPr>
            <a:lvl7pPr indent="-400050" lvl="6" marL="3200400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7pPr>
            <a:lvl8pPr indent="-400050" lvl="7" marL="365760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8pPr>
            <a:lvl9pPr indent="-400050" lvl="8" marL="411480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7200" cy="71016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indent="-400050" lvl="0" marL="45720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indent="-374650" lvl="1" marL="9144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2pPr>
            <a:lvl3pPr indent="-374650" lvl="2" marL="13716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3pPr>
            <a:lvl4pPr indent="-374650" lvl="3" marL="18288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4pPr>
            <a:lvl5pPr indent="-374650" lvl="4" marL="22860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5pPr>
            <a:lvl6pPr indent="-374650" lvl="5" marL="27432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6pPr>
            <a:lvl7pPr indent="-374650" lvl="6" marL="32004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7pPr>
            <a:lvl8pPr indent="-374650" lvl="7" marL="36576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8pPr>
            <a:lvl9pPr indent="-374650" lvl="8" marL="41148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7200" cy="71016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indent="-400050" lvl="0" marL="45720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indent="-374650" lvl="1" marL="9144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2pPr>
            <a:lvl3pPr indent="-374650" lvl="2" marL="13716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3pPr>
            <a:lvl4pPr indent="-374650" lvl="3" marL="18288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4pPr>
            <a:lvl5pPr indent="-374650" lvl="4" marL="22860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5pPr>
            <a:lvl6pPr indent="-374650" lvl="5" marL="27432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6pPr>
            <a:lvl7pPr indent="-374650" lvl="6" marL="32004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7pPr>
            <a:lvl8pPr indent="-374650" lvl="7" marL="36576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8pPr>
            <a:lvl9pPr indent="-374650" lvl="8" marL="41148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1100"/>
          </a:xfrm>
          <a:prstGeom prst="rect">
            <a:avLst/>
          </a:prstGeom>
        </p:spPr>
        <p:txBody>
          <a:bodyPr anchorCtr="0" anchor="b" bIns="171450" lIns="171450" spcFirstLastPara="1" rIns="171450" wrap="square" tIns="1714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indent="-374650" lvl="1" marL="9144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2pPr>
            <a:lvl3pPr indent="-374650" lvl="2" marL="13716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3pPr>
            <a:lvl4pPr indent="-374650" lvl="3" marL="18288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4pPr>
            <a:lvl5pPr indent="-374650" lvl="4" marL="22860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5pPr>
            <a:lvl6pPr indent="-374650" lvl="5" marL="27432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6pPr>
            <a:lvl7pPr indent="-374650" lvl="6" marL="32004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7pPr>
            <a:lvl8pPr indent="-374650" lvl="7" marL="36576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8pPr>
            <a:lvl9pPr indent="-374650" lvl="8" marL="41148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5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1pPr>
            <a:lvl2pPr lvl="1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2pPr>
            <a:lvl3pPr lvl="2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3pPr>
            <a:lvl4pPr lvl="3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4pPr>
            <a:lvl5pPr lvl="4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5pPr>
            <a:lvl6pPr lvl="5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6pPr>
            <a:lvl7pPr lvl="6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7pPr>
            <a:lvl8pPr lvl="7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8pPr>
            <a:lvl9pPr lvl="8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71450" lIns="171450" spcFirstLastPara="1" rIns="171450" wrap="square" tIns="17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0700"/>
          </a:xfrm>
          <a:prstGeom prst="rect">
            <a:avLst/>
          </a:prstGeom>
        </p:spPr>
        <p:txBody>
          <a:bodyPr anchorCtr="0" anchor="b" bIns="171450" lIns="171450" spcFirstLastPara="1" rIns="171450" wrap="square" tIns="1714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1pPr>
            <a:lvl2pPr lvl="1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09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indent="-444500" lvl="0" marL="457200">
              <a:spcBef>
                <a:spcPts val="0"/>
              </a:spcBef>
              <a:spcAft>
                <a:spcPts val="0"/>
              </a:spcAft>
              <a:buSzPts val="3400"/>
              <a:buChar char="●"/>
              <a:defRPr/>
            </a:lvl1pPr>
            <a:lvl2pPr indent="-400050" lvl="1" marL="91440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400050" lvl="3" marL="1828800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4pPr>
            <a:lvl5pPr indent="-400050" lvl="4" marL="228600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5pPr>
            <a:lvl6pPr indent="-400050" lvl="5" marL="274320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6pPr>
            <a:lvl7pPr indent="-400050" lvl="6" marL="3200400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7pPr>
            <a:lvl8pPr indent="-400050" lvl="7" marL="365760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8pPr>
            <a:lvl9pPr indent="-400050" lvl="8" marL="411480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900" cy="12579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200"/>
          </a:xfrm>
          <a:prstGeom prst="rect">
            <a:avLst/>
          </a:prstGeom>
        </p:spPr>
        <p:txBody>
          <a:bodyPr anchorCtr="0" anchor="b" bIns="171450" lIns="171450" spcFirstLastPara="1" rIns="171450" wrap="square" tIns="1714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indent="-444500" lvl="0" marL="457200" algn="ctr">
              <a:spcBef>
                <a:spcPts val="0"/>
              </a:spcBef>
              <a:spcAft>
                <a:spcPts val="0"/>
              </a:spcAft>
              <a:buSzPts val="3400"/>
              <a:buChar char="●"/>
              <a:defRPr/>
            </a:lvl1pPr>
            <a:lvl2pPr indent="-400050" lvl="1" marL="914400" algn="ctr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algn="ctr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400050" lvl="3" marL="1828800" algn="ctr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4pPr>
            <a:lvl5pPr indent="-400050" lvl="4" marL="2286000" algn="ctr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5pPr>
            <a:lvl6pPr indent="-400050" lvl="5" marL="2743200" algn="ctr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6pPr>
            <a:lvl7pPr indent="-400050" lvl="6" marL="3200400" algn="ctr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7pPr>
            <a:lvl8pPr indent="-400050" lvl="7" marL="3657600" algn="ctr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8pPr>
            <a:lvl9pPr indent="-400050" lvl="8" marL="4114800" algn="ctr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450" lIns="171450" spcFirstLastPara="1" rIns="171450" wrap="square" tIns="1714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450" lIns="171450" spcFirstLastPara="1" rIns="171450" wrap="square" tIns="171450">
            <a:normAutofit/>
          </a:bodyPr>
          <a:lstStyle>
            <a:lvl1pPr indent="-444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Char char="●"/>
              <a:defRPr sz="3400">
                <a:solidFill>
                  <a:schemeClr val="dk2"/>
                </a:solidFill>
              </a:defRPr>
            </a:lvl1pPr>
            <a:lvl2pPr indent="-4000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2pPr>
            <a:lvl3pPr indent="-4000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3pPr>
            <a:lvl4pPr indent="-4000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  <a:defRPr sz="2700">
                <a:solidFill>
                  <a:schemeClr val="dk2"/>
                </a:solidFill>
              </a:defRPr>
            </a:lvl4pPr>
            <a:lvl5pPr indent="-4000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5pPr>
            <a:lvl6pPr indent="-4000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6pPr>
            <a:lvl7pPr indent="-4000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  <a:defRPr sz="2700">
                <a:solidFill>
                  <a:schemeClr val="dk2"/>
                </a:solidFill>
              </a:defRPr>
            </a:lvl7pPr>
            <a:lvl8pPr indent="-4000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8pPr>
            <a:lvl9pPr indent="-4000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 algn="r">
              <a:buNone/>
              <a:defRPr sz="1900">
                <a:solidFill>
                  <a:schemeClr val="dk2"/>
                </a:solidFill>
              </a:defRPr>
            </a:lvl1pPr>
            <a:lvl2pPr lvl="1" algn="r">
              <a:buNone/>
              <a:defRPr sz="1900">
                <a:solidFill>
                  <a:schemeClr val="dk2"/>
                </a:solidFill>
              </a:defRPr>
            </a:lvl2pPr>
            <a:lvl3pPr lvl="2" algn="r">
              <a:buNone/>
              <a:defRPr sz="1900">
                <a:solidFill>
                  <a:schemeClr val="dk2"/>
                </a:solidFill>
              </a:defRPr>
            </a:lvl3pPr>
            <a:lvl4pPr lvl="3" algn="r">
              <a:buNone/>
              <a:defRPr sz="1900">
                <a:solidFill>
                  <a:schemeClr val="dk2"/>
                </a:solidFill>
              </a:defRPr>
            </a:lvl4pPr>
            <a:lvl5pPr lvl="4" algn="r">
              <a:buNone/>
              <a:defRPr sz="1900">
                <a:solidFill>
                  <a:schemeClr val="dk2"/>
                </a:solidFill>
              </a:defRPr>
            </a:lvl5pPr>
            <a:lvl6pPr lvl="5" algn="r">
              <a:buNone/>
              <a:defRPr sz="1900">
                <a:solidFill>
                  <a:schemeClr val="dk2"/>
                </a:solidFill>
              </a:defRPr>
            </a:lvl6pPr>
            <a:lvl7pPr lvl="6" algn="r">
              <a:buNone/>
              <a:defRPr sz="1900">
                <a:solidFill>
                  <a:schemeClr val="dk2"/>
                </a:solidFill>
              </a:defRPr>
            </a:lvl7pPr>
            <a:lvl8pPr lvl="7" algn="r">
              <a:buNone/>
              <a:defRPr sz="1900">
                <a:solidFill>
                  <a:schemeClr val="dk2"/>
                </a:solidFill>
              </a:defRPr>
            </a:lvl8pPr>
            <a:lvl9pPr lvl="8" algn="r">
              <a:buNone/>
              <a:defRPr sz="19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 amt="17000"/>
          </a:blip>
          <a:srcRect b="-12742" l="-4607" r="-4324" t="-3199"/>
          <a:stretch/>
        </p:blipFill>
        <p:spPr>
          <a:xfrm>
            <a:off x="-74475" y="2093375"/>
            <a:ext cx="7708975" cy="810559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-142050" y="0"/>
            <a:ext cx="7844100" cy="1116000"/>
          </a:xfrm>
          <a:prstGeom prst="rect">
            <a:avLst/>
          </a:prstGeom>
          <a:solidFill>
            <a:srgbClr val="1C1CC4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FFFFFF">
                <a:alpha val="19000"/>
              </a:srgbClr>
            </a:outerShdw>
          </a:effectLst>
        </p:spPr>
        <p:txBody>
          <a:bodyPr anchorCtr="0" anchor="t" bIns="171450" lIns="171450" spcFirstLastPara="1" rIns="171450" wrap="square" tIns="171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5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DAGENS TIPS </a:t>
            </a:r>
            <a:endParaRPr b="1" sz="5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-142050" y="9576000"/>
            <a:ext cx="7844100" cy="1116000"/>
          </a:xfrm>
          <a:prstGeom prst="rect">
            <a:avLst/>
          </a:prstGeom>
          <a:solidFill>
            <a:srgbClr val="1C1CC4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FFFFFF">
                <a:alpha val="19000"/>
              </a:srgbClr>
            </a:outerShdw>
          </a:effectLst>
        </p:spPr>
        <p:txBody>
          <a:bodyPr anchorCtr="0" anchor="t" bIns="171450" lIns="171450" spcFirstLastPara="1" rIns="171450" wrap="square" tIns="171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5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HANINGE HANDBOLL</a:t>
            </a:r>
            <a:endParaRPr b="1" sz="6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3597" y="5095174"/>
            <a:ext cx="3972794" cy="26475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738750" y="1300638"/>
            <a:ext cx="6082500" cy="22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3600">
                <a:solidFill>
                  <a:schemeClr val="dk1"/>
                </a:solidFill>
              </a:rPr>
              <a:t>Våffla med sylt och grädde</a:t>
            </a:r>
            <a:endParaRPr b="1" sz="3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6000">
                <a:solidFill>
                  <a:schemeClr val="dk1"/>
                </a:solidFill>
              </a:rPr>
              <a:t>25 kr </a:t>
            </a:r>
            <a:endParaRPr b="1" sz="6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