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692000" cx="7560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36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368" orient="horz"/>
        <p:guide pos="2381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217030" y="685800"/>
            <a:ext cx="242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217030" y="685800"/>
            <a:ext cx="2424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257712" y="1547778"/>
            <a:ext cx="7044600" cy="4266600"/>
          </a:xfrm>
          <a:prstGeom prst="rect">
            <a:avLst/>
          </a:prstGeom>
        </p:spPr>
        <p:txBody>
          <a:bodyPr anchorCtr="0" anchor="b" bIns="171450" lIns="171450" spcFirstLastPara="1" rIns="171450" wrap="square" tIns="1714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1pPr>
            <a:lvl2pPr lvl="1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800"/>
              <a:buNone/>
              <a:defRPr sz="98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57705" y="5891409"/>
            <a:ext cx="7044600" cy="16479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257705" y="4471058"/>
            <a:ext cx="7044600" cy="17499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 algn="ctr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44500" lvl="0" marL="457200">
              <a:spcBef>
                <a:spcPts val="0"/>
              </a:spcBef>
              <a:spcAft>
                <a:spcPts val="0"/>
              </a:spcAft>
              <a:buSzPts val="3400"/>
              <a:buChar char="●"/>
              <a:defRPr/>
            </a:lvl1pPr>
            <a:lvl2pPr indent="-400050" lvl="1" marL="9144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400050" lvl="3" marL="182880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4pPr>
            <a:lvl5pPr indent="-400050" lvl="4" marL="22860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5pPr>
            <a:lvl6pPr indent="-400050" lvl="5" marL="27432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6pPr>
            <a:lvl7pPr indent="-400050" lvl="6" marL="320040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7pPr>
            <a:lvl8pPr indent="-400050" lvl="7" marL="36576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8pPr>
            <a:lvl9pPr indent="-400050" lvl="8" marL="41148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257705" y="2395696"/>
            <a:ext cx="3307200" cy="71016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00050" lvl="0" marL="45720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indent="-374650" lvl="1" marL="9144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indent="-374650" lvl="2" marL="13716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indent="-374650" lvl="3" marL="18288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indent="-374650" lvl="4" marL="22860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indent="-374650" lvl="5" marL="27432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indent="-374650" lvl="6" marL="32004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indent="-374650" lvl="7" marL="36576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indent="-374650" lvl="8" marL="41148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3995291" y="2395696"/>
            <a:ext cx="3307200" cy="71016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00050" lvl="0" marL="457200">
              <a:spcBef>
                <a:spcPts val="0"/>
              </a:spcBef>
              <a:spcAft>
                <a:spcPts val="0"/>
              </a:spcAft>
              <a:buSzPts val="2700"/>
              <a:buChar char="●"/>
              <a:defRPr sz="2700"/>
            </a:lvl1pPr>
            <a:lvl2pPr indent="-374650" lvl="1" marL="9144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indent="-374650" lvl="2" marL="13716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indent="-374650" lvl="3" marL="18288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indent="-374650" lvl="4" marL="22860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indent="-374650" lvl="5" marL="27432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indent="-374650" lvl="6" marL="32004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indent="-374650" lvl="7" marL="36576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indent="-374650" lvl="8" marL="41148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52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257705" y="1154948"/>
            <a:ext cx="2321700" cy="1571100"/>
          </a:xfrm>
          <a:prstGeom prst="rect">
            <a:avLst/>
          </a:prstGeom>
        </p:spPr>
        <p:txBody>
          <a:bodyPr anchorCtr="0" anchor="b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 sz="45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257705" y="2888617"/>
            <a:ext cx="2321700" cy="66090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374650" lvl="0" marL="4572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1pPr>
            <a:lvl2pPr indent="-374650" lvl="1" marL="9144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2pPr>
            <a:lvl3pPr indent="-374650" lvl="2" marL="13716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3pPr>
            <a:lvl4pPr indent="-374650" lvl="3" marL="18288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4pPr>
            <a:lvl5pPr indent="-374650" lvl="4" marL="22860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5pPr>
            <a:lvl6pPr indent="-374650" lvl="5" marL="27432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6pPr>
            <a:lvl7pPr indent="-374650" lvl="6" marL="3200400">
              <a:spcBef>
                <a:spcPts val="0"/>
              </a:spcBef>
              <a:spcAft>
                <a:spcPts val="0"/>
              </a:spcAft>
              <a:buSzPts val="2300"/>
              <a:buChar char="●"/>
              <a:defRPr sz="2300"/>
            </a:lvl7pPr>
            <a:lvl8pPr indent="-374650" lvl="7" marL="3657600">
              <a:spcBef>
                <a:spcPts val="0"/>
              </a:spcBef>
              <a:spcAft>
                <a:spcPts val="0"/>
              </a:spcAft>
              <a:buSzPts val="2300"/>
              <a:buChar char="○"/>
              <a:defRPr sz="2300"/>
            </a:lvl8pPr>
            <a:lvl9pPr indent="-374650" lvl="8" marL="4114800">
              <a:spcBef>
                <a:spcPts val="0"/>
              </a:spcBef>
              <a:spcAft>
                <a:spcPts val="0"/>
              </a:spcAft>
              <a:buSzPts val="2300"/>
              <a:buChar char="■"/>
              <a:defRPr sz="23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05325" y="935745"/>
            <a:ext cx="5264700" cy="85035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1pPr>
            <a:lvl2pPr lvl="1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2pPr>
            <a:lvl3pPr lvl="2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3pPr>
            <a:lvl4pPr lvl="3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4pPr>
            <a:lvl5pPr lvl="4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5pPr>
            <a:lvl6pPr lvl="5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6pPr>
            <a:lvl7pPr lvl="6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7pPr>
            <a:lvl8pPr lvl="7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8pPr>
            <a:lvl9pPr lvl="8">
              <a:spcBef>
                <a:spcPts val="0"/>
              </a:spcBef>
              <a:spcAft>
                <a:spcPts val="0"/>
              </a:spcAft>
              <a:buSzPts val="9100"/>
              <a:buNone/>
              <a:defRPr sz="91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3780000" y="-260"/>
            <a:ext cx="3780000" cy="10692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71450" lIns="171450" spcFirstLastPara="1" rIns="171450" wrap="square" tIns="1714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19508" y="2563450"/>
            <a:ext cx="3344400" cy="3080700"/>
          </a:xfrm>
          <a:prstGeom prst="rect">
            <a:avLst/>
          </a:prstGeom>
        </p:spPr>
        <p:txBody>
          <a:bodyPr anchorCtr="0" anchor="b" bIns="171450" lIns="171450" spcFirstLastPara="1" rIns="171450" wrap="square" tIns="1714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1pPr>
            <a:lvl2pPr lvl="1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2pPr>
            <a:lvl3pPr lvl="2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3pPr>
            <a:lvl4pPr lvl="3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4pPr>
            <a:lvl5pPr lvl="4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5pPr>
            <a:lvl6pPr lvl="5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6pPr>
            <a:lvl7pPr lvl="6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7pPr>
            <a:lvl8pPr lvl="7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8pPr>
            <a:lvl9pPr lvl="8" algn="ctr">
              <a:spcBef>
                <a:spcPts val="0"/>
              </a:spcBef>
              <a:spcAft>
                <a:spcPts val="0"/>
              </a:spcAft>
              <a:buSzPts val="7900"/>
              <a:buNone/>
              <a:defRPr sz="79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19508" y="5826865"/>
            <a:ext cx="3344400" cy="25674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083839" y="1505164"/>
            <a:ext cx="3172200" cy="76809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indent="-444500" lvl="0" marL="457200">
              <a:spcBef>
                <a:spcPts val="0"/>
              </a:spcBef>
              <a:spcAft>
                <a:spcPts val="0"/>
              </a:spcAft>
              <a:buSzPts val="3400"/>
              <a:buChar char="●"/>
              <a:defRPr/>
            </a:lvl1pPr>
            <a:lvl2pPr indent="-400050" lvl="1" marL="9144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400050" lvl="3" marL="182880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4pPr>
            <a:lvl5pPr indent="-400050" lvl="4" marL="22860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5pPr>
            <a:lvl6pPr indent="-400050" lvl="5" marL="27432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6pPr>
            <a:lvl7pPr indent="-400050" lvl="6" marL="3200400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7pPr>
            <a:lvl8pPr indent="-400050" lvl="7" marL="3657600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8pPr>
            <a:lvl9pPr indent="-400050" lvl="8" marL="4114800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257705" y="8794266"/>
            <a:ext cx="4959900" cy="12579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257705" y="2299346"/>
            <a:ext cx="7044600" cy="4081200"/>
          </a:xfrm>
          <a:prstGeom prst="rect">
            <a:avLst/>
          </a:prstGeom>
        </p:spPr>
        <p:txBody>
          <a:bodyPr anchorCtr="0" anchor="b" bIns="171450" lIns="171450" spcFirstLastPara="1" rIns="171450" wrap="square" tIns="1714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500"/>
              <a:buNone/>
              <a:defRPr sz="225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257705" y="6552657"/>
            <a:ext cx="7044600" cy="2703900"/>
          </a:xfrm>
          <a:prstGeom prst="rect">
            <a:avLst/>
          </a:prstGeom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44500" lvl="0" marL="457200" algn="ctr">
              <a:spcBef>
                <a:spcPts val="0"/>
              </a:spcBef>
              <a:spcAft>
                <a:spcPts val="0"/>
              </a:spcAft>
              <a:buSzPts val="3400"/>
              <a:buChar char="●"/>
              <a:defRPr/>
            </a:lvl1pPr>
            <a:lvl2pPr indent="-400050" lvl="1" marL="914400" algn="ctr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2pPr>
            <a:lvl3pPr indent="-400050" lvl="2" marL="1371600" algn="ctr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3pPr>
            <a:lvl4pPr indent="-400050" lvl="3" marL="1828800" algn="ctr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4pPr>
            <a:lvl5pPr indent="-400050" lvl="4" marL="2286000" algn="ctr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5pPr>
            <a:lvl6pPr indent="-400050" lvl="5" marL="2743200" algn="ctr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6pPr>
            <a:lvl7pPr indent="-400050" lvl="6" marL="3200400" algn="ctr">
              <a:spcBef>
                <a:spcPts val="0"/>
              </a:spcBef>
              <a:spcAft>
                <a:spcPts val="0"/>
              </a:spcAft>
              <a:buSzPts val="2700"/>
              <a:buChar char="●"/>
              <a:defRPr/>
            </a:lvl7pPr>
            <a:lvl8pPr indent="-400050" lvl="7" marL="3657600" algn="ctr">
              <a:spcBef>
                <a:spcPts val="0"/>
              </a:spcBef>
              <a:spcAft>
                <a:spcPts val="0"/>
              </a:spcAft>
              <a:buSzPts val="2700"/>
              <a:buChar char="○"/>
              <a:defRPr/>
            </a:lvl8pPr>
            <a:lvl9pPr indent="-400050" lvl="8" marL="4114800" algn="ctr">
              <a:spcBef>
                <a:spcPts val="0"/>
              </a:spcBef>
              <a:spcAft>
                <a:spcPts val="0"/>
              </a:spcAft>
              <a:buSzPts val="27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57705" y="925091"/>
            <a:ext cx="7044600" cy="11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450" lIns="171450" spcFirstLastPara="1" rIns="171450" wrap="square" tIns="17145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None/>
              <a:defRPr sz="52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57705" y="2395696"/>
            <a:ext cx="7044600" cy="7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450" lIns="171450" spcFirstLastPara="1" rIns="171450" wrap="square" tIns="171450">
            <a:normAutofit/>
          </a:bodyPr>
          <a:lstStyle>
            <a:lvl1pPr indent="-444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Char char="●"/>
              <a:defRPr sz="3400">
                <a:solidFill>
                  <a:schemeClr val="dk2"/>
                </a:solidFill>
              </a:defRPr>
            </a:lvl1pPr>
            <a:lvl2pPr indent="-4000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2pPr>
            <a:lvl3pPr indent="-4000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3pPr>
            <a:lvl4pPr indent="-4000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4pPr>
            <a:lvl5pPr indent="-4000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5pPr>
            <a:lvl6pPr indent="-4000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6pPr>
            <a:lvl7pPr indent="-4000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●"/>
              <a:defRPr sz="2700">
                <a:solidFill>
                  <a:schemeClr val="dk2"/>
                </a:solidFill>
              </a:defRPr>
            </a:lvl7pPr>
            <a:lvl8pPr indent="-4000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○"/>
              <a:defRPr sz="2700">
                <a:solidFill>
                  <a:schemeClr val="dk2"/>
                </a:solidFill>
              </a:defRPr>
            </a:lvl8pPr>
            <a:lvl9pPr indent="-4000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0"/>
              <a:buChar char="■"/>
              <a:defRPr sz="27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7004788" y="9693616"/>
            <a:ext cx="453600" cy="81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1450" lIns="171450" spcFirstLastPara="1" rIns="171450" wrap="square" tIns="171450">
            <a:normAutofit/>
          </a:bodyPr>
          <a:lstStyle>
            <a:lvl1pPr lvl="0" algn="r">
              <a:buNone/>
              <a:defRPr sz="1900">
                <a:solidFill>
                  <a:schemeClr val="dk2"/>
                </a:solidFill>
              </a:defRPr>
            </a:lvl1pPr>
            <a:lvl2pPr lvl="1" algn="r">
              <a:buNone/>
              <a:defRPr sz="1900">
                <a:solidFill>
                  <a:schemeClr val="dk2"/>
                </a:solidFill>
              </a:defRPr>
            </a:lvl2pPr>
            <a:lvl3pPr lvl="2" algn="r">
              <a:buNone/>
              <a:defRPr sz="1900">
                <a:solidFill>
                  <a:schemeClr val="dk2"/>
                </a:solidFill>
              </a:defRPr>
            </a:lvl3pPr>
            <a:lvl4pPr lvl="3" algn="r">
              <a:buNone/>
              <a:defRPr sz="1900">
                <a:solidFill>
                  <a:schemeClr val="dk2"/>
                </a:solidFill>
              </a:defRPr>
            </a:lvl4pPr>
            <a:lvl5pPr lvl="4" algn="r">
              <a:buNone/>
              <a:defRPr sz="1900">
                <a:solidFill>
                  <a:schemeClr val="dk2"/>
                </a:solidFill>
              </a:defRPr>
            </a:lvl5pPr>
            <a:lvl6pPr lvl="5" algn="r">
              <a:buNone/>
              <a:defRPr sz="1900">
                <a:solidFill>
                  <a:schemeClr val="dk2"/>
                </a:solidFill>
              </a:defRPr>
            </a:lvl6pPr>
            <a:lvl7pPr lvl="6" algn="r">
              <a:buNone/>
              <a:defRPr sz="1900">
                <a:solidFill>
                  <a:schemeClr val="dk2"/>
                </a:solidFill>
              </a:defRPr>
            </a:lvl7pPr>
            <a:lvl8pPr lvl="7" algn="r">
              <a:buNone/>
              <a:defRPr sz="1900">
                <a:solidFill>
                  <a:schemeClr val="dk2"/>
                </a:solidFill>
              </a:defRPr>
            </a:lvl8pPr>
            <a:lvl9pPr lvl="8" algn="r">
              <a:buNone/>
              <a:defRPr sz="19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 amt="17000"/>
          </a:blip>
          <a:srcRect b="-12742" l="-4607" r="-4324" t="-3199"/>
          <a:stretch/>
        </p:blipFill>
        <p:spPr>
          <a:xfrm>
            <a:off x="483950" y="2335950"/>
            <a:ext cx="6592076" cy="693120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-142060" y="160789"/>
            <a:ext cx="7844100" cy="869700"/>
          </a:xfrm>
          <a:prstGeom prst="rect">
            <a:avLst/>
          </a:prstGeom>
          <a:solidFill>
            <a:srgbClr val="1C1CC4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FFFFFF">
                <a:alpha val="19000"/>
              </a:srgbClr>
            </a:outerShdw>
          </a:effectLst>
        </p:spPr>
        <p:txBody>
          <a:bodyPr anchorCtr="0" anchor="t" bIns="171450" lIns="171450" spcFirstLastPara="1" rIns="171450" wrap="square" tIns="171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3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DRYCK </a:t>
            </a:r>
            <a:endParaRPr b="1" sz="3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1018300" y="3517950"/>
            <a:ext cx="5600700" cy="5749200"/>
          </a:xfrm>
          <a:prstGeom prst="rect">
            <a:avLst/>
          </a:prstGeom>
          <a:noFill/>
          <a:ln>
            <a:noFill/>
          </a:ln>
        </p:spPr>
        <p:txBody>
          <a:bodyPr anchorCtr="0" anchor="t" bIns="171450" lIns="171450" spcFirstLastPara="1" rIns="171450" wrap="square" tIns="171450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2500"/>
              <a:t>Kaffe med påtår 				20kr</a:t>
            </a:r>
            <a:endParaRPr b="1" sz="2500"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2500"/>
              <a:t>Te med påtår					10kr</a:t>
            </a:r>
            <a:endParaRPr b="1" sz="2500"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2500"/>
              <a:t>Kaffe/Te med bulle			30kr</a:t>
            </a:r>
            <a:endParaRPr b="1" sz="2500"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2500"/>
              <a:t>Läsk ( 33cl)						15kr</a:t>
            </a:r>
            <a:endParaRPr b="1" sz="2500"/>
          </a:p>
          <a:p>
            <a:pPr indent="0" lvl="0" marL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2500"/>
              <a:t>Festis							10kr</a:t>
            </a:r>
            <a:endParaRPr b="1" sz="2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Verdana"/>
              <a:ea typeface="Verdana"/>
              <a:cs typeface="Verdana"/>
              <a:sym typeface="Verdan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-142050" y="9646752"/>
            <a:ext cx="7844100" cy="869700"/>
          </a:xfrm>
          <a:prstGeom prst="rect">
            <a:avLst/>
          </a:prstGeom>
          <a:solidFill>
            <a:srgbClr val="1C1CC4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FFFFFF">
                <a:alpha val="19000"/>
              </a:srgbClr>
            </a:outerShdw>
          </a:effectLst>
        </p:spPr>
        <p:txBody>
          <a:bodyPr anchorCtr="0" anchor="t" bIns="171450" lIns="171450" spcFirstLastPara="1" rIns="171450" wrap="square" tIns="1714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sv" sz="3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PRISLISTA  2022/2023</a:t>
            </a:r>
            <a:endParaRPr b="1" sz="3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