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B0234-E467-42C4-A814-D79703FB2F23}" v="60" dt="2022-05-31T12:45:30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rik Wigestål" userId="281c93ad44156531" providerId="LiveId" clId="{BC7B0234-E467-42C4-A814-D79703FB2F23}"/>
    <pc:docChg chg="undo custSel delSld modSld">
      <pc:chgData name="Fredrik Wigestål" userId="281c93ad44156531" providerId="LiveId" clId="{BC7B0234-E467-42C4-A814-D79703FB2F23}" dt="2022-06-08T06:54:18.105" v="2095" actId="20577"/>
      <pc:docMkLst>
        <pc:docMk/>
      </pc:docMkLst>
      <pc:sldChg chg="addSp modSp del mod">
        <pc:chgData name="Fredrik Wigestål" userId="281c93ad44156531" providerId="LiveId" clId="{BC7B0234-E467-42C4-A814-D79703FB2F23}" dt="2022-05-31T12:41:14.301" v="1893" actId="47"/>
        <pc:sldMkLst>
          <pc:docMk/>
          <pc:sldMk cId="3963011251" sldId="256"/>
        </pc:sldMkLst>
        <pc:spChg chg="mod">
          <ac:chgData name="Fredrik Wigestål" userId="281c93ad44156531" providerId="LiveId" clId="{BC7B0234-E467-42C4-A814-D79703FB2F23}" dt="2022-05-31T12:26:35.208" v="1630" actId="20577"/>
          <ac:spMkLst>
            <pc:docMk/>
            <pc:sldMk cId="3963011251" sldId="256"/>
            <ac:spMk id="8" creationId="{A13299A5-6D50-E6C9-5FEF-65C6579C9DC5}"/>
          </ac:spMkLst>
        </pc:spChg>
        <pc:picChg chg="add mod">
          <ac:chgData name="Fredrik Wigestål" userId="281c93ad44156531" providerId="LiveId" clId="{BC7B0234-E467-42C4-A814-D79703FB2F23}" dt="2022-05-31T12:23:22.457" v="1556" actId="1076"/>
          <ac:picMkLst>
            <pc:docMk/>
            <pc:sldMk cId="3963011251" sldId="256"/>
            <ac:picMk id="3" creationId="{10C30FFF-C208-87A0-5520-71161AF7107C}"/>
          </ac:picMkLst>
        </pc:picChg>
        <pc:picChg chg="add mod">
          <ac:chgData name="Fredrik Wigestål" userId="281c93ad44156531" providerId="LiveId" clId="{BC7B0234-E467-42C4-A814-D79703FB2F23}" dt="2022-05-31T12:23:35.448" v="1558" actId="1076"/>
          <ac:picMkLst>
            <pc:docMk/>
            <pc:sldMk cId="3963011251" sldId="256"/>
            <ac:picMk id="9" creationId="{D533ACE2-FCA6-B9DB-436E-D8C5F9CB6C28}"/>
          </ac:picMkLst>
        </pc:picChg>
      </pc:sldChg>
      <pc:sldChg chg="addSp modSp mod">
        <pc:chgData name="Fredrik Wigestål" userId="281c93ad44156531" providerId="LiveId" clId="{BC7B0234-E467-42C4-A814-D79703FB2F23}" dt="2022-05-31T12:28:08.492" v="1645"/>
        <pc:sldMkLst>
          <pc:docMk/>
          <pc:sldMk cId="3341803954" sldId="257"/>
        </pc:sldMkLst>
        <pc:spChg chg="mod">
          <ac:chgData name="Fredrik Wigestål" userId="281c93ad44156531" providerId="LiveId" clId="{BC7B0234-E467-42C4-A814-D79703FB2F23}" dt="2022-05-31T12:27:14.259" v="1631"/>
          <ac:spMkLst>
            <pc:docMk/>
            <pc:sldMk cId="3341803954" sldId="257"/>
            <ac:spMk id="7" creationId="{5C5C3BA1-1D3F-B806-CEC4-7FE0592A5E0A}"/>
          </ac:spMkLst>
        </pc:spChg>
        <pc:spChg chg="mod">
          <ac:chgData name="Fredrik Wigestål" userId="281c93ad44156531" providerId="LiveId" clId="{BC7B0234-E467-42C4-A814-D79703FB2F23}" dt="2022-05-30T17:46:33.969" v="0" actId="113"/>
          <ac:spMkLst>
            <pc:docMk/>
            <pc:sldMk cId="3341803954" sldId="257"/>
            <ac:spMk id="9" creationId="{08571AAF-1A9F-4EA3-C736-82F9BD113386}"/>
          </ac:spMkLst>
        </pc:spChg>
        <pc:picChg chg="add mod">
          <ac:chgData name="Fredrik Wigestål" userId="281c93ad44156531" providerId="LiveId" clId="{BC7B0234-E467-42C4-A814-D79703FB2F23}" dt="2022-05-31T12:28:08.492" v="1645"/>
          <ac:picMkLst>
            <pc:docMk/>
            <pc:sldMk cId="3341803954" sldId="257"/>
            <ac:picMk id="8" creationId="{54971EB2-2EA8-1035-D98C-7A02C64757B6}"/>
          </ac:picMkLst>
        </pc:picChg>
        <pc:picChg chg="add mod">
          <ac:chgData name="Fredrik Wigestål" userId="281c93ad44156531" providerId="LiveId" clId="{BC7B0234-E467-42C4-A814-D79703FB2F23}" dt="2022-05-31T12:28:08.492" v="1645"/>
          <ac:picMkLst>
            <pc:docMk/>
            <pc:sldMk cId="3341803954" sldId="257"/>
            <ac:picMk id="11" creationId="{C90B46C4-53AA-270E-04A2-E086ECEC3236}"/>
          </ac:picMkLst>
        </pc:picChg>
      </pc:sldChg>
      <pc:sldChg chg="addSp modSp mod">
        <pc:chgData name="Fredrik Wigestål" userId="281c93ad44156531" providerId="LiveId" clId="{BC7B0234-E467-42C4-A814-D79703FB2F23}" dt="2022-05-31T12:29:23.844" v="1659"/>
        <pc:sldMkLst>
          <pc:docMk/>
          <pc:sldMk cId="3048518000" sldId="258"/>
        </pc:sldMkLst>
        <pc:spChg chg="mod">
          <ac:chgData name="Fredrik Wigestål" userId="281c93ad44156531" providerId="LiveId" clId="{BC7B0234-E467-42C4-A814-D79703FB2F23}" dt="2022-05-31T12:27:18.006" v="1632"/>
          <ac:spMkLst>
            <pc:docMk/>
            <pc:sldMk cId="3048518000" sldId="258"/>
            <ac:spMk id="5" creationId="{A0285A5F-5BEF-1F66-47B5-238AFF5FF623}"/>
          </ac:spMkLst>
        </pc:spChg>
        <pc:spChg chg="mod">
          <ac:chgData name="Fredrik Wigestål" userId="281c93ad44156531" providerId="LiveId" clId="{BC7B0234-E467-42C4-A814-D79703FB2F23}" dt="2022-05-31T12:29:23.844" v="1659"/>
          <ac:spMkLst>
            <pc:docMk/>
            <pc:sldMk cId="3048518000" sldId="258"/>
            <ac:spMk id="7" creationId="{B4F69278-0980-22D0-73BB-1D70F124D174}"/>
          </ac:spMkLst>
        </pc:spChg>
        <pc:picChg chg="add mod">
          <ac:chgData name="Fredrik Wigestål" userId="281c93ad44156531" providerId="LiveId" clId="{BC7B0234-E467-42C4-A814-D79703FB2F23}" dt="2022-05-31T12:28:10.501" v="1646"/>
          <ac:picMkLst>
            <pc:docMk/>
            <pc:sldMk cId="3048518000" sldId="258"/>
            <ac:picMk id="9" creationId="{CC4E062C-DA6A-2548-3C2C-0310133715A8}"/>
          </ac:picMkLst>
        </pc:picChg>
        <pc:picChg chg="add mod">
          <ac:chgData name="Fredrik Wigestål" userId="281c93ad44156531" providerId="LiveId" clId="{BC7B0234-E467-42C4-A814-D79703FB2F23}" dt="2022-05-31T12:28:10.501" v="1646"/>
          <ac:picMkLst>
            <pc:docMk/>
            <pc:sldMk cId="3048518000" sldId="258"/>
            <ac:picMk id="10" creationId="{5FE28B92-D7DB-8694-BBC7-5F3DBD0A3A16}"/>
          </ac:picMkLst>
        </pc:picChg>
      </pc:sldChg>
      <pc:sldChg chg="addSp modSp mod modAnim">
        <pc:chgData name="Fredrik Wigestål" userId="281c93ad44156531" providerId="LiveId" clId="{BC7B0234-E467-42C4-A814-D79703FB2F23}" dt="2022-05-31T12:42:39.992" v="1897"/>
        <pc:sldMkLst>
          <pc:docMk/>
          <pc:sldMk cId="2688091923" sldId="259"/>
        </pc:sldMkLst>
        <pc:spChg chg="mod">
          <ac:chgData name="Fredrik Wigestål" userId="281c93ad44156531" providerId="LiveId" clId="{BC7B0234-E467-42C4-A814-D79703FB2F23}" dt="2022-05-31T12:27:21.034" v="1633"/>
          <ac:spMkLst>
            <pc:docMk/>
            <pc:sldMk cId="2688091923" sldId="259"/>
            <ac:spMk id="5" creationId="{309307EF-4E54-B536-2E41-E2786537B3AB}"/>
          </ac:spMkLst>
        </pc:spChg>
        <pc:spChg chg="add mod">
          <ac:chgData name="Fredrik Wigestål" userId="281c93ad44156531" providerId="LiveId" clId="{BC7B0234-E467-42C4-A814-D79703FB2F23}" dt="2022-05-30T17:50:11.311" v="237" actId="1037"/>
          <ac:spMkLst>
            <pc:docMk/>
            <pc:sldMk cId="2688091923" sldId="259"/>
            <ac:spMk id="6" creationId="{21417934-B2BF-208A-E68E-A3C7E5821D9A}"/>
          </ac:spMkLst>
        </pc:spChg>
        <pc:spChg chg="add mod">
          <ac:chgData name="Fredrik Wigestål" userId="281c93ad44156531" providerId="LiveId" clId="{BC7B0234-E467-42C4-A814-D79703FB2F23}" dt="2022-05-30T17:47:27.044" v="2" actId="17032"/>
          <ac:spMkLst>
            <pc:docMk/>
            <pc:sldMk cId="2688091923" sldId="259"/>
            <ac:spMk id="9" creationId="{3645B317-593A-F17C-B17F-137B9B36D685}"/>
          </ac:spMkLst>
        </pc:spChg>
        <pc:spChg chg="add mod">
          <ac:chgData name="Fredrik Wigestål" userId="281c93ad44156531" providerId="LiveId" clId="{BC7B0234-E467-42C4-A814-D79703FB2F23}" dt="2022-05-30T17:51:51.214" v="348" actId="20577"/>
          <ac:spMkLst>
            <pc:docMk/>
            <pc:sldMk cId="2688091923" sldId="259"/>
            <ac:spMk id="10" creationId="{6D38A483-8DBD-1E39-3B20-D483A694C020}"/>
          </ac:spMkLst>
        </pc:spChg>
        <pc:spChg chg="add mod">
          <ac:chgData name="Fredrik Wigestål" userId="281c93ad44156531" providerId="LiveId" clId="{BC7B0234-E467-42C4-A814-D79703FB2F23}" dt="2022-05-30T17:47:58.894" v="11" actId="20577"/>
          <ac:spMkLst>
            <pc:docMk/>
            <pc:sldMk cId="2688091923" sldId="259"/>
            <ac:spMk id="11" creationId="{952F3C47-8B79-B175-DFEF-74040611145F}"/>
          </ac:spMkLst>
        </pc:spChg>
        <pc:spChg chg="mod">
          <ac:chgData name="Fredrik Wigestål" userId="281c93ad44156531" providerId="LiveId" clId="{BC7B0234-E467-42C4-A814-D79703FB2F23}" dt="2022-05-30T17:48:18.700" v="77"/>
          <ac:spMkLst>
            <pc:docMk/>
            <pc:sldMk cId="2688091923" sldId="259"/>
            <ac:spMk id="13" creationId="{1016BA6B-0543-7D79-378C-3F3972346061}"/>
          </ac:spMkLst>
        </pc:spChg>
        <pc:spChg chg="mod">
          <ac:chgData name="Fredrik Wigestål" userId="281c93ad44156531" providerId="LiveId" clId="{BC7B0234-E467-42C4-A814-D79703FB2F23}" dt="2022-05-30T17:50:42.813" v="255" actId="20577"/>
          <ac:spMkLst>
            <pc:docMk/>
            <pc:sldMk cId="2688091923" sldId="259"/>
            <ac:spMk id="14" creationId="{692DB0C2-F851-033C-825E-C317CF681CF0}"/>
          </ac:spMkLst>
        </pc:spChg>
        <pc:spChg chg="mod">
          <ac:chgData name="Fredrik Wigestål" userId="281c93ad44156531" providerId="LiveId" clId="{BC7B0234-E467-42C4-A814-D79703FB2F23}" dt="2022-05-30T17:48:26.353" v="79"/>
          <ac:spMkLst>
            <pc:docMk/>
            <pc:sldMk cId="2688091923" sldId="259"/>
            <ac:spMk id="16" creationId="{FD1F553A-5F07-5BE3-C8CA-2A846ED62FDC}"/>
          </ac:spMkLst>
        </pc:spChg>
        <pc:spChg chg="mod">
          <ac:chgData name="Fredrik Wigestål" userId="281c93ad44156531" providerId="LiveId" clId="{BC7B0234-E467-42C4-A814-D79703FB2F23}" dt="2022-05-30T17:51:45.781" v="344" actId="20577"/>
          <ac:spMkLst>
            <pc:docMk/>
            <pc:sldMk cId="2688091923" sldId="259"/>
            <ac:spMk id="17" creationId="{2874E598-FD0A-FBDB-026A-AA6F956DB337}"/>
          </ac:spMkLst>
        </pc:spChg>
        <pc:spChg chg="mod">
          <ac:chgData name="Fredrik Wigestål" userId="281c93ad44156531" providerId="LiveId" clId="{BC7B0234-E467-42C4-A814-D79703FB2F23}" dt="2022-05-30T17:48:44.210" v="82"/>
          <ac:spMkLst>
            <pc:docMk/>
            <pc:sldMk cId="2688091923" sldId="259"/>
            <ac:spMk id="19" creationId="{803677E4-16C4-D982-F828-A54580D01269}"/>
          </ac:spMkLst>
        </pc:spChg>
        <pc:spChg chg="mod">
          <ac:chgData name="Fredrik Wigestål" userId="281c93ad44156531" providerId="LiveId" clId="{BC7B0234-E467-42C4-A814-D79703FB2F23}" dt="2022-05-30T17:51:03.054" v="295" actId="20577"/>
          <ac:spMkLst>
            <pc:docMk/>
            <pc:sldMk cId="2688091923" sldId="259"/>
            <ac:spMk id="20" creationId="{F0923C7A-0588-A348-7BEC-58B27451432A}"/>
          </ac:spMkLst>
        </pc:spChg>
        <pc:spChg chg="add mod">
          <ac:chgData name="Fredrik Wigestål" userId="281c93ad44156531" providerId="LiveId" clId="{BC7B0234-E467-42C4-A814-D79703FB2F23}" dt="2022-05-30T17:53:19.916" v="409" actId="2"/>
          <ac:spMkLst>
            <pc:docMk/>
            <pc:sldMk cId="2688091923" sldId="259"/>
            <ac:spMk id="21" creationId="{80B9C6D0-677F-F670-2BFA-B837B45AFDA8}"/>
          </ac:spMkLst>
        </pc:spChg>
        <pc:grpChg chg="add mod">
          <ac:chgData name="Fredrik Wigestål" userId="281c93ad44156531" providerId="LiveId" clId="{BC7B0234-E467-42C4-A814-D79703FB2F23}" dt="2022-05-30T17:48:58.759" v="93" actId="1037"/>
          <ac:grpSpMkLst>
            <pc:docMk/>
            <pc:sldMk cId="2688091923" sldId="259"/>
            <ac:grpSpMk id="7" creationId="{F037F35F-2953-E90C-7B1B-DF874EE1BD69}"/>
          </ac:grpSpMkLst>
        </pc:grpChg>
        <pc:grpChg chg="add mod">
          <ac:chgData name="Fredrik Wigestål" userId="281c93ad44156531" providerId="LiveId" clId="{BC7B0234-E467-42C4-A814-D79703FB2F23}" dt="2022-05-30T17:48:58.759" v="93" actId="1037"/>
          <ac:grpSpMkLst>
            <pc:docMk/>
            <pc:sldMk cId="2688091923" sldId="259"/>
            <ac:grpSpMk id="12" creationId="{9A6FA21E-A81E-9E19-1F69-0F888C125B8E}"/>
          </ac:grpSpMkLst>
        </pc:grpChg>
        <pc:grpChg chg="add mod">
          <ac:chgData name="Fredrik Wigestål" userId="281c93ad44156531" providerId="LiveId" clId="{BC7B0234-E467-42C4-A814-D79703FB2F23}" dt="2022-05-30T17:48:58.759" v="93" actId="1037"/>
          <ac:grpSpMkLst>
            <pc:docMk/>
            <pc:sldMk cId="2688091923" sldId="259"/>
            <ac:grpSpMk id="15" creationId="{02D3684B-67A1-D8D1-3EBD-0DA89F9FD653}"/>
          </ac:grpSpMkLst>
        </pc:grpChg>
        <pc:grpChg chg="add mod">
          <ac:chgData name="Fredrik Wigestål" userId="281c93ad44156531" providerId="LiveId" clId="{BC7B0234-E467-42C4-A814-D79703FB2F23}" dt="2022-05-30T17:48:58.759" v="93" actId="1037"/>
          <ac:grpSpMkLst>
            <pc:docMk/>
            <pc:sldMk cId="2688091923" sldId="259"/>
            <ac:grpSpMk id="18" creationId="{9A1FE1A7-DBB2-1D10-2FF5-3B6670D882CD}"/>
          </ac:grpSpMkLst>
        </pc:grpChg>
        <pc:picChg chg="add mod">
          <ac:chgData name="Fredrik Wigestål" userId="281c93ad44156531" providerId="LiveId" clId="{BC7B0234-E467-42C4-A814-D79703FB2F23}" dt="2022-05-31T12:28:12.241" v="1647"/>
          <ac:picMkLst>
            <pc:docMk/>
            <pc:sldMk cId="2688091923" sldId="259"/>
            <ac:picMk id="22" creationId="{1015D6F3-DE04-EA43-A3DF-302F0FB1309F}"/>
          </ac:picMkLst>
        </pc:picChg>
        <pc:picChg chg="add mod">
          <ac:chgData name="Fredrik Wigestål" userId="281c93ad44156531" providerId="LiveId" clId="{BC7B0234-E467-42C4-A814-D79703FB2F23}" dt="2022-05-31T12:28:12.241" v="1647"/>
          <ac:picMkLst>
            <pc:docMk/>
            <pc:sldMk cId="2688091923" sldId="259"/>
            <ac:picMk id="23" creationId="{3B195D47-619F-D807-96C8-7D80D5BC9EE8}"/>
          </ac:picMkLst>
        </pc:picChg>
      </pc:sldChg>
      <pc:sldChg chg="addSp delSp modSp mod delAnim modAnim">
        <pc:chgData name="Fredrik Wigestål" userId="281c93ad44156531" providerId="LiveId" clId="{BC7B0234-E467-42C4-A814-D79703FB2F23}" dt="2022-05-31T12:28:13.686" v="1648"/>
        <pc:sldMkLst>
          <pc:docMk/>
          <pc:sldMk cId="978740663" sldId="260"/>
        </pc:sldMkLst>
        <pc:spChg chg="mod">
          <ac:chgData name="Fredrik Wigestål" userId="281c93ad44156531" providerId="LiveId" clId="{BC7B0234-E467-42C4-A814-D79703FB2F23}" dt="2022-05-31T12:27:25.268" v="1634"/>
          <ac:spMkLst>
            <pc:docMk/>
            <pc:sldMk cId="978740663" sldId="260"/>
            <ac:spMk id="5" creationId="{9E357A11-04D8-8D1C-B5D7-28215726653A}"/>
          </ac:spMkLst>
        </pc:spChg>
        <pc:spChg chg="mod">
          <ac:chgData name="Fredrik Wigestål" userId="281c93ad44156531" providerId="LiveId" clId="{BC7B0234-E467-42C4-A814-D79703FB2F23}" dt="2022-05-31T12:20:06.789" v="1546" actId="207"/>
          <ac:spMkLst>
            <pc:docMk/>
            <pc:sldMk cId="978740663" sldId="260"/>
            <ac:spMk id="10" creationId="{969A845C-FE47-2C85-83DF-9BD0966A8C2B}"/>
          </ac:spMkLst>
        </pc:spChg>
        <pc:spChg chg="mod">
          <ac:chgData name="Fredrik Wigestål" userId="281c93ad44156531" providerId="LiveId" clId="{BC7B0234-E467-42C4-A814-D79703FB2F23}" dt="2022-05-31T12:20:06.789" v="1546" actId="207"/>
          <ac:spMkLst>
            <pc:docMk/>
            <pc:sldMk cId="978740663" sldId="260"/>
            <ac:spMk id="11" creationId="{139BA4CC-AC5E-5C6B-A443-C9CF0C95C899}"/>
          </ac:spMkLst>
        </pc:spChg>
        <pc:spChg chg="del mod">
          <ac:chgData name="Fredrik Wigestål" userId="281c93ad44156531" providerId="LiveId" clId="{BC7B0234-E467-42C4-A814-D79703FB2F23}" dt="2022-05-30T18:13:20.913" v="705" actId="478"/>
          <ac:spMkLst>
            <pc:docMk/>
            <pc:sldMk cId="978740663" sldId="260"/>
            <ac:spMk id="12" creationId="{FEDE72EF-5630-2BAD-058C-27ECBA12A415}"/>
          </ac:spMkLst>
        </pc:spChg>
        <pc:spChg chg="del mod">
          <ac:chgData name="Fredrik Wigestål" userId="281c93ad44156531" providerId="LiveId" clId="{BC7B0234-E467-42C4-A814-D79703FB2F23}" dt="2022-05-30T18:13:25.048" v="706" actId="478"/>
          <ac:spMkLst>
            <pc:docMk/>
            <pc:sldMk cId="978740663" sldId="260"/>
            <ac:spMk id="13" creationId="{4C1918F5-E39A-D7FB-206D-9EC9980B92BE}"/>
          </ac:spMkLst>
        </pc:spChg>
        <pc:spChg chg="del mod">
          <ac:chgData name="Fredrik Wigestål" userId="281c93ad44156531" providerId="LiveId" clId="{BC7B0234-E467-42C4-A814-D79703FB2F23}" dt="2022-05-30T18:12:54.938" v="700" actId="478"/>
          <ac:spMkLst>
            <pc:docMk/>
            <pc:sldMk cId="978740663" sldId="260"/>
            <ac:spMk id="14" creationId="{1C2129EB-03D5-327B-D173-ED61EC976FBF}"/>
          </ac:spMkLst>
        </pc:spChg>
        <pc:spChg chg="del mod">
          <ac:chgData name="Fredrik Wigestål" userId="281c93ad44156531" providerId="LiveId" clId="{BC7B0234-E467-42C4-A814-D79703FB2F23}" dt="2022-05-30T18:13:00.364" v="701" actId="478"/>
          <ac:spMkLst>
            <pc:docMk/>
            <pc:sldMk cId="978740663" sldId="260"/>
            <ac:spMk id="15" creationId="{543D86BE-7609-AAAF-10B4-FD8C066FA095}"/>
          </ac:spMkLst>
        </pc:spChg>
        <pc:spChg chg="del mod">
          <ac:chgData name="Fredrik Wigestål" userId="281c93ad44156531" providerId="LiveId" clId="{BC7B0234-E467-42C4-A814-D79703FB2F23}" dt="2022-05-30T18:13:03.905" v="702" actId="478"/>
          <ac:spMkLst>
            <pc:docMk/>
            <pc:sldMk cId="978740663" sldId="260"/>
            <ac:spMk id="16" creationId="{9AD424F9-D53D-91F2-4969-F0F1F975FBE7}"/>
          </ac:spMkLst>
        </pc:spChg>
        <pc:spChg chg="del mod">
          <ac:chgData name="Fredrik Wigestål" userId="281c93ad44156531" providerId="LiveId" clId="{BC7B0234-E467-42C4-A814-D79703FB2F23}" dt="2022-05-30T18:10:03.883" v="573" actId="478"/>
          <ac:spMkLst>
            <pc:docMk/>
            <pc:sldMk cId="978740663" sldId="260"/>
            <ac:spMk id="17" creationId="{4BAC1A30-D88E-09ED-1754-09DE6308D36C}"/>
          </ac:spMkLst>
        </pc:spChg>
        <pc:spChg chg="mod">
          <ac:chgData name="Fredrik Wigestål" userId="281c93ad44156531" providerId="LiveId" clId="{BC7B0234-E467-42C4-A814-D79703FB2F23}" dt="2022-05-30T18:11:12.127" v="601" actId="1036"/>
          <ac:spMkLst>
            <pc:docMk/>
            <pc:sldMk cId="978740663" sldId="260"/>
            <ac:spMk id="18" creationId="{68E16FFC-A922-9CAB-3B2F-F12436FCCDDF}"/>
          </ac:spMkLst>
        </pc:spChg>
        <pc:spChg chg="mod">
          <ac:chgData name="Fredrik Wigestål" userId="281c93ad44156531" providerId="LiveId" clId="{BC7B0234-E467-42C4-A814-D79703FB2F23}" dt="2022-05-30T18:11:12.127" v="601" actId="1036"/>
          <ac:spMkLst>
            <pc:docMk/>
            <pc:sldMk cId="978740663" sldId="260"/>
            <ac:spMk id="19" creationId="{4E2DCBC8-8070-62FD-BF9E-3483170C8CA7}"/>
          </ac:spMkLst>
        </pc:spChg>
        <pc:spChg chg="mod">
          <ac:chgData name="Fredrik Wigestål" userId="281c93ad44156531" providerId="LiveId" clId="{BC7B0234-E467-42C4-A814-D79703FB2F23}" dt="2022-05-30T18:11:12.127" v="601" actId="1036"/>
          <ac:spMkLst>
            <pc:docMk/>
            <pc:sldMk cId="978740663" sldId="260"/>
            <ac:spMk id="20" creationId="{8349481F-954D-7F26-5E5D-C9DB07F4BF53}"/>
          </ac:spMkLst>
        </pc:spChg>
        <pc:spChg chg="mod">
          <ac:chgData name="Fredrik Wigestål" userId="281c93ad44156531" providerId="LiveId" clId="{BC7B0234-E467-42C4-A814-D79703FB2F23}" dt="2022-05-30T18:11:12.127" v="601" actId="1036"/>
          <ac:spMkLst>
            <pc:docMk/>
            <pc:sldMk cId="978740663" sldId="260"/>
            <ac:spMk id="21" creationId="{465D5B52-0631-4A85-EEDD-EF7C32BD3825}"/>
          </ac:spMkLst>
        </pc:spChg>
        <pc:spChg chg="mod">
          <ac:chgData name="Fredrik Wigestål" userId="281c93ad44156531" providerId="LiveId" clId="{BC7B0234-E467-42C4-A814-D79703FB2F23}" dt="2022-05-30T18:11:12.127" v="601" actId="1036"/>
          <ac:spMkLst>
            <pc:docMk/>
            <pc:sldMk cId="978740663" sldId="260"/>
            <ac:spMk id="22" creationId="{4FCE397A-43BC-B33F-15BD-4F41D7404173}"/>
          </ac:spMkLst>
        </pc:spChg>
        <pc:spChg chg="add del mod">
          <ac:chgData name="Fredrik Wigestål" userId="281c93ad44156531" providerId="LiveId" clId="{BC7B0234-E467-42C4-A814-D79703FB2F23}" dt="2022-05-30T18:15:45.426" v="731" actId="478"/>
          <ac:spMkLst>
            <pc:docMk/>
            <pc:sldMk cId="978740663" sldId="260"/>
            <ac:spMk id="23" creationId="{8CEFBC61-67E6-B0E7-FF40-82C44B039349}"/>
          </ac:spMkLst>
        </pc:spChg>
        <pc:spChg chg="add del mod">
          <ac:chgData name="Fredrik Wigestål" userId="281c93ad44156531" providerId="LiveId" clId="{BC7B0234-E467-42C4-A814-D79703FB2F23}" dt="2022-05-30T18:15:41.152" v="730" actId="478"/>
          <ac:spMkLst>
            <pc:docMk/>
            <pc:sldMk cId="978740663" sldId="260"/>
            <ac:spMk id="24" creationId="{D0C432FA-4EC9-7BDB-93BA-E7E342BD5356}"/>
          </ac:spMkLst>
        </pc:spChg>
        <pc:grpChg chg="mod">
          <ac:chgData name="Fredrik Wigestål" userId="281c93ad44156531" providerId="LiveId" clId="{BC7B0234-E467-42C4-A814-D79703FB2F23}" dt="2022-05-30T18:15:24.864" v="727" actId="1076"/>
          <ac:grpSpMkLst>
            <pc:docMk/>
            <pc:sldMk cId="978740663" sldId="260"/>
            <ac:grpSpMk id="4" creationId="{9CED541F-F96C-719B-A47F-338C5982A5FF}"/>
          </ac:grpSpMkLst>
        </pc:grpChg>
        <pc:grpChg chg="add del mod">
          <ac:chgData name="Fredrik Wigestål" userId="281c93ad44156531" providerId="LiveId" clId="{BC7B0234-E467-42C4-A814-D79703FB2F23}" dt="2022-05-30T18:13:33.621" v="719" actId="1035"/>
          <ac:grpSpMkLst>
            <pc:docMk/>
            <pc:sldMk cId="978740663" sldId="260"/>
            <ac:grpSpMk id="7" creationId="{CAB7E0CB-4B4A-0DE7-5107-9F0B5F7E30D7}"/>
          </ac:grpSpMkLst>
        </pc:grpChg>
        <pc:grpChg chg="mod">
          <ac:chgData name="Fredrik Wigestål" userId="281c93ad44156531" providerId="LiveId" clId="{BC7B0234-E467-42C4-A814-D79703FB2F23}" dt="2022-05-30T17:56:05.142" v="415"/>
          <ac:grpSpMkLst>
            <pc:docMk/>
            <pc:sldMk cId="978740663" sldId="260"/>
            <ac:grpSpMk id="9" creationId="{D84953AC-CC70-FB73-F0E1-65AB5CD7ACC0}"/>
          </ac:grpSpMkLst>
        </pc:grpChg>
        <pc:picChg chg="add mod">
          <ac:chgData name="Fredrik Wigestål" userId="281c93ad44156531" providerId="LiveId" clId="{BC7B0234-E467-42C4-A814-D79703FB2F23}" dt="2022-05-31T12:28:13.686" v="1648"/>
          <ac:picMkLst>
            <pc:docMk/>
            <pc:sldMk cId="978740663" sldId="260"/>
            <ac:picMk id="15" creationId="{330A1C2B-91C9-A1EA-55B5-C4CDBBF046BB}"/>
          </ac:picMkLst>
        </pc:picChg>
        <pc:picChg chg="add mod">
          <ac:chgData name="Fredrik Wigestål" userId="281c93ad44156531" providerId="LiveId" clId="{BC7B0234-E467-42C4-A814-D79703FB2F23}" dt="2022-05-31T12:28:13.686" v="1648"/>
          <ac:picMkLst>
            <pc:docMk/>
            <pc:sldMk cId="978740663" sldId="260"/>
            <ac:picMk id="16" creationId="{38617D3D-CD2C-AFF4-A6A7-E69A6D93AAD3}"/>
          </ac:picMkLst>
        </pc:picChg>
      </pc:sldChg>
      <pc:sldChg chg="addSp modSp mod">
        <pc:chgData name="Fredrik Wigestål" userId="281c93ad44156531" providerId="LiveId" clId="{BC7B0234-E467-42C4-A814-D79703FB2F23}" dt="2022-06-07T13:02:14.433" v="2070" actId="20577"/>
        <pc:sldMkLst>
          <pc:docMk/>
          <pc:sldMk cId="1845601707" sldId="265"/>
        </pc:sldMkLst>
        <pc:spChg chg="mod">
          <ac:chgData name="Fredrik Wigestål" userId="281c93ad44156531" providerId="LiveId" clId="{BC7B0234-E467-42C4-A814-D79703FB2F23}" dt="2022-05-31T12:27:30.162" v="1635"/>
          <ac:spMkLst>
            <pc:docMk/>
            <pc:sldMk cId="1845601707" sldId="265"/>
            <ac:spMk id="5" creationId="{B426CC91-B356-1A1F-81E2-DFB745958A60}"/>
          </ac:spMkLst>
        </pc:spChg>
        <pc:spChg chg="add mod">
          <ac:chgData name="Fredrik Wigestål" userId="281c93ad44156531" providerId="LiveId" clId="{BC7B0234-E467-42C4-A814-D79703FB2F23}" dt="2022-05-30T18:17:01.688" v="750" actId="1035"/>
          <ac:spMkLst>
            <pc:docMk/>
            <pc:sldMk cId="1845601707" sldId="265"/>
            <ac:spMk id="7" creationId="{BB819537-5117-8BBA-F046-2A1F83C3D7C4}"/>
          </ac:spMkLst>
        </pc:spChg>
        <pc:spChg chg="add mod">
          <ac:chgData name="Fredrik Wigestål" userId="281c93ad44156531" providerId="LiveId" clId="{BC7B0234-E467-42C4-A814-D79703FB2F23}" dt="2022-06-07T13:02:14.433" v="2070" actId="20577"/>
          <ac:spMkLst>
            <pc:docMk/>
            <pc:sldMk cId="1845601707" sldId="265"/>
            <ac:spMk id="9" creationId="{44AFC4F3-C854-9D26-E008-26E39BDE096C}"/>
          </ac:spMkLst>
        </pc:spChg>
        <pc:picChg chg="add mod">
          <ac:chgData name="Fredrik Wigestål" userId="281c93ad44156531" providerId="LiveId" clId="{BC7B0234-E467-42C4-A814-D79703FB2F23}" dt="2022-05-31T12:28:14.987" v="1649"/>
          <ac:picMkLst>
            <pc:docMk/>
            <pc:sldMk cId="1845601707" sldId="265"/>
            <ac:picMk id="10" creationId="{AE51D047-08F4-3B4D-A81D-1DA17E2DB25C}"/>
          </ac:picMkLst>
        </pc:picChg>
        <pc:picChg chg="add mod">
          <ac:chgData name="Fredrik Wigestål" userId="281c93ad44156531" providerId="LiveId" clId="{BC7B0234-E467-42C4-A814-D79703FB2F23}" dt="2022-05-31T12:28:14.987" v="1649"/>
          <ac:picMkLst>
            <pc:docMk/>
            <pc:sldMk cId="1845601707" sldId="265"/>
            <ac:picMk id="11" creationId="{2CB6BCEC-D4F8-A222-78B1-95D10F3D8BF3}"/>
          </ac:picMkLst>
        </pc:picChg>
      </pc:sldChg>
      <pc:sldChg chg="addSp delSp modSp del mod">
        <pc:chgData name="Fredrik Wigestål" userId="281c93ad44156531" providerId="LiveId" clId="{BC7B0234-E467-42C4-A814-D79703FB2F23}" dt="2022-05-31T12:18:19.066" v="1540" actId="47"/>
        <pc:sldMkLst>
          <pc:docMk/>
          <pc:sldMk cId="1980758246" sldId="266"/>
        </pc:sldMkLst>
        <pc:spChg chg="del">
          <ac:chgData name="Fredrik Wigestål" userId="281c93ad44156531" providerId="LiveId" clId="{BC7B0234-E467-42C4-A814-D79703FB2F23}" dt="2022-05-30T18:18:27.943" v="783" actId="478"/>
          <ac:spMkLst>
            <pc:docMk/>
            <pc:sldMk cId="1980758246" sldId="266"/>
            <ac:spMk id="9" creationId="{E3B58C7D-2884-BF1F-0EA1-FE7F1F29D96C}"/>
          </ac:spMkLst>
        </pc:spChg>
        <pc:spChg chg="add del mod">
          <ac:chgData name="Fredrik Wigestål" userId="281c93ad44156531" providerId="LiveId" clId="{BC7B0234-E467-42C4-A814-D79703FB2F23}" dt="2022-05-30T18:19:19.308" v="785" actId="478"/>
          <ac:spMkLst>
            <pc:docMk/>
            <pc:sldMk cId="1980758246" sldId="266"/>
            <ac:spMk id="10" creationId="{E88BEBC2-122F-4A50-04F8-C104F188AE6D}"/>
          </ac:spMkLst>
        </pc:spChg>
        <pc:graphicFrameChg chg="add del mod modGraphic">
          <ac:chgData name="Fredrik Wigestål" userId="281c93ad44156531" providerId="LiveId" clId="{BC7B0234-E467-42C4-A814-D79703FB2F23}" dt="2022-05-30T19:34:39.942" v="1010" actId="478"/>
          <ac:graphicFrameMkLst>
            <pc:docMk/>
            <pc:sldMk cId="1980758246" sldId="266"/>
            <ac:graphicFrameMk id="13" creationId="{A38BC323-C223-7D79-A1BD-7C776BB46F91}"/>
          </ac:graphicFrameMkLst>
        </pc:graphicFrameChg>
      </pc:sldChg>
      <pc:sldChg chg="addSp modSp mod modAnim">
        <pc:chgData name="Fredrik Wigestål" userId="281c93ad44156531" providerId="LiveId" clId="{BC7B0234-E467-42C4-A814-D79703FB2F23}" dt="2022-05-31T12:32:47.408" v="1687" actId="20577"/>
        <pc:sldMkLst>
          <pc:docMk/>
          <pc:sldMk cId="1528694922" sldId="267"/>
        </pc:sldMkLst>
        <pc:spChg chg="add mod">
          <ac:chgData name="Fredrik Wigestål" userId="281c93ad44156531" providerId="LiveId" clId="{BC7B0234-E467-42C4-A814-D79703FB2F23}" dt="2022-05-30T19:33:05.497" v="992" actId="404"/>
          <ac:spMkLst>
            <pc:docMk/>
            <pc:sldMk cId="1528694922" sldId="267"/>
            <ac:spMk id="2" creationId="{F6050C85-7A9A-3925-08BB-36803CDB2526}"/>
          </ac:spMkLst>
        </pc:spChg>
        <pc:spChg chg="mod">
          <ac:chgData name="Fredrik Wigestål" userId="281c93ad44156531" providerId="LiveId" clId="{BC7B0234-E467-42C4-A814-D79703FB2F23}" dt="2022-05-31T12:27:33.223" v="1636"/>
          <ac:spMkLst>
            <pc:docMk/>
            <pc:sldMk cId="1528694922" sldId="267"/>
            <ac:spMk id="7" creationId="{5C5C3BA1-1D3F-B806-CEC4-7FE0592A5E0A}"/>
          </ac:spMkLst>
        </pc:spChg>
        <pc:spChg chg="add mod">
          <ac:chgData name="Fredrik Wigestål" userId="281c93ad44156531" providerId="LiveId" clId="{BC7B0234-E467-42C4-A814-D79703FB2F23}" dt="2022-05-31T12:32:47.408" v="1687" actId="20577"/>
          <ac:spMkLst>
            <pc:docMk/>
            <pc:sldMk cId="1528694922" sldId="267"/>
            <ac:spMk id="8" creationId="{B51F5129-2ACB-F21F-8AFE-8B4CD006EBF9}"/>
          </ac:spMkLst>
        </pc:spChg>
        <pc:spChg chg="add mod">
          <ac:chgData name="Fredrik Wigestål" userId="281c93ad44156531" providerId="LiveId" clId="{BC7B0234-E467-42C4-A814-D79703FB2F23}" dt="2022-05-31T12:32:00.247" v="1666" actId="20577"/>
          <ac:spMkLst>
            <pc:docMk/>
            <pc:sldMk cId="1528694922" sldId="267"/>
            <ac:spMk id="9" creationId="{0B325A79-EDF1-0F8B-7BF3-BD9EA4B1BDDB}"/>
          </ac:spMkLst>
        </pc:spChg>
        <pc:grpChg chg="add mod">
          <ac:chgData name="Fredrik Wigestål" userId="281c93ad44156531" providerId="LiveId" clId="{BC7B0234-E467-42C4-A814-D79703FB2F23}" dt="2022-05-30T18:21:30.201" v="796" actId="164"/>
          <ac:grpSpMkLst>
            <pc:docMk/>
            <pc:sldMk cId="1528694922" sldId="267"/>
            <ac:grpSpMk id="3" creationId="{91784F3F-9FBA-24C2-DC32-4324443B15A0}"/>
          </ac:grpSpMkLst>
        </pc:grpChg>
        <pc:picChg chg="add mod">
          <ac:chgData name="Fredrik Wigestål" userId="281c93ad44156531" providerId="LiveId" clId="{BC7B0234-E467-42C4-A814-D79703FB2F23}" dt="2022-05-31T12:28:19.315" v="1650"/>
          <ac:picMkLst>
            <pc:docMk/>
            <pc:sldMk cId="1528694922" sldId="267"/>
            <ac:picMk id="10" creationId="{5EF4F737-DC36-689E-CEA4-1729CAD8ABFB}"/>
          </ac:picMkLst>
        </pc:picChg>
        <pc:picChg chg="add mod">
          <ac:chgData name="Fredrik Wigestål" userId="281c93ad44156531" providerId="LiveId" clId="{BC7B0234-E467-42C4-A814-D79703FB2F23}" dt="2022-05-31T12:28:19.315" v="1650"/>
          <ac:picMkLst>
            <pc:docMk/>
            <pc:sldMk cId="1528694922" sldId="267"/>
            <ac:picMk id="11" creationId="{673E72E7-71DA-A322-8EB3-CEA1EF6C6855}"/>
          </ac:picMkLst>
        </pc:picChg>
      </pc:sldChg>
      <pc:sldChg chg="addSp delSp modSp mod">
        <pc:chgData name="Fredrik Wigestål" userId="281c93ad44156531" providerId="LiveId" clId="{BC7B0234-E467-42C4-A814-D79703FB2F23}" dt="2022-05-31T12:34:19.407" v="1700" actId="20577"/>
        <pc:sldMkLst>
          <pc:docMk/>
          <pc:sldMk cId="2384168995" sldId="268"/>
        </pc:sldMkLst>
        <pc:spChg chg="mod">
          <ac:chgData name="Fredrik Wigestål" userId="281c93ad44156531" providerId="LiveId" clId="{BC7B0234-E467-42C4-A814-D79703FB2F23}" dt="2022-05-31T12:27:36.100" v="1637"/>
          <ac:spMkLst>
            <pc:docMk/>
            <pc:sldMk cId="2384168995" sldId="268"/>
            <ac:spMk id="5" creationId="{A0285A5F-5BEF-1F66-47B5-238AFF5FF623}"/>
          </ac:spMkLst>
        </pc:spChg>
        <pc:spChg chg="mod">
          <ac:chgData name="Fredrik Wigestål" userId="281c93ad44156531" providerId="LiveId" clId="{BC7B0234-E467-42C4-A814-D79703FB2F23}" dt="2022-05-31T12:33:26.368" v="1690" actId="20577"/>
          <ac:spMkLst>
            <pc:docMk/>
            <pc:sldMk cId="2384168995" sldId="268"/>
            <ac:spMk id="7" creationId="{6DA866F8-3DD5-63B0-74D6-EF4A5C6D60A3}"/>
          </ac:spMkLst>
        </pc:spChg>
        <pc:spChg chg="mod">
          <ac:chgData name="Fredrik Wigestål" userId="281c93ad44156531" providerId="LiveId" clId="{BC7B0234-E467-42C4-A814-D79703FB2F23}" dt="2022-05-31T12:34:00.151" v="1696" actId="20577"/>
          <ac:spMkLst>
            <pc:docMk/>
            <pc:sldMk cId="2384168995" sldId="268"/>
            <ac:spMk id="9" creationId="{05FBC87F-22DB-CB93-F128-A7E14183AB17}"/>
          </ac:spMkLst>
        </pc:spChg>
        <pc:spChg chg="mod">
          <ac:chgData name="Fredrik Wigestål" userId="281c93ad44156531" providerId="LiveId" clId="{BC7B0234-E467-42C4-A814-D79703FB2F23}" dt="2022-05-31T12:34:19.407" v="1700" actId="20577"/>
          <ac:spMkLst>
            <pc:docMk/>
            <pc:sldMk cId="2384168995" sldId="268"/>
            <ac:spMk id="10" creationId="{C531C41B-FBF5-6B65-E025-C79E48519B3E}"/>
          </ac:spMkLst>
        </pc:spChg>
        <pc:spChg chg="mod">
          <ac:chgData name="Fredrik Wigestål" userId="281c93ad44156531" providerId="LiveId" clId="{BC7B0234-E467-42C4-A814-D79703FB2F23}" dt="2022-05-30T18:21:39.330" v="798"/>
          <ac:spMkLst>
            <pc:docMk/>
            <pc:sldMk cId="2384168995" sldId="268"/>
            <ac:spMk id="12" creationId="{DB5F079E-885C-216E-2BA6-AAE9102D2CFA}"/>
          </ac:spMkLst>
        </pc:spChg>
        <pc:spChg chg="mod">
          <ac:chgData name="Fredrik Wigestål" userId="281c93ad44156531" providerId="LiveId" clId="{BC7B0234-E467-42C4-A814-D79703FB2F23}" dt="2022-05-30T18:21:39.330" v="798"/>
          <ac:spMkLst>
            <pc:docMk/>
            <pc:sldMk cId="2384168995" sldId="268"/>
            <ac:spMk id="13" creationId="{4368FD0A-838D-B4B8-D474-C83F3AE6389F}"/>
          </ac:spMkLst>
        </pc:spChg>
        <pc:spChg chg="mod">
          <ac:chgData name="Fredrik Wigestål" userId="281c93ad44156531" providerId="LiveId" clId="{BC7B0234-E467-42C4-A814-D79703FB2F23}" dt="2022-05-30T18:21:39.330" v="798"/>
          <ac:spMkLst>
            <pc:docMk/>
            <pc:sldMk cId="2384168995" sldId="268"/>
            <ac:spMk id="14" creationId="{F66D38CE-0D9F-BFDF-8E61-979D28DE33C1}"/>
          </ac:spMkLst>
        </pc:spChg>
        <pc:grpChg chg="add mod">
          <ac:chgData name="Fredrik Wigestål" userId="281c93ad44156531" providerId="LiveId" clId="{BC7B0234-E467-42C4-A814-D79703FB2F23}" dt="2022-05-30T18:21:36.836" v="797"/>
          <ac:grpSpMkLst>
            <pc:docMk/>
            <pc:sldMk cId="2384168995" sldId="268"/>
            <ac:grpSpMk id="6" creationId="{C5B52B0A-74B9-49B0-E38E-637F03F176BB}"/>
          </ac:grpSpMkLst>
        </pc:grpChg>
        <pc:grpChg chg="add del mod">
          <ac:chgData name="Fredrik Wigestål" userId="281c93ad44156531" providerId="LiveId" clId="{BC7B0234-E467-42C4-A814-D79703FB2F23}" dt="2022-05-30T18:21:41.231" v="799" actId="478"/>
          <ac:grpSpMkLst>
            <pc:docMk/>
            <pc:sldMk cId="2384168995" sldId="268"/>
            <ac:grpSpMk id="11" creationId="{3C77089E-6BE6-CFF3-F829-536799E9F4B2}"/>
          </ac:grpSpMkLst>
        </pc:grpChg>
        <pc:picChg chg="add mod">
          <ac:chgData name="Fredrik Wigestål" userId="281c93ad44156531" providerId="LiveId" clId="{BC7B0234-E467-42C4-A814-D79703FB2F23}" dt="2022-05-31T12:28:21.574" v="1651"/>
          <ac:picMkLst>
            <pc:docMk/>
            <pc:sldMk cId="2384168995" sldId="268"/>
            <ac:picMk id="11" creationId="{29951613-C03C-D5C4-88E8-FD9992891CD3}"/>
          </ac:picMkLst>
        </pc:picChg>
        <pc:picChg chg="add mod">
          <ac:chgData name="Fredrik Wigestål" userId="281c93ad44156531" providerId="LiveId" clId="{BC7B0234-E467-42C4-A814-D79703FB2F23}" dt="2022-05-31T12:28:21.574" v="1651"/>
          <ac:picMkLst>
            <pc:docMk/>
            <pc:sldMk cId="2384168995" sldId="268"/>
            <ac:picMk id="12" creationId="{E60EA0B0-A86F-A432-4EAC-F8A35F5CCCBE}"/>
          </ac:picMkLst>
        </pc:picChg>
      </pc:sldChg>
      <pc:sldChg chg="addSp modSp mod">
        <pc:chgData name="Fredrik Wigestål" userId="281c93ad44156531" providerId="LiveId" clId="{BC7B0234-E467-42C4-A814-D79703FB2F23}" dt="2022-05-31T12:36:44.229" v="1761" actId="20577"/>
        <pc:sldMkLst>
          <pc:docMk/>
          <pc:sldMk cId="1079345375" sldId="269"/>
        </pc:sldMkLst>
        <pc:spChg chg="mod">
          <ac:chgData name="Fredrik Wigestål" userId="281c93ad44156531" providerId="LiveId" clId="{BC7B0234-E467-42C4-A814-D79703FB2F23}" dt="2022-05-31T12:27:39.309" v="1638"/>
          <ac:spMkLst>
            <pc:docMk/>
            <pc:sldMk cId="1079345375" sldId="269"/>
            <ac:spMk id="5" creationId="{309307EF-4E54-B536-2E41-E2786537B3AB}"/>
          </ac:spMkLst>
        </pc:spChg>
        <pc:spChg chg="mod">
          <ac:chgData name="Fredrik Wigestål" userId="281c93ad44156531" providerId="LiveId" clId="{BC7B0234-E467-42C4-A814-D79703FB2F23}" dt="2022-05-30T19:43:25.377" v="1248" actId="113"/>
          <ac:spMkLst>
            <pc:docMk/>
            <pc:sldMk cId="1079345375" sldId="269"/>
            <ac:spMk id="7" creationId="{862C2F00-61DE-29D9-E00D-805B7BEACCCA}"/>
          </ac:spMkLst>
        </pc:spChg>
        <pc:spChg chg="mod">
          <ac:chgData name="Fredrik Wigestål" userId="281c93ad44156531" providerId="LiveId" clId="{BC7B0234-E467-42C4-A814-D79703FB2F23}" dt="2022-05-31T12:36:00.095" v="1756" actId="20577"/>
          <ac:spMkLst>
            <pc:docMk/>
            <pc:sldMk cId="1079345375" sldId="269"/>
            <ac:spMk id="9" creationId="{608C4D37-7F44-9AA6-15CE-F0A898FF264F}"/>
          </ac:spMkLst>
        </pc:spChg>
        <pc:spChg chg="mod">
          <ac:chgData name="Fredrik Wigestål" userId="281c93ad44156531" providerId="LiveId" clId="{BC7B0234-E467-42C4-A814-D79703FB2F23}" dt="2022-05-31T12:36:44.229" v="1761" actId="20577"/>
          <ac:spMkLst>
            <pc:docMk/>
            <pc:sldMk cId="1079345375" sldId="269"/>
            <ac:spMk id="10" creationId="{0D66183C-85B0-69EE-D62A-91B817D54BD7}"/>
          </ac:spMkLst>
        </pc:spChg>
        <pc:grpChg chg="add mod">
          <ac:chgData name="Fredrik Wigestål" userId="281c93ad44156531" providerId="LiveId" clId="{BC7B0234-E467-42C4-A814-D79703FB2F23}" dt="2022-05-30T18:21:43.890" v="800"/>
          <ac:grpSpMkLst>
            <pc:docMk/>
            <pc:sldMk cId="1079345375" sldId="269"/>
            <ac:grpSpMk id="6" creationId="{4829AC03-D469-A108-0C07-D11A16A6253A}"/>
          </ac:grpSpMkLst>
        </pc:grpChg>
        <pc:picChg chg="add mod">
          <ac:chgData name="Fredrik Wigestål" userId="281c93ad44156531" providerId="LiveId" clId="{BC7B0234-E467-42C4-A814-D79703FB2F23}" dt="2022-05-31T12:28:22.769" v="1652"/>
          <ac:picMkLst>
            <pc:docMk/>
            <pc:sldMk cId="1079345375" sldId="269"/>
            <ac:picMk id="11" creationId="{72031050-40EE-F359-C4BB-CB1EB9A07C4C}"/>
          </ac:picMkLst>
        </pc:picChg>
        <pc:picChg chg="add mod">
          <ac:chgData name="Fredrik Wigestål" userId="281c93ad44156531" providerId="LiveId" clId="{BC7B0234-E467-42C4-A814-D79703FB2F23}" dt="2022-05-31T12:28:22.769" v="1652"/>
          <ac:picMkLst>
            <pc:docMk/>
            <pc:sldMk cId="1079345375" sldId="269"/>
            <ac:picMk id="12" creationId="{587E78D6-E26C-5FED-FD29-30913EF4046E}"/>
          </ac:picMkLst>
        </pc:picChg>
      </pc:sldChg>
      <pc:sldChg chg="addSp modSp mod">
        <pc:chgData name="Fredrik Wigestål" userId="281c93ad44156531" providerId="LiveId" clId="{BC7B0234-E467-42C4-A814-D79703FB2F23}" dt="2022-06-08T06:53:26.145" v="2083" actId="20577"/>
        <pc:sldMkLst>
          <pc:docMk/>
          <pc:sldMk cId="2700633985" sldId="270"/>
        </pc:sldMkLst>
        <pc:spChg chg="mod">
          <ac:chgData name="Fredrik Wigestål" userId="281c93ad44156531" providerId="LiveId" clId="{BC7B0234-E467-42C4-A814-D79703FB2F23}" dt="2022-05-31T12:27:43.435" v="1639"/>
          <ac:spMkLst>
            <pc:docMk/>
            <pc:sldMk cId="2700633985" sldId="270"/>
            <ac:spMk id="5" creationId="{9E357A11-04D8-8D1C-B5D7-28215726653A}"/>
          </ac:spMkLst>
        </pc:spChg>
        <pc:spChg chg="mod">
          <ac:chgData name="Fredrik Wigestål" userId="281c93ad44156531" providerId="LiveId" clId="{BC7B0234-E467-42C4-A814-D79703FB2F23}" dt="2022-05-31T12:39:07.658" v="1862" actId="20577"/>
          <ac:spMkLst>
            <pc:docMk/>
            <pc:sldMk cId="2700633985" sldId="270"/>
            <ac:spMk id="7" creationId="{34AD9654-5371-6F94-938D-E4A8493E84C5}"/>
          </ac:spMkLst>
        </pc:spChg>
        <pc:spChg chg="mod">
          <ac:chgData name="Fredrik Wigestål" userId="281c93ad44156531" providerId="LiveId" clId="{BC7B0234-E467-42C4-A814-D79703FB2F23}" dt="2022-06-08T06:52:57.382" v="2082" actId="20577"/>
          <ac:spMkLst>
            <pc:docMk/>
            <pc:sldMk cId="2700633985" sldId="270"/>
            <ac:spMk id="9" creationId="{3379F032-F38D-D88B-3FD1-62B6F5CD4251}"/>
          </ac:spMkLst>
        </pc:spChg>
        <pc:spChg chg="mod">
          <ac:chgData name="Fredrik Wigestål" userId="281c93ad44156531" providerId="LiveId" clId="{BC7B0234-E467-42C4-A814-D79703FB2F23}" dt="2022-06-08T06:53:26.145" v="2083" actId="20577"/>
          <ac:spMkLst>
            <pc:docMk/>
            <pc:sldMk cId="2700633985" sldId="270"/>
            <ac:spMk id="10" creationId="{2A96929A-7D22-70CD-4D2D-D5885621339B}"/>
          </ac:spMkLst>
        </pc:spChg>
        <pc:grpChg chg="add mod">
          <ac:chgData name="Fredrik Wigestål" userId="281c93ad44156531" providerId="LiveId" clId="{BC7B0234-E467-42C4-A814-D79703FB2F23}" dt="2022-05-30T18:21:46.467" v="801"/>
          <ac:grpSpMkLst>
            <pc:docMk/>
            <pc:sldMk cId="2700633985" sldId="270"/>
            <ac:grpSpMk id="6" creationId="{2DD311A0-A13A-5310-7F6F-BDE51F23C531}"/>
          </ac:grpSpMkLst>
        </pc:grpChg>
        <pc:picChg chg="add mod">
          <ac:chgData name="Fredrik Wigestål" userId="281c93ad44156531" providerId="LiveId" clId="{BC7B0234-E467-42C4-A814-D79703FB2F23}" dt="2022-05-31T12:28:24.142" v="1653"/>
          <ac:picMkLst>
            <pc:docMk/>
            <pc:sldMk cId="2700633985" sldId="270"/>
            <ac:picMk id="11" creationId="{ABA09B5E-F8AD-F8F5-1608-251667A611E0}"/>
          </ac:picMkLst>
        </pc:picChg>
        <pc:picChg chg="add mod">
          <ac:chgData name="Fredrik Wigestål" userId="281c93ad44156531" providerId="LiveId" clId="{BC7B0234-E467-42C4-A814-D79703FB2F23}" dt="2022-05-31T12:28:24.142" v="1653"/>
          <ac:picMkLst>
            <pc:docMk/>
            <pc:sldMk cId="2700633985" sldId="270"/>
            <ac:picMk id="12" creationId="{B4B47753-38FC-8935-4743-C56751E6DCE8}"/>
          </ac:picMkLst>
        </pc:picChg>
      </pc:sldChg>
      <pc:sldChg chg="addSp modSp mod">
        <pc:chgData name="Fredrik Wigestål" userId="281c93ad44156531" providerId="LiveId" clId="{BC7B0234-E467-42C4-A814-D79703FB2F23}" dt="2022-05-31T12:40:32.313" v="1892" actId="20577"/>
        <pc:sldMkLst>
          <pc:docMk/>
          <pc:sldMk cId="1834522660" sldId="271"/>
        </pc:sldMkLst>
        <pc:spChg chg="mod">
          <ac:chgData name="Fredrik Wigestål" userId="281c93ad44156531" providerId="LiveId" clId="{BC7B0234-E467-42C4-A814-D79703FB2F23}" dt="2022-05-31T12:27:46.625" v="1640"/>
          <ac:spMkLst>
            <pc:docMk/>
            <pc:sldMk cId="1834522660" sldId="271"/>
            <ac:spMk id="5" creationId="{B426CC91-B356-1A1F-81E2-DFB745958A60}"/>
          </ac:spMkLst>
        </pc:spChg>
        <pc:spChg chg="add mod">
          <ac:chgData name="Fredrik Wigestål" userId="281c93ad44156531" providerId="LiveId" clId="{BC7B0234-E467-42C4-A814-D79703FB2F23}" dt="2022-05-31T12:18:25.403" v="1541" actId="113"/>
          <ac:spMkLst>
            <pc:docMk/>
            <pc:sldMk cId="1834522660" sldId="271"/>
            <ac:spMk id="6" creationId="{A2B3A576-270A-5FB7-38B6-0051E88112ED}"/>
          </ac:spMkLst>
        </pc:spChg>
        <pc:spChg chg="add mod">
          <ac:chgData name="Fredrik Wigestål" userId="281c93ad44156531" providerId="LiveId" clId="{BC7B0234-E467-42C4-A814-D79703FB2F23}" dt="2022-05-31T12:40:32.313" v="1892" actId="20577"/>
          <ac:spMkLst>
            <pc:docMk/>
            <pc:sldMk cId="1834522660" sldId="271"/>
            <ac:spMk id="7" creationId="{C03EF2AC-20A6-97C2-DA78-8F9192FA563A}"/>
          </ac:spMkLst>
        </pc:spChg>
        <pc:picChg chg="add mod">
          <ac:chgData name="Fredrik Wigestål" userId="281c93ad44156531" providerId="LiveId" clId="{BC7B0234-E467-42C4-A814-D79703FB2F23}" dt="2022-05-31T12:28:25.438" v="1654"/>
          <ac:picMkLst>
            <pc:docMk/>
            <pc:sldMk cId="1834522660" sldId="271"/>
            <ac:picMk id="8" creationId="{27B802F3-ACAF-2EA2-DDA4-281DDAE87DA7}"/>
          </ac:picMkLst>
        </pc:picChg>
        <pc:picChg chg="add mod">
          <ac:chgData name="Fredrik Wigestål" userId="281c93ad44156531" providerId="LiveId" clId="{BC7B0234-E467-42C4-A814-D79703FB2F23}" dt="2022-05-31T12:28:25.438" v="1654"/>
          <ac:picMkLst>
            <pc:docMk/>
            <pc:sldMk cId="1834522660" sldId="271"/>
            <ac:picMk id="9" creationId="{B7C04063-DA76-65AA-0984-8F275894C1C2}"/>
          </ac:picMkLst>
        </pc:picChg>
      </pc:sldChg>
      <pc:sldChg chg="addSp delSp modSp mod">
        <pc:chgData name="Fredrik Wigestål" userId="281c93ad44156531" providerId="LiveId" clId="{BC7B0234-E467-42C4-A814-D79703FB2F23}" dt="2022-05-31T12:28:26.675" v="1655"/>
        <pc:sldMkLst>
          <pc:docMk/>
          <pc:sldMk cId="4131518631" sldId="272"/>
        </pc:sldMkLst>
        <pc:spChg chg="mod">
          <ac:chgData name="Fredrik Wigestål" userId="281c93ad44156531" providerId="LiveId" clId="{BC7B0234-E467-42C4-A814-D79703FB2F23}" dt="2022-05-31T12:27:49.319" v="1641"/>
          <ac:spMkLst>
            <pc:docMk/>
            <pc:sldMk cId="4131518631" sldId="272"/>
            <ac:spMk id="8" creationId="{A13299A5-6D50-E6C9-5FEF-65C6579C9DC5}"/>
          </ac:spMkLst>
        </pc:spChg>
        <pc:spChg chg="del">
          <ac:chgData name="Fredrik Wigestål" userId="281c93ad44156531" providerId="LiveId" clId="{BC7B0234-E467-42C4-A814-D79703FB2F23}" dt="2022-05-30T19:48:17.140" v="1345" actId="478"/>
          <ac:spMkLst>
            <pc:docMk/>
            <pc:sldMk cId="4131518631" sldId="272"/>
            <ac:spMk id="9" creationId="{E3B58C7D-2884-BF1F-0EA1-FE7F1F29D96C}"/>
          </ac:spMkLst>
        </pc:spChg>
        <pc:spChg chg="add mod">
          <ac:chgData name="Fredrik Wigestål" userId="281c93ad44156531" providerId="LiveId" clId="{BC7B0234-E467-42C4-A814-D79703FB2F23}" dt="2022-05-31T12:18:36.259" v="1544" actId="113"/>
          <ac:spMkLst>
            <pc:docMk/>
            <pc:sldMk cId="4131518631" sldId="272"/>
            <ac:spMk id="10" creationId="{F6D5FD95-1C5A-CC37-9B3D-263E4E70335F}"/>
          </ac:spMkLst>
        </pc:spChg>
        <pc:spChg chg="add mod">
          <ac:chgData name="Fredrik Wigestål" userId="281c93ad44156531" providerId="LiveId" clId="{BC7B0234-E467-42C4-A814-D79703FB2F23}" dt="2022-05-31T12:18:34.338" v="1543" actId="113"/>
          <ac:spMkLst>
            <pc:docMk/>
            <pc:sldMk cId="4131518631" sldId="272"/>
            <ac:spMk id="13" creationId="{BA594FFD-1417-A70D-5CC0-F34DE5450BC0}"/>
          </ac:spMkLst>
        </pc:spChg>
        <pc:grpChg chg="mod">
          <ac:chgData name="Fredrik Wigestål" userId="281c93ad44156531" providerId="LiveId" clId="{BC7B0234-E467-42C4-A814-D79703FB2F23}" dt="2022-05-31T12:12:51.045" v="1484" actId="1076"/>
          <ac:grpSpMkLst>
            <pc:docMk/>
            <pc:sldMk cId="4131518631" sldId="272"/>
            <ac:grpSpMk id="11" creationId="{F1A98464-C8C7-B9FC-55DD-DDEF15262DA5}"/>
          </ac:grpSpMkLst>
        </pc:grpChg>
        <pc:picChg chg="add mod">
          <ac:chgData name="Fredrik Wigestål" userId="281c93ad44156531" providerId="LiveId" clId="{BC7B0234-E467-42C4-A814-D79703FB2F23}" dt="2022-05-31T12:28:26.675" v="1655"/>
          <ac:picMkLst>
            <pc:docMk/>
            <pc:sldMk cId="4131518631" sldId="272"/>
            <ac:picMk id="9" creationId="{36D425F0-7FA5-3096-F723-F637F187B2A6}"/>
          </ac:picMkLst>
        </pc:picChg>
        <pc:picChg chg="add mod">
          <ac:chgData name="Fredrik Wigestål" userId="281c93ad44156531" providerId="LiveId" clId="{BC7B0234-E467-42C4-A814-D79703FB2F23}" dt="2022-05-31T12:28:26.675" v="1655"/>
          <ac:picMkLst>
            <pc:docMk/>
            <pc:sldMk cId="4131518631" sldId="272"/>
            <ac:picMk id="12" creationId="{ED982943-10B6-E09C-44CC-C533C8A634CC}"/>
          </ac:picMkLst>
        </pc:picChg>
      </pc:sldChg>
      <pc:sldChg chg="addSp modSp mod">
        <pc:chgData name="Fredrik Wigestål" userId="281c93ad44156531" providerId="LiveId" clId="{BC7B0234-E467-42C4-A814-D79703FB2F23}" dt="2022-06-08T06:54:18.105" v="2095" actId="20577"/>
        <pc:sldMkLst>
          <pc:docMk/>
          <pc:sldMk cId="3113434244" sldId="273"/>
        </pc:sldMkLst>
        <pc:spChg chg="mod">
          <ac:chgData name="Fredrik Wigestål" userId="281c93ad44156531" providerId="LiveId" clId="{BC7B0234-E467-42C4-A814-D79703FB2F23}" dt="2022-05-31T12:27:53.368" v="1642"/>
          <ac:spMkLst>
            <pc:docMk/>
            <pc:sldMk cId="3113434244" sldId="273"/>
            <ac:spMk id="7" creationId="{5C5C3BA1-1D3F-B806-CEC4-7FE0592A5E0A}"/>
          </ac:spMkLst>
        </pc:spChg>
        <pc:spChg chg="add mod">
          <ac:chgData name="Fredrik Wigestål" userId="281c93ad44156531" providerId="LiveId" clId="{BC7B0234-E467-42C4-A814-D79703FB2F23}" dt="2022-05-31T12:43:55.033" v="1904" actId="1076"/>
          <ac:spMkLst>
            <pc:docMk/>
            <pc:sldMk cId="3113434244" sldId="273"/>
            <ac:spMk id="8" creationId="{EA49ACF6-A1E1-3977-F076-9B96B4465609}"/>
          </ac:spMkLst>
        </pc:spChg>
        <pc:spChg chg="add mod">
          <ac:chgData name="Fredrik Wigestål" userId="281c93ad44156531" providerId="LiveId" clId="{BC7B0234-E467-42C4-A814-D79703FB2F23}" dt="2022-06-08T06:54:18.105" v="2095" actId="20577"/>
          <ac:spMkLst>
            <pc:docMk/>
            <pc:sldMk cId="3113434244" sldId="273"/>
            <ac:spMk id="9" creationId="{0006D60B-6E71-D9DB-2D1A-8AEAC1C97ED6}"/>
          </ac:spMkLst>
        </pc:spChg>
        <pc:grpChg chg="mod">
          <ac:chgData name="Fredrik Wigestål" userId="281c93ad44156531" providerId="LiveId" clId="{BC7B0234-E467-42C4-A814-D79703FB2F23}" dt="2022-05-31T12:43:47.763" v="1903" actId="1076"/>
          <ac:grpSpMkLst>
            <pc:docMk/>
            <pc:sldMk cId="3113434244" sldId="273"/>
            <ac:grpSpMk id="6" creationId="{D50E0C56-290C-C0F2-515E-054E1BA7DBB7}"/>
          </ac:grpSpMkLst>
        </pc:grpChg>
        <pc:picChg chg="add mod">
          <ac:chgData name="Fredrik Wigestål" userId="281c93ad44156531" providerId="LiveId" clId="{BC7B0234-E467-42C4-A814-D79703FB2F23}" dt="2022-05-31T12:28:29.500" v="1656"/>
          <ac:picMkLst>
            <pc:docMk/>
            <pc:sldMk cId="3113434244" sldId="273"/>
            <ac:picMk id="10" creationId="{36BE5ADC-ECFA-926A-C9EB-18BBE18E6484}"/>
          </ac:picMkLst>
        </pc:picChg>
        <pc:picChg chg="add mod">
          <ac:chgData name="Fredrik Wigestål" userId="281c93ad44156531" providerId="LiveId" clId="{BC7B0234-E467-42C4-A814-D79703FB2F23}" dt="2022-05-31T12:28:29.500" v="1656"/>
          <ac:picMkLst>
            <pc:docMk/>
            <pc:sldMk cId="3113434244" sldId="273"/>
            <ac:picMk id="11" creationId="{A3BF36DA-5FC7-14CE-8C49-687A1105D8AF}"/>
          </ac:picMkLst>
        </pc:picChg>
      </pc:sldChg>
      <pc:sldChg chg="addSp modSp mod">
        <pc:chgData name="Fredrik Wigestål" userId="281c93ad44156531" providerId="LiveId" clId="{BC7B0234-E467-42C4-A814-D79703FB2F23}" dt="2022-05-31T12:28:30.897" v="1657"/>
        <pc:sldMkLst>
          <pc:docMk/>
          <pc:sldMk cId="86581337" sldId="274"/>
        </pc:sldMkLst>
        <pc:spChg chg="mod">
          <ac:chgData name="Fredrik Wigestål" userId="281c93ad44156531" providerId="LiveId" clId="{BC7B0234-E467-42C4-A814-D79703FB2F23}" dt="2022-05-31T12:27:55.928" v="1643"/>
          <ac:spMkLst>
            <pc:docMk/>
            <pc:sldMk cId="86581337" sldId="274"/>
            <ac:spMk id="5" creationId="{A0285A5F-5BEF-1F66-47B5-238AFF5FF623}"/>
          </ac:spMkLst>
        </pc:spChg>
        <pc:spChg chg="add mod">
          <ac:chgData name="Fredrik Wigestål" userId="281c93ad44156531" providerId="LiveId" clId="{BC7B0234-E467-42C4-A814-D79703FB2F23}" dt="2022-05-31T12:18:43.517" v="1545" actId="113"/>
          <ac:spMkLst>
            <pc:docMk/>
            <pc:sldMk cId="86581337" sldId="274"/>
            <ac:spMk id="6" creationId="{70041486-F2B9-9339-9FCC-ABFBFE9BAE53}"/>
          </ac:spMkLst>
        </pc:spChg>
        <pc:spChg chg="add mod">
          <ac:chgData name="Fredrik Wigestål" userId="281c93ad44156531" providerId="LiveId" clId="{BC7B0234-E467-42C4-A814-D79703FB2F23}" dt="2022-05-31T12:15:41.137" v="1539" actId="20577"/>
          <ac:spMkLst>
            <pc:docMk/>
            <pc:sldMk cId="86581337" sldId="274"/>
            <ac:spMk id="7" creationId="{4DA79D5B-04D2-85C7-F547-C0AFDF226733}"/>
          </ac:spMkLst>
        </pc:spChg>
        <pc:grpChg chg="mod">
          <ac:chgData name="Fredrik Wigestål" userId="281c93ad44156531" providerId="LiveId" clId="{BC7B0234-E467-42C4-A814-D79703FB2F23}" dt="2022-05-31T12:14:50.708" v="1521" actId="1076"/>
          <ac:grpSpMkLst>
            <pc:docMk/>
            <pc:sldMk cId="86581337" sldId="274"/>
            <ac:grpSpMk id="4" creationId="{8E9F6BCA-163F-64BD-4028-9F6526446DB7}"/>
          </ac:grpSpMkLst>
        </pc:grpChg>
        <pc:picChg chg="add mod">
          <ac:chgData name="Fredrik Wigestål" userId="281c93ad44156531" providerId="LiveId" clId="{BC7B0234-E467-42C4-A814-D79703FB2F23}" dt="2022-05-31T12:28:30.897" v="1657"/>
          <ac:picMkLst>
            <pc:docMk/>
            <pc:sldMk cId="86581337" sldId="274"/>
            <ac:picMk id="8" creationId="{471B7EDE-15BC-A12E-6E2D-63575ED5AE03}"/>
          </ac:picMkLst>
        </pc:picChg>
        <pc:picChg chg="add mod">
          <ac:chgData name="Fredrik Wigestål" userId="281c93ad44156531" providerId="LiveId" clId="{BC7B0234-E467-42C4-A814-D79703FB2F23}" dt="2022-05-31T12:28:30.897" v="1657"/>
          <ac:picMkLst>
            <pc:docMk/>
            <pc:sldMk cId="86581337" sldId="274"/>
            <ac:picMk id="9" creationId="{38B01009-D2E9-EAAC-5D9E-856BF16CAFB5}"/>
          </ac:picMkLst>
        </pc:picChg>
      </pc:sldChg>
      <pc:sldChg chg="addSp modSp mod">
        <pc:chgData name="Fredrik Wigestål" userId="281c93ad44156531" providerId="LiveId" clId="{BC7B0234-E467-42C4-A814-D79703FB2F23}" dt="2022-05-31T12:47:13.788" v="2058" actId="113"/>
        <pc:sldMkLst>
          <pc:docMk/>
          <pc:sldMk cId="2219162212" sldId="275"/>
        </pc:sldMkLst>
        <pc:spChg chg="add mod">
          <ac:chgData name="Fredrik Wigestål" userId="281c93ad44156531" providerId="LiveId" clId="{BC7B0234-E467-42C4-A814-D79703FB2F23}" dt="2022-05-31T12:47:13.788" v="2058" actId="113"/>
          <ac:spMkLst>
            <pc:docMk/>
            <pc:sldMk cId="2219162212" sldId="275"/>
            <ac:spMk id="2" creationId="{2907F269-452E-872D-B2FF-B6B910DC8FCD}"/>
          </ac:spMkLst>
        </pc:spChg>
        <pc:spChg chg="mod">
          <ac:chgData name="Fredrik Wigestål" userId="281c93ad44156531" providerId="LiveId" clId="{BC7B0234-E467-42C4-A814-D79703FB2F23}" dt="2022-05-31T12:27:58.611" v="1644"/>
          <ac:spMkLst>
            <pc:docMk/>
            <pc:sldMk cId="2219162212" sldId="275"/>
            <ac:spMk id="5" creationId="{309307EF-4E54-B536-2E41-E2786537B3AB}"/>
          </ac:spMkLst>
        </pc:spChg>
        <pc:picChg chg="add mod">
          <ac:chgData name="Fredrik Wigestål" userId="281c93ad44156531" providerId="LiveId" clId="{BC7B0234-E467-42C4-A814-D79703FB2F23}" dt="2022-05-31T12:28:32.177" v="1658"/>
          <ac:picMkLst>
            <pc:docMk/>
            <pc:sldMk cId="2219162212" sldId="275"/>
            <ac:picMk id="6" creationId="{C5433292-D19A-4B97-D43C-EDBABD1049F5}"/>
          </ac:picMkLst>
        </pc:picChg>
        <pc:picChg chg="add mod">
          <ac:chgData name="Fredrik Wigestål" userId="281c93ad44156531" providerId="LiveId" clId="{BC7B0234-E467-42C4-A814-D79703FB2F23}" dt="2022-05-31T12:28:32.177" v="1658"/>
          <ac:picMkLst>
            <pc:docMk/>
            <pc:sldMk cId="2219162212" sldId="275"/>
            <ac:picMk id="7" creationId="{A66DA05D-99E8-4123-C93F-949A2257BF8F}"/>
          </ac:picMkLst>
        </pc:picChg>
      </pc:sldChg>
      <pc:sldChg chg="del">
        <pc:chgData name="Fredrik Wigestål" userId="281c93ad44156531" providerId="LiveId" clId="{BC7B0234-E467-42C4-A814-D79703FB2F23}" dt="2022-05-30T19:50:29.765" v="1372" actId="47"/>
        <pc:sldMkLst>
          <pc:docMk/>
          <pc:sldMk cId="2421151442" sldId="276"/>
        </pc:sldMkLst>
      </pc:sldChg>
      <pc:sldChg chg="del">
        <pc:chgData name="Fredrik Wigestål" userId="281c93ad44156531" providerId="LiveId" clId="{BC7B0234-E467-42C4-A814-D79703FB2F23}" dt="2022-05-30T19:50:28.281" v="1371" actId="47"/>
        <pc:sldMkLst>
          <pc:docMk/>
          <pc:sldMk cId="2694299473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B9E5CE-F5EB-A9E9-5709-3D4CDF766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87F2A9A-AA5B-EE4B-FDBE-6B99C28AC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9FB6CC-08E9-1935-CFDA-D485F3C1A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928729-6DDF-CB9E-5888-990F89FC4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5ABCE6-E00A-144C-3640-C772B5AD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96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5355BE-AA21-DB09-0900-925FCCA2E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DA95D4-1E5B-5B28-764F-770A31D8F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E9FE7AB-3C56-8D54-2F86-5534B859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3A2DC9-ECB2-EB7C-D250-428F368A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A69BD4-1666-FC8D-9D7F-11135AF9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35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35D1DD-3B65-5E2C-0290-649034DE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629D59A-121D-8F0C-D77D-0C9536081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DE69D07-4741-2BA9-C480-CC9B2157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90DC05-1C29-DBDF-7242-DBC3A6DB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49ACD8-B47F-8DA9-DC40-AD96B91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247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48A10B-FA56-26D1-A80C-C4B136E6F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831D7E-1D22-5861-24C5-C6AE5AFFED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F272CD-C16A-0F15-FBA3-AD9B67C7B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D931228-7F7A-9DFE-AAAC-4B45DFF28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58A215B-EDA7-D779-8DAE-70853C0E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770ACFE-0409-1496-6E28-A2792E76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552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67EBCD-AEEB-25A8-00DC-9868D9EB7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96E21-0C75-0F2B-44F1-B087531A2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9738F2B-86CD-53B6-9D1B-12C745462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AAF540B-08EE-A764-32C9-DA16FDFE1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9140BE0-44A0-76CB-B615-B828615E56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64FA7A2-7889-F469-F6F6-04DF774F1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12FEC6A-B178-A249-9C71-C40BD6832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10D430C-67B6-AC3D-094F-96447C87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0403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71B720-8510-6708-51CC-C077E79E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C1355CB-85B9-9078-4C43-858BA693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0CFE1C1-1E8D-C2D1-2562-D8D1419B2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F80BF3A-50ED-9CE3-9A12-FA237672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810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824BA30-DADD-7EE4-517C-C79BDF1F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A0CFD23-263C-FCC9-1D49-A6FF23E1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DCCACB2-75EC-5A93-EBD5-BD10DA8B1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331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3CA6EE-5735-7431-FD11-9E7725A0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A7F08E-5F7B-1868-8583-FB8D47ABD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47F30E-B973-BA81-BB0F-16E5E834E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D79E68-29FB-4AFB-4C93-4BF93E940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70358F-E025-3B97-4650-52FE1CB36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6A163A-E1C5-C7E1-BF41-AFE1E4DD2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402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DB10D7-4A80-430F-1C88-1A9022419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2DD6EE1-5262-452D-95FF-066E83F4E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D6E0BC-8276-C7F4-A8E1-857E2D087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F453C59-1AB3-666E-46E3-502E22BC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292CA8C-F491-CB47-74CC-EB2A8A369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2724AA0-51DD-55FB-9E8F-D3FFBB94E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16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93EBBB-9956-0E8F-7881-A38F7DAD9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B6BD81F-13A0-22AA-B8CF-2C7F78C63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868941-F550-67ED-3E9C-3FB5D4183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402ED5-7A5D-60B8-2F74-92C1A9219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C62960-00D0-A3C1-38EF-7FA774DB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851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C5F1040-A980-1D40-5DB5-F5D61A4CE6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D680D83-D5E6-E017-D75F-5781E30F2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CA512D1-ED1D-2BAC-4F8F-39EB8509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637F73-C098-4845-5526-05573FD23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BE5873C-CF67-7E58-8F04-E975F20F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948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ED8E2AA-6B29-E049-51A9-485896734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A12C968-04EC-79CF-033D-66BF36DD2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41F0DF-CC8D-BBE8-4CFD-04C53FE9E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9DD73-5981-4D8E-98F4-D96EFCD0E109}" type="datetimeFigureOut">
              <a:rPr lang="sv-SE" smtClean="0"/>
              <a:t>2022-06-07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454FEC3-3006-CE70-2DA2-7FDE62A3F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79AEC27-A46B-DB38-3845-FC733B2B83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081CB-4D2A-4F33-ACAA-985FB0B236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042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50E0C56-290C-C0F2-515E-054E1BA7DBB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5" name="Bildobjekt 4" descr="En bild som visar träd, utomhus, person, gräs&#10;&#10;Automatiskt genererad beskrivning">
              <a:extLst>
                <a:ext uri="{FF2B5EF4-FFF2-40B4-BE49-F238E27FC236}">
                  <a16:creationId xmlns:a16="http://schemas.microsoft.com/office/drawing/2014/main" id="{C6779DA0-9B4D-4EFC-5447-C04815E75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10" b="503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5C5C3BA1-1D3F-B806-CEC4-7FE0592A5E0A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9" name="textruta 8">
            <a:extLst>
              <a:ext uri="{FF2B5EF4-FFF2-40B4-BE49-F238E27FC236}">
                <a16:creationId xmlns:a16="http://schemas.microsoft.com/office/drawing/2014/main" id="{08571AAF-1A9F-4EA3-C736-82F9BD113386}"/>
              </a:ext>
            </a:extLst>
          </p:cNvPr>
          <p:cNvSpPr txBox="1"/>
          <p:nvPr/>
        </p:nvSpPr>
        <p:spPr>
          <a:xfrm>
            <a:off x="-1504" y="1358283"/>
            <a:ext cx="121919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Struktur och arbetssätt </a:t>
            </a:r>
            <a:br>
              <a:rPr lang="sv-se" sz="6000" b="1" dirty="0">
                <a:latin typeface="Century Gothic" panose="020B0502020202020204" pitchFamily="34" charset="0"/>
              </a:rPr>
            </a:br>
            <a:r>
              <a:rPr lang="sv-se" sz="6000" b="1" dirty="0">
                <a:latin typeface="Century Gothic" panose="020B0502020202020204" pitchFamily="34" charset="0"/>
              </a:rPr>
              <a:t>vid fotbollsträningar </a:t>
            </a:r>
            <a:br>
              <a:rPr lang="sv-se" sz="6000" b="1" dirty="0">
                <a:latin typeface="Century Gothic" panose="020B0502020202020204" pitchFamily="34" charset="0"/>
              </a:rPr>
            </a:br>
            <a:r>
              <a:rPr lang="sv-se" sz="6000" b="1" dirty="0">
                <a:latin typeface="Century Gothic" panose="020B0502020202020204" pitchFamily="34" charset="0"/>
              </a:rPr>
              <a:t>och matcher.</a:t>
            </a:r>
            <a:endParaRPr lang="sv-SE" sz="2400" b="1" dirty="0">
              <a:latin typeface="Century Gothic" panose="020B0502020202020204" pitchFamily="34" charset="0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4971EB2-2EA8-1035-D98C-7A02C6475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C90B46C4-53AA-270E-04A2-E086ECEC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0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8E9F6BCA-163F-64BD-4028-9F6526446DB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träd, person, utomhus, sport&#10;&#10;Automatiskt genererad beskrivning">
              <a:extLst>
                <a:ext uri="{FF2B5EF4-FFF2-40B4-BE49-F238E27FC236}">
                  <a16:creationId xmlns:a16="http://schemas.microsoft.com/office/drawing/2014/main" id="{0B27187B-2DF6-B2AD-84B3-607B1A8D0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13" b="4733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A0285A5F-5BEF-1F66-47B5-238AFF5FF623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7" name="Platshållare för innehåll 4">
            <a:extLst>
              <a:ext uri="{FF2B5EF4-FFF2-40B4-BE49-F238E27FC236}">
                <a16:creationId xmlns:a16="http://schemas.microsoft.com/office/drawing/2014/main" id="{B4F69278-0980-22D0-73BB-1D70F124D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1024"/>
            <a:ext cx="12188952" cy="466077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v-SE" sz="6000" b="1" dirty="0">
                <a:latin typeface="Century Gothic" panose="020B0502020202020204" pitchFamily="34" charset="0"/>
              </a:rPr>
              <a:t>Mål och syfte med träningar</a:t>
            </a:r>
          </a:p>
          <a:p>
            <a:pPr marL="0" indent="0">
              <a:buNone/>
            </a:pPr>
            <a:endParaRPr lang="sv-SE" sz="20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sv-SE" sz="2400" b="1" dirty="0">
                <a:latin typeface="Century Gothic" panose="020B0502020202020204" pitchFamily="34" charset="0"/>
              </a:rPr>
              <a:t>Överliggande mål och syfte med träningen.</a:t>
            </a:r>
            <a:br>
              <a:rPr lang="sv-SE" sz="2400" b="1" dirty="0">
                <a:latin typeface="Century Gothic" panose="020B0502020202020204" pitchFamily="34" charset="0"/>
              </a:rPr>
            </a:b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Att utveckla och utbilda spelaren och laget i anfallsspel 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och försvarsspel med hjälp av fotbollsaktioner.</a:t>
            </a:r>
            <a:br>
              <a:rPr lang="sv-SE" sz="2400" dirty="0">
                <a:latin typeface="Century Gothic" panose="020B0502020202020204" pitchFamily="34" charset="0"/>
              </a:rPr>
            </a:b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Hjälpmedel: </a:t>
            </a:r>
            <a:r>
              <a:rPr kumimoji="0" lang="sv-SE" sz="24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uLnTx/>
                <a:uFillTx/>
                <a:latin typeface="Century Gothic" panose="020B0502020202020204" pitchFamily="34" charset="0"/>
              </a:rPr>
              <a:t>Principer och frågor i spelet för laget och individen.</a:t>
            </a:r>
            <a:endParaRPr lang="sv-SE" sz="2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br>
              <a:rPr lang="sv-SE" sz="2000" b="1" dirty="0">
                <a:latin typeface="Century Gothic" panose="020B0502020202020204" pitchFamily="34" charset="0"/>
              </a:rPr>
            </a:br>
            <a:br>
              <a:rPr lang="sv-SE" sz="2000" b="1" dirty="0">
                <a:latin typeface="Century Gothic" panose="020B0502020202020204" pitchFamily="34" charset="0"/>
              </a:rPr>
            </a:br>
            <a:endParaRPr lang="sv-SE" sz="20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D0975AB-2DEB-D2D5-DEAA-3E79423DE524}"/>
              </a:ext>
            </a:extLst>
          </p:cNvPr>
          <p:cNvSpPr txBox="1"/>
          <p:nvPr/>
        </p:nvSpPr>
        <p:spPr>
          <a:xfrm>
            <a:off x="-3027" y="3922113"/>
            <a:ext cx="121919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v-SE" sz="2400" b="1" dirty="0">
                <a:latin typeface="Century Gothic" panose="020B0502020202020204" pitchFamily="34" charset="0"/>
              </a:rPr>
              <a:t>Underliggande mål och syfte.</a:t>
            </a:r>
            <a:br>
              <a:rPr lang="sv-SE" sz="2400" b="1" dirty="0">
                <a:latin typeface="Century Gothic" panose="020B0502020202020204" pitchFamily="34" charset="0"/>
              </a:rPr>
            </a:br>
            <a:endParaRPr lang="sv-SE" sz="24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sv-SE" sz="2400" dirty="0">
                <a:latin typeface="Century Gothic" panose="020B0502020202020204" pitchFamily="34" charset="0"/>
              </a:rPr>
              <a:t>Välj ut en eller några principer och prioritera och förstärk 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dem under träning eller i delar av träning.</a:t>
            </a:r>
            <a:br>
              <a:rPr lang="sv-SE" sz="2400" dirty="0">
                <a:latin typeface="Century Gothic" panose="020B0502020202020204" pitchFamily="34" charset="0"/>
              </a:rPr>
            </a:b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Hjälpmedel: Principer och frågor i spelet för laget och individen.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C4E062C-DA6A-2548-3C2C-031013371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5FE28B92-D7DB-8694-BBC7-5F3DBD0A3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1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A7DD1F51-B95D-DE1B-C309-2C8CD6BFE7DC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himmel, utomhus, träd&#10;&#10;Automatiskt genererad beskrivning">
              <a:extLst>
                <a:ext uri="{FF2B5EF4-FFF2-40B4-BE49-F238E27FC236}">
                  <a16:creationId xmlns:a16="http://schemas.microsoft.com/office/drawing/2014/main" id="{1AC14033-9237-64C4-CFE2-B03A2591C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32" b="4515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09307EF-4E54-B536-2E41-E2786537B3AB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grpSp>
        <p:nvGrpSpPr>
          <p:cNvPr id="7" name="Grupp 6">
            <a:extLst>
              <a:ext uri="{FF2B5EF4-FFF2-40B4-BE49-F238E27FC236}">
                <a16:creationId xmlns:a16="http://schemas.microsoft.com/office/drawing/2014/main" id="{F037F35F-2953-E90C-7B1B-DF874EE1BD69}"/>
              </a:ext>
            </a:extLst>
          </p:cNvPr>
          <p:cNvGrpSpPr/>
          <p:nvPr/>
        </p:nvGrpSpPr>
        <p:grpSpPr>
          <a:xfrm>
            <a:off x="172431" y="2573596"/>
            <a:ext cx="2738626" cy="1693051"/>
            <a:chOff x="1388" y="1269788"/>
            <a:chExt cx="2738626" cy="1693051"/>
          </a:xfrm>
        </p:grpSpPr>
        <p:sp>
          <p:nvSpPr>
            <p:cNvPr id="9" name="Rektangel: rundade hörn 8">
              <a:extLst>
                <a:ext uri="{FF2B5EF4-FFF2-40B4-BE49-F238E27FC236}">
                  <a16:creationId xmlns:a16="http://schemas.microsoft.com/office/drawing/2014/main" id="{3645B317-593A-F17C-B17F-137B9B36D685}"/>
                </a:ext>
              </a:extLst>
            </p:cNvPr>
            <p:cNvSpPr/>
            <p:nvPr/>
          </p:nvSpPr>
          <p:spPr>
            <a:xfrm>
              <a:off x="1388" y="1269788"/>
              <a:ext cx="2738626" cy="1693051"/>
            </a:xfrm>
            <a:prstGeom prst="round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ktangel: rundade hörn 4">
              <a:extLst>
                <a:ext uri="{FF2B5EF4-FFF2-40B4-BE49-F238E27FC236}">
                  <a16:creationId xmlns:a16="http://schemas.microsoft.com/office/drawing/2014/main" id="{6D38A483-8DBD-1E39-3B20-D483A694C020}"/>
                </a:ext>
              </a:extLst>
            </p:cNvPr>
            <p:cNvSpPr txBox="1"/>
            <p:nvPr/>
          </p:nvSpPr>
          <p:spPr>
            <a:xfrm>
              <a:off x="84036" y="1352436"/>
              <a:ext cx="2573330" cy="1527755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300" kern="1200" dirty="0"/>
                <a:t>Förberedelseövning ca 25min</a:t>
              </a:r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952F3C47-8B79-B175-DFEF-74040611145F}"/>
              </a:ext>
            </a:extLst>
          </p:cNvPr>
          <p:cNvSpPr txBox="1"/>
          <p:nvPr/>
        </p:nvSpPr>
        <p:spPr>
          <a:xfrm>
            <a:off x="21" y="466077"/>
            <a:ext cx="121919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Struktur träning</a:t>
            </a:r>
            <a:endParaRPr lang="sv-SE" sz="2400" b="1" dirty="0">
              <a:latin typeface="Century Gothic" panose="020B0502020202020204" pitchFamily="34" charset="0"/>
            </a:endParaRP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9A6FA21E-A81E-9E19-1F69-0F888C125B8E}"/>
              </a:ext>
            </a:extLst>
          </p:cNvPr>
          <p:cNvGrpSpPr/>
          <p:nvPr/>
        </p:nvGrpSpPr>
        <p:grpSpPr>
          <a:xfrm>
            <a:off x="3205691" y="2573596"/>
            <a:ext cx="2738626" cy="1693051"/>
            <a:chOff x="1388" y="1269788"/>
            <a:chExt cx="2738626" cy="1693051"/>
          </a:xfrm>
        </p:grpSpPr>
        <p:sp>
          <p:nvSpPr>
            <p:cNvPr id="13" name="Rektangel: rundade hörn 12">
              <a:extLst>
                <a:ext uri="{FF2B5EF4-FFF2-40B4-BE49-F238E27FC236}">
                  <a16:creationId xmlns:a16="http://schemas.microsoft.com/office/drawing/2014/main" id="{1016BA6B-0543-7D79-378C-3F3972346061}"/>
                </a:ext>
              </a:extLst>
            </p:cNvPr>
            <p:cNvSpPr/>
            <p:nvPr/>
          </p:nvSpPr>
          <p:spPr>
            <a:xfrm>
              <a:off x="1388" y="1269788"/>
              <a:ext cx="2738626" cy="1693051"/>
            </a:xfrm>
            <a:prstGeom prst="round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Rektangel: rundade hörn 4">
              <a:extLst>
                <a:ext uri="{FF2B5EF4-FFF2-40B4-BE49-F238E27FC236}">
                  <a16:creationId xmlns:a16="http://schemas.microsoft.com/office/drawing/2014/main" id="{692DB0C2-F851-033C-825E-C317CF681CF0}"/>
                </a:ext>
              </a:extLst>
            </p:cNvPr>
            <p:cNvSpPr txBox="1"/>
            <p:nvPr/>
          </p:nvSpPr>
          <p:spPr>
            <a:xfrm>
              <a:off x="84036" y="1352436"/>
              <a:ext cx="2573330" cy="1527755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300" kern="1200" dirty="0"/>
                <a:t>Spelperiod 1</a:t>
              </a:r>
              <a:br>
                <a:rPr lang="sv-SE" sz="2300" kern="1200" dirty="0"/>
              </a:br>
              <a:r>
                <a:rPr lang="sv-SE" sz="2300" kern="1200" dirty="0"/>
                <a:t> ca </a:t>
              </a:r>
              <a:r>
                <a:rPr lang="sv-SE" sz="2300" dirty="0"/>
                <a:t>2</a:t>
              </a:r>
              <a:r>
                <a:rPr lang="sv-SE" sz="2300" kern="1200" dirty="0"/>
                <a:t>0min</a:t>
              </a:r>
            </a:p>
          </p:txBody>
        </p:sp>
      </p:grp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2D3684B-67A1-D8D1-3EBD-0DA89F9FD653}"/>
              </a:ext>
            </a:extLst>
          </p:cNvPr>
          <p:cNvGrpSpPr/>
          <p:nvPr/>
        </p:nvGrpSpPr>
        <p:grpSpPr>
          <a:xfrm>
            <a:off x="6238951" y="2573595"/>
            <a:ext cx="2738626" cy="1693051"/>
            <a:chOff x="1388" y="1269788"/>
            <a:chExt cx="2738626" cy="1693051"/>
          </a:xfrm>
        </p:grpSpPr>
        <p:sp>
          <p:nvSpPr>
            <p:cNvPr id="16" name="Rektangel: rundade hörn 15">
              <a:extLst>
                <a:ext uri="{FF2B5EF4-FFF2-40B4-BE49-F238E27FC236}">
                  <a16:creationId xmlns:a16="http://schemas.microsoft.com/office/drawing/2014/main" id="{FD1F553A-5F07-5BE3-C8CA-2A846ED62FDC}"/>
                </a:ext>
              </a:extLst>
            </p:cNvPr>
            <p:cNvSpPr/>
            <p:nvPr/>
          </p:nvSpPr>
          <p:spPr>
            <a:xfrm>
              <a:off x="1388" y="1269788"/>
              <a:ext cx="2738626" cy="1693051"/>
            </a:xfrm>
            <a:prstGeom prst="round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Rektangel: rundade hörn 4">
              <a:extLst>
                <a:ext uri="{FF2B5EF4-FFF2-40B4-BE49-F238E27FC236}">
                  <a16:creationId xmlns:a16="http://schemas.microsoft.com/office/drawing/2014/main" id="{2874E598-FD0A-FBDB-026A-AA6F956DB337}"/>
                </a:ext>
              </a:extLst>
            </p:cNvPr>
            <p:cNvSpPr txBox="1"/>
            <p:nvPr/>
          </p:nvSpPr>
          <p:spPr>
            <a:xfrm>
              <a:off x="84036" y="1361315"/>
              <a:ext cx="2573330" cy="1527755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300" kern="1200" dirty="0"/>
                <a:t>Lek/ tävling</a:t>
              </a:r>
              <a:br>
                <a:rPr lang="sv-SE" sz="2300" kern="1200" dirty="0"/>
              </a:br>
              <a:r>
                <a:rPr lang="sv-SE" sz="2300" kern="1200" dirty="0"/>
                <a:t>ca 15min</a:t>
              </a:r>
            </a:p>
          </p:txBody>
        </p:sp>
      </p:grpSp>
      <p:grpSp>
        <p:nvGrpSpPr>
          <p:cNvPr id="18" name="Grupp 17">
            <a:extLst>
              <a:ext uri="{FF2B5EF4-FFF2-40B4-BE49-F238E27FC236}">
                <a16:creationId xmlns:a16="http://schemas.microsoft.com/office/drawing/2014/main" id="{9A1FE1A7-DBB2-1D10-2FF5-3B6670D882CD}"/>
              </a:ext>
            </a:extLst>
          </p:cNvPr>
          <p:cNvGrpSpPr/>
          <p:nvPr/>
        </p:nvGrpSpPr>
        <p:grpSpPr>
          <a:xfrm>
            <a:off x="9272211" y="2573594"/>
            <a:ext cx="2738626" cy="1693051"/>
            <a:chOff x="1388" y="1269788"/>
            <a:chExt cx="2738626" cy="1693051"/>
          </a:xfrm>
        </p:grpSpPr>
        <p:sp>
          <p:nvSpPr>
            <p:cNvPr id="19" name="Rektangel: rundade hörn 18">
              <a:extLst>
                <a:ext uri="{FF2B5EF4-FFF2-40B4-BE49-F238E27FC236}">
                  <a16:creationId xmlns:a16="http://schemas.microsoft.com/office/drawing/2014/main" id="{803677E4-16C4-D982-F828-A54580D01269}"/>
                </a:ext>
              </a:extLst>
            </p:cNvPr>
            <p:cNvSpPr/>
            <p:nvPr/>
          </p:nvSpPr>
          <p:spPr>
            <a:xfrm>
              <a:off x="1388" y="1269788"/>
              <a:ext cx="2738626" cy="1693051"/>
            </a:xfrm>
            <a:prstGeom prst="round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0" name="Rektangel: rundade hörn 4">
              <a:extLst>
                <a:ext uri="{FF2B5EF4-FFF2-40B4-BE49-F238E27FC236}">
                  <a16:creationId xmlns:a16="http://schemas.microsoft.com/office/drawing/2014/main" id="{F0923C7A-0588-A348-7BEC-58B27451432A}"/>
                </a:ext>
              </a:extLst>
            </p:cNvPr>
            <p:cNvSpPr txBox="1"/>
            <p:nvPr/>
          </p:nvSpPr>
          <p:spPr>
            <a:xfrm>
              <a:off x="84036" y="1352436"/>
              <a:ext cx="2573330" cy="1527755"/>
            </a:xfrm>
            <a:prstGeom prst="rect">
              <a:avLst/>
            </a:prstGeom>
            <a:gradFill flip="none" rotWithShape="1">
              <a:gsLst>
                <a:gs pos="0">
                  <a:schemeClr val="dk1">
                    <a:lumMod val="67000"/>
                  </a:schemeClr>
                </a:gs>
                <a:gs pos="48000">
                  <a:schemeClr val="dk1">
                    <a:lumMod val="97000"/>
                    <a:lumOff val="3000"/>
                  </a:schemeClr>
                </a:gs>
                <a:gs pos="100000">
                  <a:schemeClr val="dk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2300" kern="1200" dirty="0"/>
                <a:t>Spelperiod 2 </a:t>
              </a:r>
              <a:br>
                <a:rPr lang="sv-SE" sz="2300" kern="1200" dirty="0"/>
              </a:br>
              <a:r>
                <a:rPr lang="sv-SE" sz="2300" kern="1200" dirty="0"/>
                <a:t>ca 20min</a:t>
              </a:r>
            </a:p>
          </p:txBody>
        </p:sp>
      </p:grpSp>
      <p:sp>
        <p:nvSpPr>
          <p:cNvPr id="6" name="Pil: höger 5">
            <a:extLst>
              <a:ext uri="{FF2B5EF4-FFF2-40B4-BE49-F238E27FC236}">
                <a16:creationId xmlns:a16="http://schemas.microsoft.com/office/drawing/2014/main" id="{21417934-B2BF-208A-E68E-A3C7E5821D9A}"/>
              </a:ext>
            </a:extLst>
          </p:cNvPr>
          <p:cNvSpPr/>
          <p:nvPr/>
        </p:nvSpPr>
        <p:spPr>
          <a:xfrm>
            <a:off x="1322771" y="4359943"/>
            <a:ext cx="9490229" cy="1836673"/>
          </a:xfrm>
          <a:prstGeom prst="right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80B9C6D0-677F-F670-2BFA-B837B45AFDA8}"/>
              </a:ext>
            </a:extLst>
          </p:cNvPr>
          <p:cNvSpPr txBox="1"/>
          <p:nvPr/>
        </p:nvSpPr>
        <p:spPr>
          <a:xfrm>
            <a:off x="2513859" y="4985891"/>
            <a:ext cx="710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F  O  T  B  O  L  L  S  A  K  T  I  O  N  E  R</a:t>
            </a:r>
          </a:p>
        </p:txBody>
      </p: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1015D6F3-DE04-EA43-A3DF-302F0FB1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3B195D47-619F-D807-96C8-7D80D5BC9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9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9CED541F-F96C-719B-A47F-338C5982A5FF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person, utomhus, fält&#10;&#10;Automatiskt genererad beskrivning">
              <a:extLst>
                <a:ext uri="{FF2B5EF4-FFF2-40B4-BE49-F238E27FC236}">
                  <a16:creationId xmlns:a16="http://schemas.microsoft.com/office/drawing/2014/main" id="{A00902E4-083A-2C6F-2239-37B68CD5C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89" b="795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9E357A11-04D8-8D1C-B5D7-28215726653A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grpSp>
        <p:nvGrpSpPr>
          <p:cNvPr id="7" name="Grupp 6">
            <a:extLst>
              <a:ext uri="{FF2B5EF4-FFF2-40B4-BE49-F238E27FC236}">
                <a16:creationId xmlns:a16="http://schemas.microsoft.com/office/drawing/2014/main" id="{CAB7E0CB-4B4A-0DE7-5107-9F0B5F7E30D7}"/>
              </a:ext>
            </a:extLst>
          </p:cNvPr>
          <p:cNvGrpSpPr/>
          <p:nvPr/>
        </p:nvGrpSpPr>
        <p:grpSpPr>
          <a:xfrm>
            <a:off x="2803643" y="629449"/>
            <a:ext cx="6719813" cy="5427823"/>
            <a:chOff x="2803643" y="611702"/>
            <a:chExt cx="6719813" cy="5427823"/>
          </a:xfrm>
        </p:grpSpPr>
        <p:grpSp>
          <p:nvGrpSpPr>
            <p:cNvPr id="9" name="Grupp 8">
              <a:extLst>
                <a:ext uri="{FF2B5EF4-FFF2-40B4-BE49-F238E27FC236}">
                  <a16:creationId xmlns:a16="http://schemas.microsoft.com/office/drawing/2014/main" id="{D84953AC-CC70-FB73-F0E1-65AB5CD7ACC0}"/>
                </a:ext>
              </a:extLst>
            </p:cNvPr>
            <p:cNvGrpSpPr/>
            <p:nvPr/>
          </p:nvGrpSpPr>
          <p:grpSpPr>
            <a:xfrm>
              <a:off x="2803643" y="611702"/>
              <a:ext cx="6719813" cy="5427823"/>
              <a:chOff x="2803643" y="611702"/>
              <a:chExt cx="6719813" cy="5427823"/>
            </a:xfrm>
          </p:grpSpPr>
          <p:sp>
            <p:nvSpPr>
              <p:cNvPr id="18" name="Frihandsfigur: Form 17">
                <a:extLst>
                  <a:ext uri="{FF2B5EF4-FFF2-40B4-BE49-F238E27FC236}">
                    <a16:creationId xmlns:a16="http://schemas.microsoft.com/office/drawing/2014/main" id="{68E16FFC-A922-9CAB-3B2F-F12436FCCDDF}"/>
                  </a:ext>
                </a:extLst>
              </p:cNvPr>
              <p:cNvSpPr/>
              <p:nvPr/>
            </p:nvSpPr>
            <p:spPr>
              <a:xfrm>
                <a:off x="5029136" y="2257187"/>
                <a:ext cx="2136853" cy="2136853"/>
              </a:xfrm>
              <a:custGeom>
                <a:avLst/>
                <a:gdLst>
                  <a:gd name="connsiteX0" fmla="*/ 0 w 2268357"/>
                  <a:gd name="connsiteY0" fmla="*/ 1134179 h 2268357"/>
                  <a:gd name="connsiteX1" fmla="*/ 1134179 w 2268357"/>
                  <a:gd name="connsiteY1" fmla="*/ 0 h 2268357"/>
                  <a:gd name="connsiteX2" fmla="*/ 2268358 w 2268357"/>
                  <a:gd name="connsiteY2" fmla="*/ 1134179 h 2268357"/>
                  <a:gd name="connsiteX3" fmla="*/ 1134179 w 2268357"/>
                  <a:gd name="connsiteY3" fmla="*/ 2268358 h 2268357"/>
                  <a:gd name="connsiteX4" fmla="*/ 0 w 2268357"/>
                  <a:gd name="connsiteY4" fmla="*/ 1134179 h 226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8357" h="2268357">
                    <a:moveTo>
                      <a:pt x="0" y="1134179"/>
                    </a:moveTo>
                    <a:cubicBezTo>
                      <a:pt x="0" y="507789"/>
                      <a:pt x="507789" y="0"/>
                      <a:pt x="1134179" y="0"/>
                    </a:cubicBezTo>
                    <a:cubicBezTo>
                      <a:pt x="1760569" y="0"/>
                      <a:pt x="2268358" y="507789"/>
                      <a:pt x="2268358" y="1134179"/>
                    </a:cubicBezTo>
                    <a:cubicBezTo>
                      <a:pt x="2268358" y="1760569"/>
                      <a:pt x="1760569" y="2268358"/>
                      <a:pt x="1134179" y="2268358"/>
                    </a:cubicBezTo>
                    <a:cubicBezTo>
                      <a:pt x="507789" y="2268358"/>
                      <a:pt x="0" y="1760569"/>
                      <a:pt x="0" y="113417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lumMod val="67000"/>
                    </a:schemeClr>
                  </a:gs>
                  <a:gs pos="48000">
                    <a:schemeClr val="dk1">
                      <a:lumMod val="97000"/>
                      <a:lumOff val="3000"/>
                    </a:schemeClr>
                  </a:gs>
                  <a:gs pos="100000">
                    <a:schemeClr val="dk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60133" tIns="360133" rIns="360133" bIns="360133" numCol="1" spcCol="1270" anchor="ctr" anchorCtr="0">
                <a:noAutofit/>
              </a:bodyPr>
              <a:lstStyle/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2200" kern="1200" dirty="0"/>
                  <a:t>”Perception— </a:t>
                </a:r>
                <a:r>
                  <a:rPr lang="sv-SE" sz="2200" dirty="0"/>
                  <a:t>A</a:t>
                </a:r>
                <a:r>
                  <a:rPr lang="sv-SE" sz="2200" kern="1200" dirty="0"/>
                  <a:t>ction”</a:t>
                </a:r>
              </a:p>
            </p:txBody>
          </p:sp>
          <p:sp>
            <p:nvSpPr>
              <p:cNvPr id="19" name="Frihandsfigur: Form 18">
                <a:extLst>
                  <a:ext uri="{FF2B5EF4-FFF2-40B4-BE49-F238E27FC236}">
                    <a16:creationId xmlns:a16="http://schemas.microsoft.com/office/drawing/2014/main" id="{4E2DCBC8-8070-62FD-BF9E-3483170C8CA7}"/>
                  </a:ext>
                </a:extLst>
              </p:cNvPr>
              <p:cNvSpPr/>
              <p:nvPr/>
            </p:nvSpPr>
            <p:spPr>
              <a:xfrm>
                <a:off x="4452091" y="611702"/>
                <a:ext cx="3105965" cy="1288650"/>
              </a:xfrm>
              <a:custGeom>
                <a:avLst/>
                <a:gdLst>
                  <a:gd name="connsiteX0" fmla="*/ 0 w 4231176"/>
                  <a:gd name="connsiteY0" fmla="*/ 877748 h 1755495"/>
                  <a:gd name="connsiteX1" fmla="*/ 2115588 w 4231176"/>
                  <a:gd name="connsiteY1" fmla="*/ 0 h 1755495"/>
                  <a:gd name="connsiteX2" fmla="*/ 4231176 w 4231176"/>
                  <a:gd name="connsiteY2" fmla="*/ 877748 h 1755495"/>
                  <a:gd name="connsiteX3" fmla="*/ 2115588 w 4231176"/>
                  <a:gd name="connsiteY3" fmla="*/ 1755496 h 1755495"/>
                  <a:gd name="connsiteX4" fmla="*/ 0 w 4231176"/>
                  <a:gd name="connsiteY4" fmla="*/ 877748 h 1755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1176" h="1755495">
                    <a:moveTo>
                      <a:pt x="0" y="877748"/>
                    </a:moveTo>
                    <a:cubicBezTo>
                      <a:pt x="0" y="392981"/>
                      <a:pt x="947181" y="0"/>
                      <a:pt x="2115588" y="0"/>
                    </a:cubicBezTo>
                    <a:cubicBezTo>
                      <a:pt x="3283995" y="0"/>
                      <a:pt x="4231176" y="392981"/>
                      <a:pt x="4231176" y="877748"/>
                    </a:cubicBezTo>
                    <a:cubicBezTo>
                      <a:pt x="4231176" y="1362515"/>
                      <a:pt x="3283995" y="1755496"/>
                      <a:pt x="2115588" y="1755496"/>
                    </a:cubicBezTo>
                    <a:cubicBezTo>
                      <a:pt x="947181" y="1755496"/>
                      <a:pt x="0" y="1362515"/>
                      <a:pt x="0" y="87774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lumMod val="67000"/>
                    </a:schemeClr>
                  </a:gs>
                  <a:gs pos="48000">
                    <a:schemeClr val="dk1">
                      <a:lumMod val="97000"/>
                      <a:lumOff val="3000"/>
                    </a:schemeClr>
                  </a:gs>
                  <a:gs pos="100000">
                    <a:schemeClr val="dk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55201" tIns="292646" rIns="655201" bIns="292646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2800" kern="1200" dirty="0"/>
                  <a:t>Uppfatta</a:t>
                </a:r>
                <a:endParaRPr lang="sv-SE" sz="1800" kern="1200" dirty="0"/>
              </a:p>
            </p:txBody>
          </p:sp>
          <p:sp>
            <p:nvSpPr>
              <p:cNvPr id="20" name="Frihandsfigur: Form 19">
                <a:extLst>
                  <a:ext uri="{FF2B5EF4-FFF2-40B4-BE49-F238E27FC236}">
                    <a16:creationId xmlns:a16="http://schemas.microsoft.com/office/drawing/2014/main" id="{8349481F-954D-7F26-5E5D-C9DB07F4BF53}"/>
                  </a:ext>
                </a:extLst>
              </p:cNvPr>
              <p:cNvSpPr/>
              <p:nvPr/>
            </p:nvSpPr>
            <p:spPr>
              <a:xfrm>
                <a:off x="7420512" y="2314411"/>
                <a:ext cx="2102944" cy="1956740"/>
              </a:xfrm>
              <a:custGeom>
                <a:avLst/>
                <a:gdLst>
                  <a:gd name="connsiteX0" fmla="*/ 0 w 2794584"/>
                  <a:gd name="connsiteY0" fmla="*/ 1300148 h 2600295"/>
                  <a:gd name="connsiteX1" fmla="*/ 1397292 w 2794584"/>
                  <a:gd name="connsiteY1" fmla="*/ 0 h 2600295"/>
                  <a:gd name="connsiteX2" fmla="*/ 2794584 w 2794584"/>
                  <a:gd name="connsiteY2" fmla="*/ 1300148 h 2600295"/>
                  <a:gd name="connsiteX3" fmla="*/ 1397292 w 2794584"/>
                  <a:gd name="connsiteY3" fmla="*/ 2600296 h 2600295"/>
                  <a:gd name="connsiteX4" fmla="*/ 0 w 2794584"/>
                  <a:gd name="connsiteY4" fmla="*/ 1300148 h 2600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4584" h="2600295">
                    <a:moveTo>
                      <a:pt x="0" y="1300148"/>
                    </a:moveTo>
                    <a:cubicBezTo>
                      <a:pt x="0" y="582096"/>
                      <a:pt x="625589" y="0"/>
                      <a:pt x="1397292" y="0"/>
                    </a:cubicBezTo>
                    <a:cubicBezTo>
                      <a:pt x="2168995" y="0"/>
                      <a:pt x="2794584" y="582096"/>
                      <a:pt x="2794584" y="1300148"/>
                    </a:cubicBezTo>
                    <a:cubicBezTo>
                      <a:pt x="2794584" y="2018200"/>
                      <a:pt x="2168995" y="2600296"/>
                      <a:pt x="1397292" y="2600296"/>
                    </a:cubicBezTo>
                    <a:cubicBezTo>
                      <a:pt x="625589" y="2600296"/>
                      <a:pt x="0" y="2018200"/>
                      <a:pt x="0" y="130014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lumMod val="67000"/>
                    </a:schemeClr>
                  </a:gs>
                  <a:gs pos="48000">
                    <a:schemeClr val="dk1">
                      <a:lumMod val="97000"/>
                      <a:lumOff val="3000"/>
                    </a:schemeClr>
                  </a:gs>
                  <a:gs pos="100000">
                    <a:schemeClr val="dk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44817" tIns="416364" rIns="444817" bIns="416364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2800" kern="1200" dirty="0"/>
                  <a:t>Förstå</a:t>
                </a:r>
                <a:br>
                  <a:rPr lang="sv-SE" sz="2800" kern="1200" dirty="0"/>
                </a:br>
                <a:r>
                  <a:rPr lang="sv-SE" sz="1500" kern="1200" dirty="0"/>
                  <a:t> </a:t>
                </a:r>
                <a:endParaRPr lang="sv-SE" sz="1600" kern="1200" dirty="0"/>
              </a:p>
            </p:txBody>
          </p:sp>
          <p:sp>
            <p:nvSpPr>
              <p:cNvPr id="21" name="Frihandsfigur: Form 20">
                <a:extLst>
                  <a:ext uri="{FF2B5EF4-FFF2-40B4-BE49-F238E27FC236}">
                    <a16:creationId xmlns:a16="http://schemas.microsoft.com/office/drawing/2014/main" id="{465D5B52-0631-4A85-EEDD-EF7C32BD3825}"/>
                  </a:ext>
                </a:extLst>
              </p:cNvPr>
              <p:cNvSpPr/>
              <p:nvPr/>
            </p:nvSpPr>
            <p:spPr>
              <a:xfrm>
                <a:off x="4291922" y="4750875"/>
                <a:ext cx="3588876" cy="1288650"/>
              </a:xfrm>
              <a:custGeom>
                <a:avLst/>
                <a:gdLst>
                  <a:gd name="connsiteX0" fmla="*/ 0 w 5458870"/>
                  <a:gd name="connsiteY0" fmla="*/ 980053 h 1960105"/>
                  <a:gd name="connsiteX1" fmla="*/ 2729435 w 5458870"/>
                  <a:gd name="connsiteY1" fmla="*/ 0 h 1960105"/>
                  <a:gd name="connsiteX2" fmla="*/ 5458870 w 5458870"/>
                  <a:gd name="connsiteY2" fmla="*/ 980053 h 1960105"/>
                  <a:gd name="connsiteX3" fmla="*/ 2729435 w 5458870"/>
                  <a:gd name="connsiteY3" fmla="*/ 1960106 h 1960105"/>
                  <a:gd name="connsiteX4" fmla="*/ 0 w 5458870"/>
                  <a:gd name="connsiteY4" fmla="*/ 980053 h 1960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58870" h="1960105">
                    <a:moveTo>
                      <a:pt x="0" y="980053"/>
                    </a:moveTo>
                    <a:cubicBezTo>
                      <a:pt x="0" y="438785"/>
                      <a:pt x="1222010" y="0"/>
                      <a:pt x="2729435" y="0"/>
                    </a:cubicBezTo>
                    <a:cubicBezTo>
                      <a:pt x="4236860" y="0"/>
                      <a:pt x="5458870" y="438785"/>
                      <a:pt x="5458870" y="980053"/>
                    </a:cubicBezTo>
                    <a:cubicBezTo>
                      <a:pt x="5458870" y="1521321"/>
                      <a:pt x="4236860" y="1960106"/>
                      <a:pt x="2729435" y="1960106"/>
                    </a:cubicBezTo>
                    <a:cubicBezTo>
                      <a:pt x="1222010" y="1960106"/>
                      <a:pt x="0" y="1521321"/>
                      <a:pt x="0" y="98005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lumMod val="67000"/>
                    </a:schemeClr>
                  </a:gs>
                  <a:gs pos="48000">
                    <a:schemeClr val="dk1">
                      <a:lumMod val="97000"/>
                      <a:lumOff val="3000"/>
                    </a:schemeClr>
                  </a:gs>
                  <a:gs pos="100000">
                    <a:schemeClr val="dk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4993" tIns="322611" rIns="834993" bIns="322611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2800" kern="1200" dirty="0"/>
                  <a:t>Besluta</a:t>
                </a:r>
                <a:endParaRPr lang="sv-SE" sz="1800" kern="1200" dirty="0"/>
              </a:p>
            </p:txBody>
          </p:sp>
          <p:sp>
            <p:nvSpPr>
              <p:cNvPr id="22" name="Frihandsfigur: Form 21">
                <a:extLst>
                  <a:ext uri="{FF2B5EF4-FFF2-40B4-BE49-F238E27FC236}">
                    <a16:creationId xmlns:a16="http://schemas.microsoft.com/office/drawing/2014/main" id="{4FCE397A-43BC-B33F-15BD-4F41D7404173}"/>
                  </a:ext>
                </a:extLst>
              </p:cNvPr>
              <p:cNvSpPr/>
              <p:nvPr/>
            </p:nvSpPr>
            <p:spPr>
              <a:xfrm>
                <a:off x="2803643" y="2314411"/>
                <a:ext cx="1936207" cy="1960105"/>
              </a:xfrm>
              <a:custGeom>
                <a:avLst/>
                <a:gdLst>
                  <a:gd name="connsiteX0" fmla="*/ 0 w 2426346"/>
                  <a:gd name="connsiteY0" fmla="*/ 1228147 h 2456293"/>
                  <a:gd name="connsiteX1" fmla="*/ 1213173 w 2426346"/>
                  <a:gd name="connsiteY1" fmla="*/ 0 h 2456293"/>
                  <a:gd name="connsiteX2" fmla="*/ 2426346 w 2426346"/>
                  <a:gd name="connsiteY2" fmla="*/ 1228147 h 2456293"/>
                  <a:gd name="connsiteX3" fmla="*/ 1213173 w 2426346"/>
                  <a:gd name="connsiteY3" fmla="*/ 2456294 h 2456293"/>
                  <a:gd name="connsiteX4" fmla="*/ 0 w 2426346"/>
                  <a:gd name="connsiteY4" fmla="*/ 1228147 h 245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6346" h="2456293">
                    <a:moveTo>
                      <a:pt x="0" y="1228147"/>
                    </a:moveTo>
                    <a:cubicBezTo>
                      <a:pt x="0" y="549860"/>
                      <a:pt x="543156" y="0"/>
                      <a:pt x="1213173" y="0"/>
                    </a:cubicBezTo>
                    <a:cubicBezTo>
                      <a:pt x="1883190" y="0"/>
                      <a:pt x="2426346" y="549860"/>
                      <a:pt x="2426346" y="1228147"/>
                    </a:cubicBezTo>
                    <a:cubicBezTo>
                      <a:pt x="2426346" y="1906434"/>
                      <a:pt x="1883190" y="2456294"/>
                      <a:pt x="1213173" y="2456294"/>
                    </a:cubicBezTo>
                    <a:cubicBezTo>
                      <a:pt x="543156" y="2456294"/>
                      <a:pt x="0" y="1906434"/>
                      <a:pt x="0" y="122814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dk1">
                      <a:lumMod val="67000"/>
                    </a:schemeClr>
                  </a:gs>
                  <a:gs pos="48000">
                    <a:schemeClr val="dk1">
                      <a:lumMod val="97000"/>
                      <a:lumOff val="3000"/>
                    </a:schemeClr>
                  </a:gs>
                  <a:gs pos="100000">
                    <a:schemeClr val="dk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90890" tIns="395276" rIns="390890" bIns="395276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sv-SE" sz="2800" kern="1200" dirty="0"/>
                  <a:t>Agera</a:t>
                </a:r>
              </a:p>
            </p:txBody>
          </p:sp>
        </p:grpSp>
        <p:sp>
          <p:nvSpPr>
            <p:cNvPr id="10" name="Vänsterböjd 4">
              <a:extLst>
                <a:ext uri="{FF2B5EF4-FFF2-40B4-BE49-F238E27FC236}">
                  <a16:creationId xmlns:a16="http://schemas.microsoft.com/office/drawing/2014/main" id="{969A845C-FE47-2C85-83DF-9BD0966A8C2B}"/>
                </a:ext>
              </a:extLst>
            </p:cNvPr>
            <p:cNvSpPr/>
            <p:nvPr/>
          </p:nvSpPr>
          <p:spPr>
            <a:xfrm>
              <a:off x="7051161" y="1262780"/>
              <a:ext cx="796181" cy="3760695"/>
            </a:xfrm>
            <a:prstGeom prst="curvedLeftArrow">
              <a:avLst/>
            </a:prstGeom>
            <a:solidFill>
              <a:schemeClr val="accent1">
                <a:lumMod val="50000"/>
              </a:schemeClr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11" name="Vänsterböjd 5">
              <a:extLst>
                <a:ext uri="{FF2B5EF4-FFF2-40B4-BE49-F238E27FC236}">
                  <a16:creationId xmlns:a16="http://schemas.microsoft.com/office/drawing/2014/main" id="{139BA4CC-AC5E-5C6B-A443-C9CF0C95C899}"/>
                </a:ext>
              </a:extLst>
            </p:cNvPr>
            <p:cNvSpPr/>
            <p:nvPr/>
          </p:nvSpPr>
          <p:spPr>
            <a:xfrm rot="10800000">
              <a:off x="4210771" y="1370842"/>
              <a:ext cx="1029933" cy="3723909"/>
            </a:xfrm>
            <a:prstGeom prst="curvedLeftArrow">
              <a:avLst/>
            </a:prstGeom>
            <a:solidFill>
              <a:schemeClr val="accent1">
                <a:lumMod val="50000"/>
              </a:schemeClr>
            </a:solidFill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>
                <a:solidFill>
                  <a:prstClr val="white"/>
                </a:solidFill>
                <a:latin typeface="Corbel"/>
              </a:endParaRPr>
            </a:p>
          </p:txBody>
        </p:sp>
      </p:grp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330A1C2B-91C9-A1EA-55B5-C4CDBBF04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38617D3D-CD2C-AFF4-A6A7-E69A6D93A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4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80D1E038-3A25-27F1-7374-EE05CE6D4E4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person, utomhus, fotboll&#10;&#10;Automatiskt genererad beskrivning">
              <a:extLst>
                <a:ext uri="{FF2B5EF4-FFF2-40B4-BE49-F238E27FC236}">
                  <a16:creationId xmlns:a16="http://schemas.microsoft.com/office/drawing/2014/main" id="{935E7D9C-2F6A-ADAE-867F-F421DC5AA5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89" b="465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B426CC91-B356-1A1F-81E2-DFB745958A60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7" name="Rubrik 1">
            <a:extLst>
              <a:ext uri="{FF2B5EF4-FFF2-40B4-BE49-F238E27FC236}">
                <a16:creationId xmlns:a16="http://schemas.microsoft.com/office/drawing/2014/main" id="{BB819537-5117-8BBA-F046-2A1F83C3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0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Principer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44AFC4F3-C854-9D26-E008-26E39BDE0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2191"/>
            <a:ext cx="10515600" cy="3776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</a:rPr>
              <a:t>Dom ska leda till att spelare och lag utvecklas i spelet fotboll.</a:t>
            </a:r>
            <a:br>
              <a:rPr lang="sv-SE" dirty="0">
                <a:latin typeface="Century Gothic" panose="020B0502020202020204" pitchFamily="34" charset="0"/>
              </a:rPr>
            </a:br>
            <a:br>
              <a:rPr lang="sv-SE" dirty="0">
                <a:latin typeface="Century Gothic" panose="020B0502020202020204" pitchFamily="34" charset="0"/>
              </a:rPr>
            </a:br>
            <a:endParaRPr lang="sv-SE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</a:rPr>
              <a:t>Dom ska vara begripliga och lätta att förstå för både spelare och ledare.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E51D047-08F4-3B4D-A81D-1DA17E2DB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CB6BCEC-D4F8-A222-78B1-95D10F3D8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01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>
            <a:extLst>
              <a:ext uri="{FF2B5EF4-FFF2-40B4-BE49-F238E27FC236}">
                <a16:creationId xmlns:a16="http://schemas.microsoft.com/office/drawing/2014/main" id="{D50E0C56-290C-C0F2-515E-054E1BA7DBB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5" name="Bildobjekt 4" descr="En bild som visar träd, utomhus, person, gräs&#10;&#10;Automatiskt genererad beskrivning">
              <a:extLst>
                <a:ext uri="{FF2B5EF4-FFF2-40B4-BE49-F238E27FC236}">
                  <a16:creationId xmlns:a16="http://schemas.microsoft.com/office/drawing/2014/main" id="{C6779DA0-9B4D-4EFC-5447-C04815E75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10" b="503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5C5C3BA1-1D3F-B806-CEC4-7FE0592A5E0A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grpSp>
        <p:nvGrpSpPr>
          <p:cNvPr id="3" name="Grupp 2">
            <a:extLst>
              <a:ext uri="{FF2B5EF4-FFF2-40B4-BE49-F238E27FC236}">
                <a16:creationId xmlns:a16="http://schemas.microsoft.com/office/drawing/2014/main" id="{91784F3F-9FBA-24C2-DC32-4324443B15A0}"/>
              </a:ext>
            </a:extLst>
          </p:cNvPr>
          <p:cNvGrpSpPr/>
          <p:nvPr/>
        </p:nvGrpSpPr>
        <p:grpSpPr>
          <a:xfrm>
            <a:off x="177553" y="457841"/>
            <a:ext cx="11835369" cy="5522551"/>
            <a:chOff x="177553" y="457841"/>
            <a:chExt cx="11835369" cy="5522551"/>
          </a:xfrm>
        </p:grpSpPr>
        <p:sp>
          <p:nvSpPr>
            <p:cNvPr id="2" name="Rektangel: rundade hörn 1">
              <a:extLst>
                <a:ext uri="{FF2B5EF4-FFF2-40B4-BE49-F238E27FC236}">
                  <a16:creationId xmlns:a16="http://schemas.microsoft.com/office/drawing/2014/main" id="{F6050C85-7A9A-3925-08BB-36803CDB2526}"/>
                </a:ext>
              </a:extLst>
            </p:cNvPr>
            <p:cNvSpPr/>
            <p:nvPr/>
          </p:nvSpPr>
          <p:spPr>
            <a:xfrm>
              <a:off x="177553" y="457841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ANFALLSSPEL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spela sig ur alla  situationer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Målvakten är spelbar och används  i anfallsspelet som viken spelare som helst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spela sig igenom spelyta för spelyta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spela sig framåt om det är möjligt och sök numerära överlägen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komma till avslut med många spelare involverade</a:t>
              </a:r>
            </a:p>
          </p:txBody>
        </p:sp>
        <p:sp>
          <p:nvSpPr>
            <p:cNvPr id="8" name="Rektangel: rundade hörn 7">
              <a:extLst>
                <a:ext uri="{FF2B5EF4-FFF2-40B4-BE49-F238E27FC236}">
                  <a16:creationId xmlns:a16="http://schemas.microsoft.com/office/drawing/2014/main" id="{B51F5129-2ACB-F21F-8AFE-8B4CD006EBF9}"/>
                </a:ext>
              </a:extLst>
            </p:cNvPr>
            <p:cNvSpPr/>
            <p:nvPr/>
          </p:nvSpPr>
          <p:spPr>
            <a:xfrm>
              <a:off x="4390725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600" b="1" dirty="0"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FÖRSVARSSPEL</a:t>
              </a:r>
            </a:p>
            <a:p>
              <a:pPr algn="ctr"/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ta tillbaka bollen så snabbt som möjligt tillsammans</a:t>
              </a:r>
            </a:p>
            <a:p>
              <a:pPr algn="ctr"/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Undvik att motståndaren spelar igenom laget genom att bli kompakta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dirty="0">
                  <a:latin typeface="Century Gothic" panose="020B0502020202020204" pitchFamily="34" charset="0"/>
                </a:rPr>
                <a:t>Minska tid för motståndaren och täck ytor på planen tillsammans</a:t>
              </a:r>
            </a:p>
            <a:p>
              <a:pPr algn="ctr"/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alltid nå en medspelare vid brytning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dirty="0">
                  <a:latin typeface="Century Gothic" panose="020B0502020202020204" pitchFamily="34" charset="0"/>
                </a:rPr>
                <a:t>Överbelasta mot bollhållaren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ktangel: rundade hörn 8">
              <a:extLst>
                <a:ext uri="{FF2B5EF4-FFF2-40B4-BE49-F238E27FC236}">
                  <a16:creationId xmlns:a16="http://schemas.microsoft.com/office/drawing/2014/main" id="{0B325A79-EDF1-0F8B-7BF3-BD9EA4B1BDDB}"/>
                </a:ext>
              </a:extLst>
            </p:cNvPr>
            <p:cNvSpPr/>
            <p:nvPr/>
          </p:nvSpPr>
          <p:spPr>
            <a:xfrm>
              <a:off x="8603897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FASTA SITUATIONER MED</a:t>
              </a:r>
            </a:p>
            <a:p>
              <a:pPr algn="ctr"/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Sätt igång spelet för att behålla bollen inom laget eller kommat till avslut.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b="1" dirty="0">
                  <a:latin typeface="Century Gothic" panose="020B0502020202020204" pitchFamily="34" charset="0"/>
                </a:rPr>
                <a:t>FASTA SITUATIONER EMOT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Försvarssida och täck ytor för att återvinna bollen. 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Var kompakta för att inte bli igenomspelade.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EF4F737-DC36-689E-CEA4-1729CAD8A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73E72E7-71DA-A322-8EB3-CEA1EF6C6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94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8E9F6BCA-163F-64BD-4028-9F6526446DB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träd, person, utomhus, sport&#10;&#10;Automatiskt genererad beskrivning">
              <a:extLst>
                <a:ext uri="{FF2B5EF4-FFF2-40B4-BE49-F238E27FC236}">
                  <a16:creationId xmlns:a16="http://schemas.microsoft.com/office/drawing/2014/main" id="{0B27187B-2DF6-B2AD-84B3-607B1A8D0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13" b="4733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A0285A5F-5BEF-1F66-47B5-238AFF5FF623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grpSp>
        <p:nvGrpSpPr>
          <p:cNvPr id="6" name="Grupp 5">
            <a:extLst>
              <a:ext uri="{FF2B5EF4-FFF2-40B4-BE49-F238E27FC236}">
                <a16:creationId xmlns:a16="http://schemas.microsoft.com/office/drawing/2014/main" id="{C5B52B0A-74B9-49B0-E38E-637F03F176BB}"/>
              </a:ext>
            </a:extLst>
          </p:cNvPr>
          <p:cNvGrpSpPr/>
          <p:nvPr/>
        </p:nvGrpSpPr>
        <p:grpSpPr>
          <a:xfrm>
            <a:off x="177553" y="457841"/>
            <a:ext cx="11835369" cy="5522551"/>
            <a:chOff x="177553" y="457841"/>
            <a:chExt cx="11835369" cy="5522551"/>
          </a:xfrm>
        </p:grpSpPr>
        <p:sp>
          <p:nvSpPr>
            <p:cNvPr id="7" name="Rektangel: rundade hörn 6">
              <a:extLst>
                <a:ext uri="{FF2B5EF4-FFF2-40B4-BE49-F238E27FC236}">
                  <a16:creationId xmlns:a16="http://schemas.microsoft.com/office/drawing/2014/main" id="{6DA866F8-3DD5-63B0-74D6-EF4A5C6D60A3}"/>
                </a:ext>
              </a:extLst>
            </p:cNvPr>
            <p:cNvSpPr/>
            <p:nvPr/>
          </p:nvSpPr>
          <p:spPr>
            <a:xfrm>
              <a:off x="177553" y="457841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ANFALLSSPEL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dirty="0">
                  <a:latin typeface="Century Gothic" panose="020B0502020202020204" pitchFamily="34" charset="0"/>
                </a:rPr>
                <a:t>Vad är viktigt när vi tar tillbaka bollen?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Hur kan vi göra för att behålla bollen inom laget och ta oss framåt?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Hur kan vi göra för att komma till avslut och göra mål?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dirty="0">
                  <a:latin typeface="Century Gothic" panose="020B0502020202020204" pitchFamily="34" charset="0"/>
                </a:rPr>
                <a:t>Hur gör vi för att skapa numerära överlägen?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Hur kan vi göra för att byta kant?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ktangel: rundade hörn 8">
              <a:extLst>
                <a:ext uri="{FF2B5EF4-FFF2-40B4-BE49-F238E27FC236}">
                  <a16:creationId xmlns:a16="http://schemas.microsoft.com/office/drawing/2014/main" id="{05FBC87F-22DB-CB93-F128-A7E14183AB17}"/>
                </a:ext>
              </a:extLst>
            </p:cNvPr>
            <p:cNvSpPr/>
            <p:nvPr/>
          </p:nvSpPr>
          <p:spPr>
            <a:xfrm>
              <a:off x="4390725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b="1" dirty="0">
                  <a:latin typeface="Century Gothic" panose="020B0502020202020204" pitchFamily="34" charset="0"/>
                </a:rPr>
                <a:t>FÖRSVARSSPEL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vi göra för att ta tillbaka bollen?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vi göra för att minska ytor och tid för motståndaren?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dirty="0">
                  <a:latin typeface="Century Gothic" panose="020B0502020202020204" pitchFamily="34" charset="0"/>
                </a:rPr>
                <a:t>Hur kan vi hindra motståndaren från att 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spela in mellan oss?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0" name="Rektangel: rundade hörn 9">
              <a:extLst>
                <a:ext uri="{FF2B5EF4-FFF2-40B4-BE49-F238E27FC236}">
                  <a16:creationId xmlns:a16="http://schemas.microsoft.com/office/drawing/2014/main" id="{C531C41B-FBF5-6B65-E025-C79E48519B3E}"/>
                </a:ext>
              </a:extLst>
            </p:cNvPr>
            <p:cNvSpPr/>
            <p:nvPr/>
          </p:nvSpPr>
          <p:spPr>
            <a:xfrm>
              <a:off x="8603897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FASTA SITUATIONER MED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Hur kan vi få mer yta och tid för att sätta gång spelet?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b="1" dirty="0">
                  <a:latin typeface="Century Gothic" panose="020B0502020202020204" pitchFamily="34" charset="0"/>
                </a:rPr>
                <a:t>FASTA SITUATIONER EMOT</a:t>
              </a:r>
              <a:br>
                <a:rPr lang="sv-SE" sz="1600" b="1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Hur kan vi minska tiden och ytan för motståndaren?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29951613-C03C-D5C4-88E8-FD9992891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60EA0B0-A86F-A432-4EAC-F8A35F5CC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68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A7DD1F51-B95D-DE1B-C309-2C8CD6BFE7DC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himmel, utomhus, träd&#10;&#10;Automatiskt genererad beskrivning">
              <a:extLst>
                <a:ext uri="{FF2B5EF4-FFF2-40B4-BE49-F238E27FC236}">
                  <a16:creationId xmlns:a16="http://schemas.microsoft.com/office/drawing/2014/main" id="{1AC14033-9237-64C4-CFE2-B03A2591C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32" b="4515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09307EF-4E54-B536-2E41-E2786537B3AB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grpSp>
        <p:nvGrpSpPr>
          <p:cNvPr id="6" name="Grupp 5">
            <a:extLst>
              <a:ext uri="{FF2B5EF4-FFF2-40B4-BE49-F238E27FC236}">
                <a16:creationId xmlns:a16="http://schemas.microsoft.com/office/drawing/2014/main" id="{4829AC03-D469-A108-0C07-D11A16A6253A}"/>
              </a:ext>
            </a:extLst>
          </p:cNvPr>
          <p:cNvGrpSpPr/>
          <p:nvPr/>
        </p:nvGrpSpPr>
        <p:grpSpPr>
          <a:xfrm>
            <a:off x="177553" y="457841"/>
            <a:ext cx="11835369" cy="5522551"/>
            <a:chOff x="177553" y="457841"/>
            <a:chExt cx="11835369" cy="5522551"/>
          </a:xfrm>
        </p:grpSpPr>
        <p:sp>
          <p:nvSpPr>
            <p:cNvPr id="7" name="Rektangel: rundade hörn 6">
              <a:extLst>
                <a:ext uri="{FF2B5EF4-FFF2-40B4-BE49-F238E27FC236}">
                  <a16:creationId xmlns:a16="http://schemas.microsoft.com/office/drawing/2014/main" id="{862C2F00-61DE-29D9-E00D-805B7BEACCCA}"/>
                </a:ext>
              </a:extLst>
            </p:cNvPr>
            <p:cNvSpPr/>
            <p:nvPr/>
          </p:nvSpPr>
          <p:spPr>
            <a:xfrm>
              <a:off x="177553" y="457841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ANFALLSSPEL MED BOLL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dirty="0">
                  <a:latin typeface="Century Gothic" panose="020B0502020202020204" pitchFamily="34" charset="0"/>
                </a:rPr>
                <a:t>Sträva efter att spela sig ur alla situationer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dirty="0">
                  <a:latin typeface="Century Gothic" panose="020B0502020202020204" pitchFamily="34" charset="0"/>
                </a:rPr>
                <a:t>Spela in i trånga ytor för att utmana medspelare till att lösa svårare situationer</a:t>
              </a:r>
            </a:p>
            <a:p>
              <a:pPr algn="ctr"/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Titta upp och sträva framåt yta för yta</a:t>
              </a:r>
            </a:p>
            <a:p>
              <a:pPr algn="ctr"/>
              <a:br>
                <a:rPr lang="sv-SE" sz="1600" baseline="0" dirty="0">
                  <a:latin typeface="Century Gothic" panose="020B0502020202020204" pitchFamily="34" charset="0"/>
                </a:rPr>
              </a:br>
              <a:r>
                <a:rPr lang="sv-SE" sz="1600" baseline="0" dirty="0">
                  <a:latin typeface="Century Gothic" panose="020B0502020202020204" pitchFamily="34" charset="0"/>
                </a:rPr>
                <a:t>Sök numerära överlägen</a:t>
              </a:r>
            </a:p>
            <a:p>
              <a:pPr algn="ctr"/>
              <a:endParaRPr lang="sv-SE" sz="1600" baseline="0" dirty="0">
                <a:latin typeface="Century Gothic" panose="020B0502020202020204" pitchFamily="34" charset="0"/>
              </a:endParaRPr>
            </a:p>
            <a:p>
              <a:pPr algn="ctr"/>
              <a:r>
                <a:rPr lang="sv-SE" sz="1600" baseline="0" dirty="0">
                  <a:latin typeface="Century Gothic" panose="020B0502020202020204" pitchFamily="34" charset="0"/>
                </a:rPr>
                <a:t>Sträva efter att få mer tid och yta till sig själva och medspelare</a:t>
              </a:r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ktangel: rundade hörn 8">
              <a:extLst>
                <a:ext uri="{FF2B5EF4-FFF2-40B4-BE49-F238E27FC236}">
                  <a16:creationId xmlns:a16="http://schemas.microsoft.com/office/drawing/2014/main" id="{608C4D37-7F44-9AA6-15CE-F0A898FF264F}"/>
                </a:ext>
              </a:extLst>
            </p:cNvPr>
            <p:cNvSpPr/>
            <p:nvPr/>
          </p:nvSpPr>
          <p:spPr>
            <a:xfrm>
              <a:off x="4390725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baseline="0" dirty="0">
                  <a:latin typeface="Century Gothic" panose="020B0502020202020204" pitchFamily="34" charset="0"/>
                </a:rPr>
                <a:t>ANFALLSSPEL UTAN BOLL</a:t>
              </a:r>
              <a:br>
                <a:rPr lang="sv-SE" sz="1600" baseline="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Sträva</a:t>
              </a:r>
              <a:r>
                <a:rPr lang="sv-SE" sz="1600" baseline="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efter att vara</a:t>
              </a:r>
              <a: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spelbar och behjälplig till bollhållaren</a:t>
              </a:r>
              <a:b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b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Förbered dig innan bollmottagning genom att orientera dig och vrid kroppen</a:t>
              </a:r>
              <a:r>
                <a:rPr lang="sv-SE" sz="1600" baseline="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 en gynnsam position</a:t>
              </a:r>
            </a:p>
            <a:p>
              <a:pPr algn="ctr"/>
              <a:b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Flytta med och ansvara</a:t>
              </a:r>
              <a:r>
                <a:rPr lang="sv-SE" sz="1600" baseline="0" dirty="0">
                  <a:latin typeface="Century Gothic" panose="020B0502020202020204" pitchFamily="34" charset="0"/>
                </a:rPr>
                <a:t> för att </a:t>
              </a:r>
              <a:r>
                <a:rPr lang="sv-SE" sz="1600" dirty="0">
                  <a:latin typeface="Century Gothic" panose="020B0502020202020204" pitchFamily="34" charset="0"/>
                </a:rPr>
                <a:t>hålla ihop laget</a:t>
              </a:r>
            </a:p>
            <a:p>
              <a:pPr algn="ctr"/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Sök numerära överlägen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få mer tid och yta till dig själv och medspelaren</a:t>
              </a:r>
            </a:p>
          </p:txBody>
        </p:sp>
        <p:sp>
          <p:nvSpPr>
            <p:cNvPr id="10" name="Rektangel: rundade hörn 9">
              <a:extLst>
                <a:ext uri="{FF2B5EF4-FFF2-40B4-BE49-F238E27FC236}">
                  <a16:creationId xmlns:a16="http://schemas.microsoft.com/office/drawing/2014/main" id="{0D66183C-85B0-69EE-D62A-91B817D54BD7}"/>
                </a:ext>
              </a:extLst>
            </p:cNvPr>
            <p:cNvSpPr/>
            <p:nvPr/>
          </p:nvSpPr>
          <p:spPr>
            <a:xfrm>
              <a:off x="8603897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b="1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b="1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b="1" dirty="0">
                  <a:latin typeface="Century Gothic" panose="020B0502020202020204" pitchFamily="34" charset="0"/>
                </a:rPr>
                <a:t>FÖRSVARSSPEL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 tillbaka bollen så</a:t>
              </a:r>
              <a:r>
                <a:rPr lang="sv-SE" sz="1600" baseline="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fort som möjligt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baseline="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Förhindra genomspel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sv-SE" sz="1600" baseline="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Håll ihop laget och täck ytor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alltid nå en medspelare vid brytning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lang="sv-SE" sz="1600" dirty="0">
                  <a:latin typeface="Century Gothic" panose="020B0502020202020204" pitchFamily="34" charset="0"/>
                </a:rPr>
                <a:t>Sträva efter att minska tid och yta för motståndaren</a:t>
              </a:r>
              <a:br>
                <a:rPr lang="sv-SE" sz="1600" dirty="0">
                  <a:latin typeface="Century Gothic" panose="020B0502020202020204" pitchFamily="34" charset="0"/>
                </a:rPr>
              </a:br>
              <a:endParaRPr lang="sv-SE" sz="1600" dirty="0">
                <a:latin typeface="Century Gothic" panose="020B0502020202020204" pitchFamily="34" charset="0"/>
              </a:endParaRPr>
            </a:p>
            <a:p>
              <a:pPr algn="ctr">
                <a:defRPr/>
              </a:pPr>
              <a:r>
                <a:rPr lang="sv-SE" sz="1600" dirty="0">
                  <a:latin typeface="Century Gothic" panose="020B0502020202020204" pitchFamily="34" charset="0"/>
                </a:rPr>
                <a:t>Överbelasta mot bollhållaren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2031050-40EE-F359-C4BB-CB1EB9A07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87E78D6-E26C-5FED-FD29-30913EF40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45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9CED541F-F96C-719B-A47F-338C5982A5FF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person, utomhus, fält&#10;&#10;Automatiskt genererad beskrivning">
              <a:extLst>
                <a:ext uri="{FF2B5EF4-FFF2-40B4-BE49-F238E27FC236}">
                  <a16:creationId xmlns:a16="http://schemas.microsoft.com/office/drawing/2014/main" id="{A00902E4-083A-2C6F-2239-37B68CD5C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89" b="795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9E357A11-04D8-8D1C-B5D7-28215726653A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grpSp>
        <p:nvGrpSpPr>
          <p:cNvPr id="6" name="Grupp 5">
            <a:extLst>
              <a:ext uri="{FF2B5EF4-FFF2-40B4-BE49-F238E27FC236}">
                <a16:creationId xmlns:a16="http://schemas.microsoft.com/office/drawing/2014/main" id="{2DD311A0-A13A-5310-7F6F-BDE51F23C531}"/>
              </a:ext>
            </a:extLst>
          </p:cNvPr>
          <p:cNvGrpSpPr/>
          <p:nvPr/>
        </p:nvGrpSpPr>
        <p:grpSpPr>
          <a:xfrm>
            <a:off x="177553" y="457841"/>
            <a:ext cx="11835369" cy="5522551"/>
            <a:chOff x="177553" y="457841"/>
            <a:chExt cx="11835369" cy="5522551"/>
          </a:xfrm>
        </p:grpSpPr>
        <p:sp>
          <p:nvSpPr>
            <p:cNvPr id="7" name="Rektangel: rundade hörn 6">
              <a:extLst>
                <a:ext uri="{FF2B5EF4-FFF2-40B4-BE49-F238E27FC236}">
                  <a16:creationId xmlns:a16="http://schemas.microsoft.com/office/drawing/2014/main" id="{34AD9654-5371-6F94-938D-E4A8493E84C5}"/>
                </a:ext>
              </a:extLst>
            </p:cNvPr>
            <p:cNvSpPr/>
            <p:nvPr/>
          </p:nvSpPr>
          <p:spPr>
            <a:xfrm>
              <a:off x="177553" y="457841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b="1" dirty="0">
                  <a:latin typeface="Century Gothic" panose="020B0502020202020204" pitchFamily="34" charset="0"/>
                </a:rPr>
                <a:t>ANFALLSSPEL MED BOLL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algn="ctr"/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ser det ut runt om dig? 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du göra för att få mer tid  när du har bollen?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 du ta dig framåt i planen?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Finns det någon att passa?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du underlätta för din medspelare?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Kan du samverka med någon för att få mer tid och yta?  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ktangel: rundade hörn 8">
              <a:extLst>
                <a:ext uri="{FF2B5EF4-FFF2-40B4-BE49-F238E27FC236}">
                  <a16:creationId xmlns:a16="http://schemas.microsoft.com/office/drawing/2014/main" id="{3379F032-F38D-D88B-3FD1-62B6F5CD4251}"/>
                </a:ext>
              </a:extLst>
            </p:cNvPr>
            <p:cNvSpPr/>
            <p:nvPr/>
          </p:nvSpPr>
          <p:spPr>
            <a:xfrm>
              <a:off x="4390725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b="1" dirty="0">
                  <a:latin typeface="Century Gothic" panose="020B0502020202020204" pitchFamily="34" charset="0"/>
                </a:rPr>
                <a:t>ANFALLSSPEL UTAN BOLL</a:t>
              </a:r>
              <a:endParaRPr lang="sv-SE" sz="1600" b="1" baseline="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sv-SE" sz="1600" dirty="0"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du göra för att bli spelbar?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jag förbereda mig för att få bollen </a:t>
              </a:r>
              <a:r>
                <a:rPr lang="sv-SE" sz="160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och</a:t>
              </a: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 få mer tid och yta?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du göra för att skapa ett numerärt överläge?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Vem vill du ha en passning från just nu?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Kan du få passning från medspelare nu?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0" name="Rektangel: rundade hörn 9">
              <a:extLst>
                <a:ext uri="{FF2B5EF4-FFF2-40B4-BE49-F238E27FC236}">
                  <a16:creationId xmlns:a16="http://schemas.microsoft.com/office/drawing/2014/main" id="{2A96929A-7D22-70CD-4D2D-D5885621339B}"/>
                </a:ext>
              </a:extLst>
            </p:cNvPr>
            <p:cNvSpPr/>
            <p:nvPr/>
          </p:nvSpPr>
          <p:spPr>
            <a:xfrm>
              <a:off x="8603897" y="502870"/>
              <a:ext cx="3409025" cy="5477522"/>
            </a:xfrm>
            <a:prstGeom prst="round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v-SE" sz="1600" b="1" dirty="0">
                  <a:latin typeface="Century Gothic" panose="020B0502020202020204" pitchFamily="34" charset="0"/>
                </a:rPr>
                <a:t>FÖRSVARSSPEL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sv-SE" sz="1600" dirty="0"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Hur kan du göra för att ta tillbaka bollen?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 Hur kan du minska ytan och tiden för motståndaren ? 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Var vill du att motståndaren ska passa?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Vilken position kan du ha för att inte bli förbispelad?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Vilken position har du i förhållande till medspelaren och bollen? </a:t>
              </a:r>
            </a:p>
            <a:p>
              <a:pPr algn="ctr"/>
              <a:endParaRPr lang="sv-SE" sz="16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BA09B5E-F8AD-F8F5-1608-251667A61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B4B47753-38FC-8935-4743-C56751E6D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33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80D1E038-3A25-27F1-7374-EE05CE6D4E4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person, utomhus, fotboll&#10;&#10;Automatiskt genererad beskrivning">
              <a:extLst>
                <a:ext uri="{FF2B5EF4-FFF2-40B4-BE49-F238E27FC236}">
                  <a16:creationId xmlns:a16="http://schemas.microsoft.com/office/drawing/2014/main" id="{935E7D9C-2F6A-ADAE-867F-F421DC5AA5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89" b="465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B426CC91-B356-1A1F-81E2-DFB745958A60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6" name="Rubrik 1">
            <a:extLst>
              <a:ext uri="{FF2B5EF4-FFF2-40B4-BE49-F238E27FC236}">
                <a16:creationId xmlns:a16="http://schemas.microsoft.com/office/drawing/2014/main" id="{A2B3A576-270A-5FB7-38B6-0051E881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9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Pedagogiken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03EF2AC-20A6-97C2-DA78-8F9192FA5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438" y="1646149"/>
            <a:ext cx="10515600" cy="4351338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sv-SE" sz="2800" dirty="0">
                <a:latin typeface="Century Gothic" panose="020B0502020202020204" pitchFamily="34" charset="0"/>
              </a:rPr>
              <a:t>Reflektion och lärande</a:t>
            </a:r>
          </a:p>
          <a:p>
            <a:endParaRPr lang="sv-SE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</a:rPr>
              <a:t>Lärandet sker i spelet då spelet i sig ställer frågor. Använd spelet och det som sker till att ställa frågor. Använd det som händer i spelet för att påvisa goda exempel och saker att utveckla och förbättra.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</a:rPr>
              <a:t>Ställ frågor under spelets gång eller stanna och påvisa situationer som går att reflektera kring. Variation är bra.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7B802F3-ACAF-2EA2-DDA4-281DDAE87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7C04063-DA76-65AA-0984-8F275894C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22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F1A98464-C8C7-B9FC-55DD-DDEF15262DA5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7" name="Bildobjekt 6" descr="En bild som visar träd, gräs, utomhus, person&#10;&#10;Automatiskt genererad beskrivning">
              <a:extLst>
                <a:ext uri="{FF2B5EF4-FFF2-40B4-BE49-F238E27FC236}">
                  <a16:creationId xmlns:a16="http://schemas.microsoft.com/office/drawing/2014/main" id="{F26FE2E0-9C9D-2588-9BC6-C45CAEB07B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54" b="6192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A13299A5-6D50-E6C9-5FEF-65C6579C9DC5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10" name="Rubrik 1">
            <a:extLst>
              <a:ext uri="{FF2B5EF4-FFF2-40B4-BE49-F238E27FC236}">
                <a16:creationId xmlns:a16="http://schemas.microsoft.com/office/drawing/2014/main" id="{F6D5FD95-1C5A-CC37-9B3D-263E4E70335F}"/>
              </a:ext>
            </a:extLst>
          </p:cNvPr>
          <p:cNvSpPr txBox="1">
            <a:spLocks/>
          </p:cNvSpPr>
          <p:nvPr/>
        </p:nvSpPr>
        <p:spPr>
          <a:xfrm>
            <a:off x="-1524" y="11655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>
                <a:latin typeface="Century Gothic" panose="020B0502020202020204" pitchFamily="34" charset="0"/>
              </a:rPr>
              <a:t>Mål och syfte med matchen</a:t>
            </a:r>
          </a:p>
        </p:txBody>
      </p:sp>
      <p:sp>
        <p:nvSpPr>
          <p:cNvPr id="13" name="Platshållare för innehåll 4">
            <a:extLst>
              <a:ext uri="{FF2B5EF4-FFF2-40B4-BE49-F238E27FC236}">
                <a16:creationId xmlns:a16="http://schemas.microsoft.com/office/drawing/2014/main" id="{BA594FFD-1417-A70D-5CC0-F34DE5450BC0}"/>
              </a:ext>
            </a:extLst>
          </p:cNvPr>
          <p:cNvSpPr txBox="1">
            <a:spLocks/>
          </p:cNvSpPr>
          <p:nvPr/>
        </p:nvSpPr>
        <p:spPr>
          <a:xfrm>
            <a:off x="417250" y="2047568"/>
            <a:ext cx="11301274" cy="3341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/>
            <a:r>
              <a:rPr lang="sv-SE" sz="2800" dirty="0">
                <a:latin typeface="Century Gothic" panose="020B0502020202020204" pitchFamily="34" charset="0"/>
              </a:rPr>
              <a:t>Mål och syfte med matchen:</a:t>
            </a:r>
            <a:br>
              <a:rPr lang="sv-SE" sz="2800" dirty="0">
                <a:latin typeface="Century Gothic" panose="020B0502020202020204" pitchFamily="34" charset="0"/>
              </a:rPr>
            </a:br>
            <a:endParaRPr lang="sv-SE" sz="2800" dirty="0">
              <a:latin typeface="Century Gothic" panose="020B0502020202020204" pitchFamily="34" charset="0"/>
            </a:endParaRPr>
          </a:p>
          <a:p>
            <a:r>
              <a:rPr lang="sv-SE" sz="2800" dirty="0">
                <a:latin typeface="Century Gothic" panose="020B0502020202020204" pitchFamily="34" charset="0"/>
              </a:rPr>
              <a:t> Att utveckla och utbilda laget och spelaren i anfallsspel och försvarsspel med hjälp av fotbollsaktioner</a:t>
            </a:r>
            <a:br>
              <a:rPr lang="sv-SE" sz="2800" dirty="0">
                <a:latin typeface="Century Gothic" panose="020B0502020202020204" pitchFamily="34" charset="0"/>
              </a:rPr>
            </a:br>
            <a:endParaRPr lang="sv-SE" sz="2800" dirty="0">
              <a:latin typeface="Century Gothic" panose="020B0502020202020204" pitchFamily="34" charset="0"/>
            </a:endParaRPr>
          </a:p>
          <a:p>
            <a:r>
              <a:rPr lang="sv-SE" sz="2800" dirty="0">
                <a:latin typeface="Century Gothic" panose="020B0502020202020204" pitchFamily="34" charset="0"/>
              </a:rPr>
              <a:t>	</a:t>
            </a:r>
            <a:br>
              <a:rPr lang="sv-SE" sz="2800" dirty="0">
                <a:latin typeface="Century Gothic" panose="020B0502020202020204" pitchFamily="34" charset="0"/>
              </a:rPr>
            </a:br>
            <a:r>
              <a:rPr lang="sv-SE" sz="2800" dirty="0">
                <a:latin typeface="Century Gothic" panose="020B0502020202020204" pitchFamily="34" charset="0"/>
              </a:rPr>
              <a:t>Hjälpmedel: </a:t>
            </a:r>
            <a:r>
              <a:rPr lang="sv-SE" sz="280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latin typeface="Century Gothic" panose="020B0502020202020204" pitchFamily="34" charset="0"/>
              </a:rPr>
              <a:t>Principer och frågor i spelet för laget och individen</a:t>
            </a:r>
            <a:endParaRPr lang="sv-SE" sz="2800" dirty="0">
              <a:latin typeface="Century Gothic" panose="020B0502020202020204" pitchFamily="34" charset="0"/>
            </a:endParaRPr>
          </a:p>
          <a:p>
            <a:pPr marL="36900"/>
            <a:endParaRPr lang="sv-SE" dirty="0">
              <a:latin typeface="Century Gothic" panose="020B0502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6D425F0-7FA5-3096-F723-F637F187B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D982943-10B6-E09C-44CC-C533C8A63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1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>
            <a:extLst>
              <a:ext uri="{FF2B5EF4-FFF2-40B4-BE49-F238E27FC236}">
                <a16:creationId xmlns:a16="http://schemas.microsoft.com/office/drawing/2014/main" id="{D50E0C56-290C-C0F2-515E-054E1BA7DBB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5" name="Bildobjekt 4" descr="En bild som visar träd, utomhus, person, gräs&#10;&#10;Automatiskt genererad beskrivning">
              <a:extLst>
                <a:ext uri="{FF2B5EF4-FFF2-40B4-BE49-F238E27FC236}">
                  <a16:creationId xmlns:a16="http://schemas.microsoft.com/office/drawing/2014/main" id="{C6779DA0-9B4D-4EFC-5447-C04815E75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10" b="5037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5C5C3BA1-1D3F-B806-CEC4-7FE0592A5E0A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8" name="Rubrik 1">
            <a:extLst>
              <a:ext uri="{FF2B5EF4-FFF2-40B4-BE49-F238E27FC236}">
                <a16:creationId xmlns:a16="http://schemas.microsoft.com/office/drawing/2014/main" id="{EA49ACF6-A1E1-3977-F076-9B96B446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927" y="362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Matchen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0006D60B-6E71-D9DB-2D1A-8AEAC1C97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5" y="1556792"/>
            <a:ext cx="11089232" cy="5085184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sv-SE" sz="2400" dirty="0">
                <a:latin typeface="Century Gothic" panose="020B0502020202020204" pitchFamily="34" charset="0"/>
              </a:rPr>
              <a:t>Innan matchen: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 - Värm upp med hjälp av fotbollsaktioner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 - Ställ frågor och reflektera med hjälp av principer för laget och individen</a:t>
            </a:r>
            <a:br>
              <a:rPr lang="sv-SE" sz="2400" dirty="0">
                <a:latin typeface="Century Gothic" panose="020B0502020202020204" pitchFamily="34" charset="0"/>
              </a:rPr>
            </a:b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Under matchen: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 - Ställ frågor och reflektera med hjälp av principer för laget och individen</a:t>
            </a:r>
            <a:br>
              <a:rPr lang="sv-SE" sz="2400" dirty="0">
                <a:latin typeface="Century Gothic" panose="020B0502020202020204" pitchFamily="34" charset="0"/>
              </a:rPr>
            </a:b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I halvtidsvilan: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 - Ställ frågor och reflektera med hjälp av principer för laget och individen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 - Använd metaforer, bilder, koner m.m.</a:t>
            </a:r>
            <a:br>
              <a:rPr lang="sv-SE" sz="2400" dirty="0">
                <a:latin typeface="Century Gothic" panose="020B0502020202020204" pitchFamily="34" charset="0"/>
              </a:rPr>
            </a:b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Efter matchen:</a:t>
            </a:r>
            <a:br>
              <a:rPr lang="sv-SE" sz="2400" dirty="0">
                <a:latin typeface="Century Gothic" panose="020B0502020202020204" pitchFamily="34" charset="0"/>
              </a:rPr>
            </a:br>
            <a:r>
              <a:rPr lang="sv-SE" sz="2400" dirty="0">
                <a:latin typeface="Century Gothic" panose="020B0502020202020204" pitchFamily="34" charset="0"/>
              </a:rPr>
              <a:t> - Sammanfatta, reflektioner utifrån principerna</a:t>
            </a:r>
            <a:br>
              <a:rPr lang="sv-SE" sz="2400" dirty="0">
                <a:latin typeface="Century Gothic" panose="020B0502020202020204" pitchFamily="34" charset="0"/>
              </a:rPr>
            </a:br>
            <a:endParaRPr lang="sv-SE" sz="2400" dirty="0">
              <a:latin typeface="Century Gothic" panose="020B0502020202020204" pitchFamily="34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6BE5ADC-ECFA-926A-C9EB-18BBE18E6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3BF36DA-5FC7-14CE-8C49-687A1105D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34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8E9F6BCA-163F-64BD-4028-9F6526446DB7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träd, person, utomhus, sport&#10;&#10;Automatiskt genererad beskrivning">
              <a:extLst>
                <a:ext uri="{FF2B5EF4-FFF2-40B4-BE49-F238E27FC236}">
                  <a16:creationId xmlns:a16="http://schemas.microsoft.com/office/drawing/2014/main" id="{0B27187B-2DF6-B2AD-84B3-607B1A8D0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13" b="4733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A0285A5F-5BEF-1F66-47B5-238AFF5FF623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sp>
        <p:nvSpPr>
          <p:cNvPr id="6" name="Rubrik 1">
            <a:extLst>
              <a:ext uri="{FF2B5EF4-FFF2-40B4-BE49-F238E27FC236}">
                <a16:creationId xmlns:a16="http://schemas.microsoft.com/office/drawing/2014/main" id="{70041486-F2B9-9339-9FCC-ABFBFE9BA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835"/>
            <a:ext cx="12190476" cy="1325563"/>
          </a:xfrm>
        </p:spPr>
        <p:txBody>
          <a:bodyPr>
            <a:norm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Lär barnen att lyssna på spelet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4DA79D5B-04D2-85C7-F547-C0AFDF226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438" y="1673162"/>
            <a:ext cx="10515600" cy="45662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</a:rPr>
              <a:t>Spelet pratar hela tiden</a:t>
            </a:r>
          </a:p>
          <a:p>
            <a:pPr marL="0" indent="0">
              <a:buNone/>
            </a:pPr>
            <a:br>
              <a:rPr lang="sv-SE" dirty="0">
                <a:latin typeface="Century Gothic" panose="020B0502020202020204" pitchFamily="34" charset="0"/>
              </a:rPr>
            </a:br>
            <a:r>
              <a:rPr lang="sv-SE" dirty="0">
                <a:latin typeface="Century Gothic" panose="020B0502020202020204" pitchFamily="34" charset="0"/>
              </a:rPr>
              <a:t>Spelet ställer frågor</a:t>
            </a:r>
          </a:p>
          <a:p>
            <a:pPr marL="0" indent="0">
              <a:buNone/>
            </a:pPr>
            <a:br>
              <a:rPr lang="sv-SE" dirty="0">
                <a:latin typeface="Century Gothic" panose="020B0502020202020204" pitchFamily="34" charset="0"/>
              </a:rPr>
            </a:br>
            <a:r>
              <a:rPr lang="sv-SE" dirty="0">
                <a:latin typeface="Century Gothic" panose="020B0502020202020204" pitchFamily="34" charset="0"/>
              </a:rPr>
              <a:t>Spelet ger möjligheter och spelet ger feedback</a:t>
            </a:r>
          </a:p>
          <a:p>
            <a:pPr marL="0" indent="0">
              <a:buNone/>
            </a:pPr>
            <a:br>
              <a:rPr lang="sv-SE" dirty="0">
                <a:latin typeface="Century Gothic" panose="020B0502020202020204" pitchFamily="34" charset="0"/>
              </a:rPr>
            </a:br>
            <a:r>
              <a:rPr lang="sv-SE" dirty="0">
                <a:latin typeface="Century Gothic" panose="020B0502020202020204" pitchFamily="34" charset="0"/>
              </a:rPr>
              <a:t>Spelet ber om att passa, spelet ber om att skjuta, spelet ber om att utmana, spelet ber om att sätta press, spelet ber om att vara spelbar...</a:t>
            </a:r>
          </a:p>
          <a:p>
            <a:endParaRPr lang="sv-SE" dirty="0">
              <a:latin typeface="Century Gothic" panose="020B0502020202020204" pitchFamily="34" charset="0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71B7EDE-15BC-A12E-6E2D-63575ED5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8B01009-D2E9-EAAC-5D9E-856BF16CA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1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A7DD1F51-B95D-DE1B-C309-2C8CD6BFE7DC}"/>
              </a:ext>
            </a:extLst>
          </p:cNvPr>
          <p:cNvGrpSpPr/>
          <p:nvPr/>
        </p:nvGrpSpPr>
        <p:grpSpPr>
          <a:xfrm>
            <a:off x="0" y="1282"/>
            <a:ext cx="12192000" cy="6856718"/>
            <a:chOff x="0" y="1282"/>
            <a:chExt cx="12192000" cy="6856718"/>
          </a:xfrm>
        </p:grpSpPr>
        <p:pic>
          <p:nvPicPr>
            <p:cNvPr id="3" name="Bildobjekt 2" descr="En bild som visar gräs, himmel, utomhus, träd&#10;&#10;Automatiskt genererad beskrivning">
              <a:extLst>
                <a:ext uri="{FF2B5EF4-FFF2-40B4-BE49-F238E27FC236}">
                  <a16:creationId xmlns:a16="http://schemas.microsoft.com/office/drawing/2014/main" id="{1AC14033-9237-64C4-CFE2-B03A2591C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32" b="4515"/>
            <a:stretch/>
          </p:blipFill>
          <p:spPr>
            <a:xfrm>
              <a:off x="20" y="1282"/>
              <a:ext cx="12191980" cy="6856718"/>
            </a:xfrm>
            <a:prstGeom prst="rect">
              <a:avLst/>
            </a:prstGeom>
          </p:spPr>
        </p:pic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09307EF-4E54-B536-2E41-E2786537B3AB}"/>
                </a:ext>
              </a:extLst>
            </p:cNvPr>
            <p:cNvSpPr/>
            <p:nvPr/>
          </p:nvSpPr>
          <p:spPr>
            <a:xfrm>
              <a:off x="0" y="6391922"/>
              <a:ext cx="12190476" cy="4660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sz="1400" i="1" dirty="0">
                  <a:latin typeface="Century Gothic" panose="020B0502020202020204" pitchFamily="34" charset="0"/>
                </a:rPr>
                <a:t>ULRICEHAMNS IFK   |   LASSALYCKAN   |   SPELARUTBILDNING – STRUKTUR, ARBETSSÄTT OCH PRINCIPER I SPELET</a:t>
              </a:r>
            </a:p>
          </p:txBody>
        </p:sp>
      </p:grpSp>
      <p:pic>
        <p:nvPicPr>
          <p:cNvPr id="6" name="Bildobjekt 5">
            <a:extLst>
              <a:ext uri="{FF2B5EF4-FFF2-40B4-BE49-F238E27FC236}">
                <a16:creationId xmlns:a16="http://schemas.microsoft.com/office/drawing/2014/main" id="{C5433292-D19A-4B97-D43C-EDBABD104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69" y="6412917"/>
            <a:ext cx="353407" cy="424088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66DA05D-99E8-4123-C93F-949A2257B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24" y="6412917"/>
            <a:ext cx="353407" cy="424088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907F269-452E-872D-B2FF-B6B910DC8FCD}"/>
              </a:ext>
            </a:extLst>
          </p:cNvPr>
          <p:cNvSpPr txBox="1"/>
          <p:nvPr/>
        </p:nvSpPr>
        <p:spPr>
          <a:xfrm>
            <a:off x="0" y="1882065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b="1" dirty="0">
                <a:latin typeface="Century Gothic" panose="020B0502020202020204" pitchFamily="34" charset="0"/>
              </a:rPr>
              <a:t>Det vi gör nu avgör hur </a:t>
            </a:r>
            <a:br>
              <a:rPr lang="sv-SE" sz="6000" b="1" dirty="0">
                <a:latin typeface="Century Gothic" panose="020B0502020202020204" pitchFamily="34" charset="0"/>
              </a:rPr>
            </a:br>
            <a:r>
              <a:rPr lang="sv-SE" sz="6000" b="1" dirty="0">
                <a:latin typeface="Century Gothic" panose="020B0502020202020204" pitchFamily="34" charset="0"/>
              </a:rPr>
              <a:t>det blir i framtiden…</a:t>
            </a:r>
          </a:p>
        </p:txBody>
      </p:sp>
    </p:spTree>
    <p:extLst>
      <p:ext uri="{BB962C8B-B14F-4D97-AF65-F5344CB8AC3E}">
        <p14:creationId xmlns:p14="http://schemas.microsoft.com/office/powerpoint/2010/main" val="2219162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1885</TotalTime>
  <Words>1259</Words>
  <Application>Microsoft Office PowerPoint</Application>
  <PresentationFormat>Bredbild</PresentationFormat>
  <Paragraphs>152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Corbel</vt:lpstr>
      <vt:lpstr>Office-tema</vt:lpstr>
      <vt:lpstr>PowerPoint-presentation</vt:lpstr>
      <vt:lpstr>PowerPoint-presentation</vt:lpstr>
      <vt:lpstr>PowerPoint-presentation</vt:lpstr>
      <vt:lpstr>PowerPoint-presentation</vt:lpstr>
      <vt:lpstr>Principer</vt:lpstr>
      <vt:lpstr>PowerPoint-presentation</vt:lpstr>
      <vt:lpstr>PowerPoint-presentation</vt:lpstr>
      <vt:lpstr>PowerPoint-presentation</vt:lpstr>
      <vt:lpstr>PowerPoint-presentation</vt:lpstr>
      <vt:lpstr>Pedagogiken</vt:lpstr>
      <vt:lpstr>PowerPoint-presentation</vt:lpstr>
      <vt:lpstr>Matchen</vt:lpstr>
      <vt:lpstr>Lär barnen att lyssna på spelet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Wigestål</dc:creator>
  <cp:lastModifiedBy>Fredrik Wigestål</cp:lastModifiedBy>
  <cp:revision>1</cp:revision>
  <dcterms:created xsi:type="dcterms:W3CDTF">2022-05-30T17:20:16Z</dcterms:created>
  <dcterms:modified xsi:type="dcterms:W3CDTF">2022-06-08T06:54:25Z</dcterms:modified>
</cp:coreProperties>
</file>