
<file path=[Content_Types].xml><?xml version="1.0" encoding="utf-8"?>
<Types xmlns="http://schemas.openxmlformats.org/package/2006/content-types">
  <Default Extension="jfif" ContentType="image/jpeg"/>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6.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7.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theme/theme9.xml" ContentType="application/vnd.openxmlformats-officedocument.theme+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10.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1.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2.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1"/>
    <p:sldMasterId id="2147483737" r:id="rId2"/>
    <p:sldMasterId id="2147483749" r:id="rId3"/>
    <p:sldMasterId id="2147483761" r:id="rId4"/>
    <p:sldMasterId id="2147483773" r:id="rId5"/>
    <p:sldMasterId id="2147483793" r:id="rId6"/>
    <p:sldMasterId id="2147483805" r:id="rId7"/>
    <p:sldMasterId id="2147483817" r:id="rId8"/>
    <p:sldMasterId id="2147483829" r:id="rId9"/>
    <p:sldMasterId id="2147483842" r:id="rId10"/>
    <p:sldMasterId id="2147483854" r:id="rId11"/>
    <p:sldMasterId id="2147483873" r:id="rId12"/>
    <p:sldMasterId id="2147483885" r:id="rId13"/>
  </p:sldMasterIdLst>
  <p:notesMasterIdLst>
    <p:notesMasterId r:id="rId34"/>
  </p:notesMasterIdLst>
  <p:handoutMasterIdLst>
    <p:handoutMasterId r:id="rId35"/>
  </p:handoutMasterIdLst>
  <p:sldIdLst>
    <p:sldId id="307" r:id="rId14"/>
    <p:sldId id="296" r:id="rId15"/>
    <p:sldId id="297" r:id="rId16"/>
    <p:sldId id="295" r:id="rId17"/>
    <p:sldId id="290" r:id="rId18"/>
    <p:sldId id="298" r:id="rId19"/>
    <p:sldId id="320" r:id="rId20"/>
    <p:sldId id="321" r:id="rId21"/>
    <p:sldId id="285" r:id="rId22"/>
    <p:sldId id="312" r:id="rId23"/>
    <p:sldId id="305" r:id="rId24"/>
    <p:sldId id="313" r:id="rId25"/>
    <p:sldId id="314" r:id="rId26"/>
    <p:sldId id="306" r:id="rId27"/>
    <p:sldId id="310" r:id="rId28"/>
    <p:sldId id="315" r:id="rId29"/>
    <p:sldId id="302" r:id="rId30"/>
    <p:sldId id="322" r:id="rId31"/>
    <p:sldId id="289" r:id="rId32"/>
    <p:sldId id="288" r:id="rId33"/>
  </p:sldIdLst>
  <p:sldSz cx="12192000" cy="6858000"/>
  <p:notesSz cx="6858000" cy="9144000"/>
  <p:defaultTextStyle>
    <a:defPPr rtl="0">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A147"/>
    <a:srgbClr val="B54C2D"/>
    <a:srgbClr val="B66952"/>
    <a:srgbClr val="B56D45"/>
    <a:srgbClr val="DF9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D18C58-5D43-4554-B0D5-9081AFBCECD3}" v="21" dt="2022-03-29T07:36:45.8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458" autoAdjust="0"/>
    <p:restoredTop sz="94660"/>
  </p:normalViewPr>
  <p:slideViewPr>
    <p:cSldViewPr snapToGrid="0">
      <p:cViewPr varScale="1">
        <p:scale>
          <a:sx n="56" d="100"/>
          <a:sy n="56" d="100"/>
        </p:scale>
        <p:origin x="1012" y="268"/>
      </p:cViewPr>
      <p:guideLst/>
    </p:cSldViewPr>
  </p:slideViewPr>
  <p:notesTextViewPr>
    <p:cViewPr>
      <p:scale>
        <a:sx n="3" d="2"/>
        <a:sy n="3" d="2"/>
      </p:scale>
      <p:origin x="0" y="0"/>
    </p:cViewPr>
  </p:notesTextViewPr>
  <p:notesViewPr>
    <p:cSldViewPr snapToGrid="0">
      <p:cViewPr varScale="1">
        <p:scale>
          <a:sx n="120" d="100"/>
          <a:sy n="120" d="100"/>
        </p:scale>
        <p:origin x="5040"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tableStyles" Target="tableStyles.xml"/><Relationship Id="rId21" Type="http://schemas.openxmlformats.org/officeDocument/2006/relationships/slide" Target="slides/slide8.xml"/><Relationship Id="rId34"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handoutMaster" Target="handoutMasters/handoutMaster1.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A4B69CCA-8069-4600-9E12-C2CA43199826}" type="datetime1">
              <a:rPr lang="sv-SE" smtClean="0"/>
              <a:t>2025-05-14</a:t>
            </a:fld>
            <a:endParaRPr lang="en-US" dirty="0"/>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51E602E8-7778-4840-9C52-CF866E2E76E6}" type="slidenum">
              <a:rPr lang="en-US" smtClean="0"/>
              <a:t>‹#›</a:t>
            </a:fld>
            <a:endParaRPr lang="en-US"/>
          </a:p>
        </p:txBody>
      </p:sp>
    </p:spTree>
    <p:extLst>
      <p:ext uri="{BB962C8B-B14F-4D97-AF65-F5344CB8AC3E}">
        <p14:creationId xmlns:p14="http://schemas.microsoft.com/office/powerpoint/2010/main" val="133060039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85343EF-2C7C-4E93-BA2A-28F1A6BC3FD7}" type="datetime1">
              <a:rPr lang="sv-SE" smtClean="0"/>
              <a:t>2025-05-14</a:t>
            </a:fld>
            <a:endParaRPr lang="en-US"/>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a:t>Klicka för att redigera format för bakgrundstext</a:t>
            </a:r>
            <a:endParaRPr lang="en-US"/>
          </a:p>
          <a:p>
            <a:pPr lvl="1" rtl="0"/>
            <a:r>
              <a:rPr lang="sv-se"/>
              <a:t>Nivå två</a:t>
            </a:r>
          </a:p>
          <a:p>
            <a:pPr lvl="2" rtl="0"/>
            <a:r>
              <a:rPr lang="sv-se"/>
              <a:t>Nivå tre</a:t>
            </a:r>
          </a:p>
          <a:p>
            <a:pPr lvl="3" rtl="0"/>
            <a:r>
              <a:rPr lang="sv-se"/>
              <a:t>Nivå fyra</a:t>
            </a:r>
          </a:p>
          <a:p>
            <a:pPr lvl="4" rtl="0"/>
            <a:r>
              <a:rPr lang="sv-se"/>
              <a:t>Nivå fem</a:t>
            </a:r>
            <a:endParaRPr lang="en-US"/>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E86D5CD-F53C-40AA-8F25-6C53AFF44ECB}" type="slidenum">
              <a:rPr lang="en-US" smtClean="0"/>
              <a:t>‹#›</a:t>
            </a:fld>
            <a:endParaRPr lang="en-US"/>
          </a:p>
        </p:txBody>
      </p:sp>
    </p:spTree>
    <p:extLst>
      <p:ext uri="{BB962C8B-B14F-4D97-AF65-F5344CB8AC3E}">
        <p14:creationId xmlns:p14="http://schemas.microsoft.com/office/powerpoint/2010/main" val="2891398133"/>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370693" y="1769540"/>
            <a:ext cx="9440034" cy="1828801"/>
          </a:xfrm>
        </p:spPr>
        <p:txBody>
          <a:bodyPr rtlCol="0" anchor="b">
            <a:normAutofit/>
          </a:bodyPr>
          <a:lstStyle>
            <a:lvl1pPr algn="ctr">
              <a:defRPr sz="5400"/>
            </a:lvl1pPr>
          </a:lstStyle>
          <a:p>
            <a:pPr rtl="0"/>
            <a:r>
              <a:rPr lang="sv-SE"/>
              <a:t>Klicka här för att ändra mall för rubrikformat</a:t>
            </a:r>
            <a:endParaRPr lang="en-US" dirty="0"/>
          </a:p>
        </p:txBody>
      </p:sp>
      <p:sp>
        <p:nvSpPr>
          <p:cNvPr id="3" name="Underrubrik 2"/>
          <p:cNvSpPr>
            <a:spLocks noGrp="1"/>
          </p:cNvSpPr>
          <p:nvPr>
            <p:ph type="subTitle" idx="1"/>
          </p:nvPr>
        </p:nvSpPr>
        <p:spPr>
          <a:xfrm>
            <a:off x="1370693" y="3773489"/>
            <a:ext cx="9440034" cy="1049867"/>
          </a:xfrm>
        </p:spPr>
        <p:txBody>
          <a:bodyPr rtlCol="0"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sv-SE"/>
              <a:t>Klicka här för att ändra mall för underrubrikformat</a:t>
            </a:r>
            <a:endParaRPr lang="en-US" dirty="0"/>
          </a:p>
        </p:txBody>
      </p:sp>
      <p:sp>
        <p:nvSpPr>
          <p:cNvPr id="4" name="Platshållare för datum 3"/>
          <p:cNvSpPr>
            <a:spLocks noGrp="1"/>
          </p:cNvSpPr>
          <p:nvPr>
            <p:ph type="dt" sz="half" idx="10"/>
          </p:nvPr>
        </p:nvSpPr>
        <p:spPr/>
        <p:txBody>
          <a:bodyPr rtlCol="0"/>
          <a:lstStyle/>
          <a:p>
            <a:pPr rtl="0"/>
            <a:fld id="{D4F5D863-DED9-42B7-9143-386F9DA554B7}"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1580442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för innehåll 2"/>
          <p:cNvSpPr>
            <a:spLocks noGrp="1"/>
          </p:cNvSpPr>
          <p:nvPr>
            <p:ph idx="1"/>
          </p:nvPr>
        </p:nvSpPr>
        <p:spPr/>
        <p:txBody>
          <a:bodyPr rtlCol="0"/>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DC238986-F9EE-4527-88E5-D92237308475}"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672076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AF14C8-A02E-4DC4-B4D5-87D6595D506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F239841-935D-47A5-B111-8E28FCECB90F}"/>
              </a:ext>
            </a:extLst>
          </p:cNvPr>
          <p:cNvSpPr>
            <a:spLocks noGrp="1"/>
          </p:cNvSpPr>
          <p:nvPr>
            <p:ph type="dt" sz="half" idx="10"/>
          </p:nvPr>
        </p:nvSpPr>
        <p:spPr/>
        <p:txBody>
          <a:bodyPr/>
          <a:lstStyle/>
          <a:p>
            <a:pPr rtl="0"/>
            <a:fld id="{98BC602A-79AB-4376-AA29-2E6AEE35CDF7}" type="datetime1">
              <a:rPr lang="sv-SE" smtClean="0"/>
              <a:t>2025-05-14</a:t>
            </a:fld>
            <a:endParaRPr lang="en-US" dirty="0"/>
          </a:p>
        </p:txBody>
      </p:sp>
      <p:sp>
        <p:nvSpPr>
          <p:cNvPr id="4" name="Platshållare för sidfot 3">
            <a:extLst>
              <a:ext uri="{FF2B5EF4-FFF2-40B4-BE49-F238E27FC236}">
                <a16:creationId xmlns:a16="http://schemas.microsoft.com/office/drawing/2014/main" id="{1B1BCAC5-7DFD-4310-BA94-3B9CC8EDA374}"/>
              </a:ext>
            </a:extLst>
          </p:cNvPr>
          <p:cNvSpPr>
            <a:spLocks noGrp="1"/>
          </p:cNvSpPr>
          <p:nvPr>
            <p:ph type="ftr" sz="quarter" idx="11"/>
          </p:nvPr>
        </p:nvSpPr>
        <p:spPr/>
        <p:txBody>
          <a:bodyPr/>
          <a:lstStyle/>
          <a:p>
            <a:pPr rtl="0"/>
            <a:endParaRPr lang="en-US" dirty="0"/>
          </a:p>
        </p:txBody>
      </p:sp>
      <p:sp>
        <p:nvSpPr>
          <p:cNvPr id="5" name="Platshållare för bildnummer 4">
            <a:extLst>
              <a:ext uri="{FF2B5EF4-FFF2-40B4-BE49-F238E27FC236}">
                <a16:creationId xmlns:a16="http://schemas.microsoft.com/office/drawing/2014/main" id="{8E3D306C-ADB7-4160-A8CC-EFBDC15C8914}"/>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915285606"/>
      </p:ext>
    </p:extLst>
  </p:cSld>
  <p:clrMapOvr>
    <a:masterClrMapping/>
  </p:clrMapOvr>
  <p:hf sldNum="0" hdr="0" ftr="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1295401" y="1761067"/>
            <a:ext cx="9590550" cy="1828813"/>
          </a:xfrm>
        </p:spPr>
        <p:txBody>
          <a:bodyPr rtlCol="0" anchor="b"/>
          <a:lstStyle>
            <a:lvl1pPr algn="ctr">
              <a:defRPr sz="4000" b="0" cap="none"/>
            </a:lvl1pPr>
          </a:lstStyle>
          <a:p>
            <a:pPr rtl="0"/>
            <a:r>
              <a:rPr lang="sv-SE"/>
              <a:t>Klicka här för att ändra mall för rubrikformat</a:t>
            </a:r>
            <a:endParaRPr lang="en-US" dirty="0"/>
          </a:p>
        </p:txBody>
      </p:sp>
      <p:sp>
        <p:nvSpPr>
          <p:cNvPr id="3" name="Platshållare för text 2"/>
          <p:cNvSpPr>
            <a:spLocks noGrp="1"/>
          </p:cNvSpPr>
          <p:nvPr>
            <p:ph type="body" idx="1"/>
          </p:nvPr>
        </p:nvSpPr>
        <p:spPr>
          <a:xfrm>
            <a:off x="1295401" y="3763439"/>
            <a:ext cx="9590550" cy="1333494"/>
          </a:xfrm>
        </p:spPr>
        <p:txBody>
          <a:bodyPr rtlCol="0"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sv-SE"/>
              <a:t>Klicka här för att ändra format på bakgrundstexten</a:t>
            </a:r>
          </a:p>
        </p:txBody>
      </p:sp>
      <p:sp>
        <p:nvSpPr>
          <p:cNvPr id="4" name="Platshållare för datum 3"/>
          <p:cNvSpPr>
            <a:spLocks noGrp="1"/>
          </p:cNvSpPr>
          <p:nvPr>
            <p:ph type="dt" sz="half" idx="10"/>
          </p:nvPr>
        </p:nvSpPr>
        <p:spPr/>
        <p:txBody>
          <a:bodyPr rtlCol="0"/>
          <a:lstStyle/>
          <a:p>
            <a:pPr rtl="0"/>
            <a:fld id="{345EE519-4FCB-497A-A750-068F67EA3864}"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3173796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vå innehåll">
    <p:spTree>
      <p:nvGrpSpPr>
        <p:cNvPr id="1" name=""/>
        <p:cNvGrpSpPr/>
        <p:nvPr/>
      </p:nvGrpSpPr>
      <p:grpSpPr>
        <a:xfrm>
          <a:off x="0" y="0"/>
          <a:ext cx="0" cy="0"/>
          <a:chOff x="0" y="0"/>
          <a:chExt cx="0" cy="0"/>
        </a:xfrm>
      </p:grpSpPr>
      <p:sp>
        <p:nvSpPr>
          <p:cNvPr id="2" name="Rubrik 1"/>
          <p:cNvSpPr>
            <a:spLocks noGrp="1"/>
          </p:cNvSpPr>
          <p:nvPr>
            <p:ph type="title"/>
          </p:nvPr>
        </p:nvSpPr>
        <p:spPr>
          <a:xfrm>
            <a:off x="913795" y="609600"/>
            <a:ext cx="10353762" cy="1261872"/>
          </a:xfrm>
        </p:spPr>
        <p:txBody>
          <a:bodyPr rtlCol="0"/>
          <a:lstStyle/>
          <a:p>
            <a:pPr rtl="0"/>
            <a:r>
              <a:rPr lang="sv-SE"/>
              <a:t>Klicka här för att ändra mall för rubrikformat</a:t>
            </a:r>
            <a:endParaRPr lang="en-US" dirty="0"/>
          </a:p>
        </p:txBody>
      </p:sp>
      <p:sp>
        <p:nvSpPr>
          <p:cNvPr id="3" name="Platshållare för innehåll 2"/>
          <p:cNvSpPr>
            <a:spLocks noGrp="1"/>
          </p:cNvSpPr>
          <p:nvPr>
            <p:ph sz="half" idx="1" hasCustomPrompt="1"/>
          </p:nvPr>
        </p:nvSpPr>
        <p:spPr>
          <a:xfrm>
            <a:off x="913795" y="2076450"/>
            <a:ext cx="4856841" cy="3622671"/>
          </a:xfrm>
        </p:spPr>
        <p:txBody>
          <a:bodyPr rtlCol="0" anchor="t">
            <a:normAutofit/>
          </a:bodyPr>
          <a:lstStyle>
            <a:lvl1pPr>
              <a:defRPr/>
            </a:lvl1pPr>
          </a:lstStyle>
          <a:p>
            <a:pPr lvl="0" rtl="0"/>
            <a:r>
              <a:rPr lang="sv-se" dirty="0"/>
              <a:t>Klicka för att redigera format för bakgrundstext</a:t>
            </a:r>
          </a:p>
          <a:p>
            <a:pPr lvl="1" rtl="0"/>
            <a:r>
              <a:rPr lang="sv-se" dirty="0"/>
              <a:t>Nivå två</a:t>
            </a:r>
          </a:p>
          <a:p>
            <a:pPr lvl="2" rtl="0"/>
            <a:r>
              <a:rPr lang="sv-se" dirty="0"/>
              <a:t>Nivå tre</a:t>
            </a:r>
          </a:p>
          <a:p>
            <a:pPr lvl="3" rtl="0"/>
            <a:r>
              <a:rPr lang="sv-se" dirty="0"/>
              <a:t>Nivå fyra</a:t>
            </a:r>
          </a:p>
          <a:p>
            <a:pPr lvl="4" rtl="0"/>
            <a:r>
              <a:rPr lang="sv-se" dirty="0"/>
              <a:t>Nivå fem</a:t>
            </a:r>
            <a:endParaRPr lang="en-US" dirty="0"/>
          </a:p>
        </p:txBody>
      </p:sp>
      <p:sp>
        <p:nvSpPr>
          <p:cNvPr id="4" name="Platshållare för innehåll 3"/>
          <p:cNvSpPr>
            <a:spLocks noGrp="1"/>
          </p:cNvSpPr>
          <p:nvPr>
            <p:ph sz="half" idx="2"/>
          </p:nvPr>
        </p:nvSpPr>
        <p:spPr>
          <a:xfrm>
            <a:off x="6410716" y="2076451"/>
            <a:ext cx="4856841" cy="3622672"/>
          </a:xfrm>
        </p:spPr>
        <p:txBody>
          <a:bodyPr rtlCol="0" anchor="t">
            <a:normAutofit/>
          </a:body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datum 4"/>
          <p:cNvSpPr>
            <a:spLocks noGrp="1"/>
          </p:cNvSpPr>
          <p:nvPr>
            <p:ph type="dt" sz="half" idx="10"/>
          </p:nvPr>
        </p:nvSpPr>
        <p:spPr/>
        <p:txBody>
          <a:bodyPr rtlCol="0"/>
          <a:lstStyle/>
          <a:p>
            <a:pPr rtl="0"/>
            <a:fld id="{A9D1F1FF-D6FC-4E84-9C11-CA68EDC02E15}"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02083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pic>
        <p:nvPicPr>
          <p:cNvPr id="20" name="Bild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Bild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Rubrik 1"/>
          <p:cNvSpPr>
            <a:spLocks noGrp="1"/>
          </p:cNvSpPr>
          <p:nvPr>
            <p:ph type="title"/>
          </p:nvPr>
        </p:nvSpPr>
        <p:spPr>
          <a:xfrm>
            <a:off x="913795" y="492126"/>
            <a:ext cx="10353762" cy="1205398"/>
          </a:xfrm>
        </p:spPr>
        <p:txBody>
          <a:bodyPr rtlCol="0"/>
          <a:lstStyle>
            <a:lvl1pPr>
              <a:defRPr/>
            </a:lvl1pPr>
          </a:lstStyle>
          <a:p>
            <a:pPr rtl="0"/>
            <a:r>
              <a:rPr lang="sv-SE"/>
              <a:t>Klicka här för att ändra mall för rubrikformat</a:t>
            </a:r>
            <a:endParaRPr lang="en-US" dirty="0"/>
          </a:p>
        </p:txBody>
      </p:sp>
      <p:sp>
        <p:nvSpPr>
          <p:cNvPr id="3" name="Platshållare för text 2"/>
          <p:cNvSpPr>
            <a:spLocks noGrp="1"/>
          </p:cNvSpPr>
          <p:nvPr>
            <p:ph type="body" idx="1"/>
          </p:nvPr>
        </p:nvSpPr>
        <p:spPr>
          <a:xfrm>
            <a:off x="1046013" y="1855153"/>
            <a:ext cx="4764764" cy="692494"/>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4" name="Platshållare för innehåll 3"/>
          <p:cNvSpPr>
            <a:spLocks noGrp="1"/>
          </p:cNvSpPr>
          <p:nvPr>
            <p:ph sz="half" idx="2"/>
          </p:nvPr>
        </p:nvSpPr>
        <p:spPr>
          <a:xfrm>
            <a:off x="1046013" y="2702103"/>
            <a:ext cx="4764764"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sv-se"/>
          </a:p>
        </p:txBody>
      </p:sp>
      <p:sp>
        <p:nvSpPr>
          <p:cNvPr id="5" name="Platshållare för text 4"/>
          <p:cNvSpPr>
            <a:spLocks noGrp="1"/>
          </p:cNvSpPr>
          <p:nvPr>
            <p:ph type="body" sz="quarter" idx="3"/>
          </p:nvPr>
        </p:nvSpPr>
        <p:spPr>
          <a:xfrm>
            <a:off x="6363166" y="1855152"/>
            <a:ext cx="4779582" cy="692495"/>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6" name="Platshållare för innehåll 5"/>
          <p:cNvSpPr>
            <a:spLocks noGrp="1"/>
          </p:cNvSpPr>
          <p:nvPr>
            <p:ph sz="quarter" idx="4"/>
          </p:nvPr>
        </p:nvSpPr>
        <p:spPr>
          <a:xfrm>
            <a:off x="6363167" y="2702103"/>
            <a:ext cx="4779581"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sv-se"/>
          </a:p>
        </p:txBody>
      </p:sp>
      <p:sp>
        <p:nvSpPr>
          <p:cNvPr id="7" name="Platshållare för datum 6"/>
          <p:cNvSpPr>
            <a:spLocks noGrp="1"/>
          </p:cNvSpPr>
          <p:nvPr>
            <p:ph type="dt" sz="half" idx="10"/>
          </p:nvPr>
        </p:nvSpPr>
        <p:spPr/>
        <p:txBody>
          <a:bodyPr rtlCol="0"/>
          <a:lstStyle/>
          <a:p>
            <a:pPr rtl="0"/>
            <a:fld id="{6D4BAEC4-2FF4-4379-9C26-4C47EEF3461D}" type="datetime1">
              <a:rPr lang="sv-SE" smtClean="0"/>
              <a:t>2025-05-14</a:t>
            </a:fld>
            <a:endParaRPr lang="en-US" dirty="0"/>
          </a:p>
        </p:txBody>
      </p:sp>
      <p:sp>
        <p:nvSpPr>
          <p:cNvPr id="8" name="Platshållare för sidfot 7"/>
          <p:cNvSpPr>
            <a:spLocks noGrp="1"/>
          </p:cNvSpPr>
          <p:nvPr>
            <p:ph type="ftr" sz="quarter" idx="11"/>
          </p:nvPr>
        </p:nvSpPr>
        <p:spPr/>
        <p:txBody>
          <a:bodyPr rtlCol="0"/>
          <a:lstStyle/>
          <a:p>
            <a:pPr rtl="0"/>
            <a:endParaRPr lang="en-US" dirty="0"/>
          </a:p>
        </p:txBody>
      </p:sp>
      <p:sp>
        <p:nvSpPr>
          <p:cNvPr id="9" name="Platshållare för bildnummer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577916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för datum 2"/>
          <p:cNvSpPr>
            <a:spLocks noGrp="1"/>
          </p:cNvSpPr>
          <p:nvPr>
            <p:ph type="dt" sz="half" idx="10"/>
          </p:nvPr>
        </p:nvSpPr>
        <p:spPr/>
        <p:txBody>
          <a:bodyPr rtlCol="0"/>
          <a:lstStyle/>
          <a:p>
            <a:pPr rtl="0"/>
            <a:fld id="{4C50C379-E69F-48BB-B73C-26C054D7878C}"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20782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rtlCol="0"/>
          <a:lstStyle/>
          <a:p>
            <a:pPr rtl="0"/>
            <a:fld id="{F560C78B-225A-4294-A673-78EDE1B7F9B2}" type="datetime1">
              <a:rPr lang="sv-SE" smtClean="0"/>
              <a:t>2025-05-14</a:t>
            </a:fld>
            <a:endParaRPr lang="en-US" dirty="0"/>
          </a:p>
        </p:txBody>
      </p:sp>
      <p:sp>
        <p:nvSpPr>
          <p:cNvPr id="3" name="Platshållare för sidfot 2"/>
          <p:cNvSpPr>
            <a:spLocks noGrp="1"/>
          </p:cNvSpPr>
          <p:nvPr>
            <p:ph type="ftr" sz="quarter" idx="11"/>
          </p:nvPr>
        </p:nvSpPr>
        <p:spPr/>
        <p:txBody>
          <a:bodyPr rtlCol="0"/>
          <a:lstStyle/>
          <a:p>
            <a:pPr rtl="0"/>
            <a:endParaRPr lang="en-US" dirty="0"/>
          </a:p>
        </p:txBody>
      </p:sp>
      <p:sp>
        <p:nvSpPr>
          <p:cNvPr id="4" name="Platshållare för bildnummer 3"/>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145758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BA2FD8-F9B7-4276-B2F4-B753D388944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484B949-C18D-4C2C-890B-77DC8B7E46D4}"/>
              </a:ext>
            </a:extLst>
          </p:cNvPr>
          <p:cNvSpPr>
            <a:spLocks noGrp="1"/>
          </p:cNvSpPr>
          <p:nvPr>
            <p:ph type="dt" sz="half" idx="10"/>
          </p:nvPr>
        </p:nvSpPr>
        <p:spPr/>
        <p:txBody>
          <a:bodyPr/>
          <a:lstStyle/>
          <a:p>
            <a:pPr rtl="0"/>
            <a:fld id="{98BC602A-79AB-4376-AA29-2E6AEE35CDF7}" type="datetime1">
              <a:rPr lang="sv-SE" smtClean="0"/>
              <a:t>2025-05-14</a:t>
            </a:fld>
            <a:endParaRPr lang="en-US" dirty="0"/>
          </a:p>
        </p:txBody>
      </p:sp>
      <p:sp>
        <p:nvSpPr>
          <p:cNvPr id="4" name="Platshållare för sidfot 3">
            <a:extLst>
              <a:ext uri="{FF2B5EF4-FFF2-40B4-BE49-F238E27FC236}">
                <a16:creationId xmlns:a16="http://schemas.microsoft.com/office/drawing/2014/main" id="{E4A60C58-F0F3-4646-8969-B15A67C15D5C}"/>
              </a:ext>
            </a:extLst>
          </p:cNvPr>
          <p:cNvSpPr>
            <a:spLocks noGrp="1"/>
          </p:cNvSpPr>
          <p:nvPr>
            <p:ph type="ftr" sz="quarter" idx="11"/>
          </p:nvPr>
        </p:nvSpPr>
        <p:spPr/>
        <p:txBody>
          <a:bodyPr/>
          <a:lstStyle/>
          <a:p>
            <a:pPr rtl="0"/>
            <a:endParaRPr lang="en-US" dirty="0"/>
          </a:p>
        </p:txBody>
      </p:sp>
      <p:sp>
        <p:nvSpPr>
          <p:cNvPr id="5" name="Platshållare för bildnummer 4">
            <a:extLst>
              <a:ext uri="{FF2B5EF4-FFF2-40B4-BE49-F238E27FC236}">
                <a16:creationId xmlns:a16="http://schemas.microsoft.com/office/drawing/2014/main" id="{21751083-9A9D-434A-AE00-DCBE58CD7FF5}"/>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233609718"/>
      </p:ext>
    </p:extLst>
  </p:cSld>
  <p:clrMapOvr>
    <a:masterClrMapping/>
  </p:clrMapOvr>
  <p:hf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13795" y="609600"/>
            <a:ext cx="3706889" cy="1821918"/>
          </a:xfrm>
        </p:spPr>
        <p:txBody>
          <a:bodyPr rtlCol="0" anchor="b">
            <a:normAutofit/>
          </a:bodyPr>
          <a:lstStyle>
            <a:lvl1pPr algn="ctr">
              <a:defRPr sz="2800" b="0"/>
            </a:lvl1pPr>
          </a:lstStyle>
          <a:p>
            <a:pPr rtl="0"/>
            <a:r>
              <a:rPr lang="sv-se" dirty="0"/>
              <a:t>Klicka här för att ändra format</a:t>
            </a:r>
            <a:endParaRPr lang="en-US" dirty="0"/>
          </a:p>
        </p:txBody>
      </p:sp>
      <p:sp>
        <p:nvSpPr>
          <p:cNvPr id="3" name="Platshållare för innehåll 2"/>
          <p:cNvSpPr>
            <a:spLocks noGrp="1"/>
          </p:cNvSpPr>
          <p:nvPr>
            <p:ph idx="1"/>
          </p:nvPr>
        </p:nvSpPr>
        <p:spPr>
          <a:xfrm>
            <a:off x="4855633" y="609600"/>
            <a:ext cx="6411924" cy="5080001"/>
          </a:xfrm>
        </p:spPr>
        <p:txBody>
          <a:bodyPr rtlCol="0">
            <a:normAutofit/>
          </a:body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text 3"/>
          <p:cNvSpPr>
            <a:spLocks noGrp="1"/>
          </p:cNvSpPr>
          <p:nvPr>
            <p:ph type="body" sz="half" idx="2"/>
          </p:nvPr>
        </p:nvSpPr>
        <p:spPr>
          <a:xfrm>
            <a:off x="913795" y="2673351"/>
            <a:ext cx="3706889" cy="3016250"/>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6A4E9B0A-DA8D-429D-8889-27013EED3A20}"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1958604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pic>
        <p:nvPicPr>
          <p:cNvPr id="22" name="Bild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Rubrik 1"/>
          <p:cNvSpPr>
            <a:spLocks noGrp="1"/>
          </p:cNvSpPr>
          <p:nvPr>
            <p:ph type="title"/>
          </p:nvPr>
        </p:nvSpPr>
        <p:spPr>
          <a:xfrm>
            <a:off x="913795" y="763701"/>
            <a:ext cx="5707899" cy="1675559"/>
          </a:xfrm>
        </p:spPr>
        <p:txBody>
          <a:bodyPr rtlCol="0" anchor="b">
            <a:noAutofit/>
          </a:bodyPr>
          <a:lstStyle>
            <a:lvl1pPr algn="ctr">
              <a:defRPr sz="3200" b="0"/>
            </a:lvl1pPr>
          </a:lstStyle>
          <a:p>
            <a:pPr rtl="0"/>
            <a:r>
              <a:rPr lang="sv-SE"/>
              <a:t>Klicka här för att ändra mall för rubrikformat</a:t>
            </a:r>
            <a:endParaRPr lang="en-US" dirty="0"/>
          </a:p>
        </p:txBody>
      </p:sp>
      <p:sp>
        <p:nvSpPr>
          <p:cNvPr id="3" name="Platshållare 2 för bild"/>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a:t>Klicka på ikonen för att lägga till en bild</a:t>
            </a:r>
            <a:endParaRPr lang="en-US" dirty="0"/>
          </a:p>
        </p:txBody>
      </p:sp>
      <p:sp>
        <p:nvSpPr>
          <p:cNvPr id="4" name="Platshållare för text 3"/>
          <p:cNvSpPr>
            <a:spLocks noGrp="1"/>
          </p:cNvSpPr>
          <p:nvPr>
            <p:ph type="body" sz="half" idx="2"/>
          </p:nvPr>
        </p:nvSpPr>
        <p:spPr>
          <a:xfrm>
            <a:off x="1473698" y="2679699"/>
            <a:ext cx="4588094" cy="3135695"/>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5C89C2D8-045D-4D9B-A0EC-EF292873006C}"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algn="l"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493386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red 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913806" y="4565255"/>
            <a:ext cx="10355326" cy="543472"/>
          </a:xfrm>
        </p:spPr>
        <p:txBody>
          <a:bodyPr rtlCol="0" anchor="b">
            <a:normAutofit/>
          </a:bodyPr>
          <a:lstStyle>
            <a:lvl1pPr algn="ctr">
              <a:defRPr sz="2800"/>
            </a:lvl1pPr>
          </a:lstStyle>
          <a:p>
            <a:pPr rtl="0"/>
            <a:r>
              <a:rPr lang="sv-SE"/>
              <a:t>Klicka här för att ändra mall för rubrikformat</a:t>
            </a:r>
            <a:endParaRPr lang="en-US" dirty="0"/>
          </a:p>
        </p:txBody>
      </p:sp>
      <p:sp>
        <p:nvSpPr>
          <p:cNvPr id="3" name="Platshållare för bild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rtlCol="0"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sv-SE"/>
              <a:t>Klicka på ikonen för att lägga till en bild</a:t>
            </a:r>
            <a:endParaRPr lang="en-US" dirty="0"/>
          </a:p>
        </p:txBody>
      </p:sp>
      <p:sp>
        <p:nvSpPr>
          <p:cNvPr id="4" name="Platshållare för text 3"/>
          <p:cNvSpPr>
            <a:spLocks noGrp="1"/>
          </p:cNvSpPr>
          <p:nvPr>
            <p:ph type="body" sz="half" idx="2"/>
          </p:nvPr>
        </p:nvSpPr>
        <p:spPr>
          <a:xfrm>
            <a:off x="913795" y="5247728"/>
            <a:ext cx="10353762" cy="543472"/>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3F2CF3D2-69AD-444F-957C-72C89F32E65B}"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2433729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Rubrik 1"/>
          <p:cNvSpPr>
            <a:spLocks noGrp="1"/>
          </p:cNvSpPr>
          <p:nvPr>
            <p:ph type="title"/>
          </p:nvPr>
        </p:nvSpPr>
        <p:spPr>
          <a:xfrm>
            <a:off x="913795" y="608437"/>
            <a:ext cx="10353762" cy="3534344"/>
          </a:xfrm>
        </p:spPr>
        <p:txBody>
          <a:bodyPr rtlCol="0" anchor="ctr">
            <a:normAutofit/>
          </a:bodyPr>
          <a:lstStyle>
            <a:lvl1pPr>
              <a:defRPr sz="4000"/>
            </a:lvl1pPr>
          </a:lstStyle>
          <a:p>
            <a:pPr rtl="0"/>
            <a:r>
              <a:rPr lang="sv-SE"/>
              <a:t>Klicka här för att ändra mall för rubrikformat</a:t>
            </a:r>
            <a:endParaRPr lang="en-US" dirty="0"/>
          </a:p>
        </p:txBody>
      </p:sp>
      <p:sp>
        <p:nvSpPr>
          <p:cNvPr id="4" name="Platshållare för text 3"/>
          <p:cNvSpPr>
            <a:spLocks noGrp="1"/>
          </p:cNvSpPr>
          <p:nvPr>
            <p:ph type="body" sz="half" idx="2"/>
          </p:nvPr>
        </p:nvSpPr>
        <p:spPr>
          <a:xfrm>
            <a:off x="913794" y="4295180"/>
            <a:ext cx="10353763" cy="1501826"/>
          </a:xfrm>
        </p:spPr>
        <p:txBody>
          <a:bodyPr rtlCol="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5E77897B-1C5F-4294-AE66-D0DC3159B725}"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1689714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446212" y="609600"/>
            <a:ext cx="9302752" cy="2992904"/>
          </a:xfrm>
        </p:spPr>
        <p:txBody>
          <a:bodyPr rtlCol="0" anchor="ctr">
            <a:normAutofit/>
          </a:bodyPr>
          <a:lstStyle>
            <a:lvl1pPr>
              <a:defRPr sz="3600"/>
            </a:lvl1pPr>
          </a:lstStyle>
          <a:p>
            <a:pPr rtl="0"/>
            <a:r>
              <a:rPr lang="sv-SE"/>
              <a:t>Klicka här för att ändra mall för rubrikformat</a:t>
            </a:r>
            <a:endParaRPr lang="en-US" dirty="0"/>
          </a:p>
        </p:txBody>
      </p:sp>
      <p:sp>
        <p:nvSpPr>
          <p:cNvPr id="12" name="Platshållare för text 3"/>
          <p:cNvSpPr>
            <a:spLocks noGrp="1"/>
          </p:cNvSpPr>
          <p:nvPr>
            <p:ph type="body" sz="half" idx="13"/>
          </p:nvPr>
        </p:nvSpPr>
        <p:spPr>
          <a:xfrm>
            <a:off x="1720644" y="3610032"/>
            <a:ext cx="8752299" cy="532749"/>
          </a:xfrm>
        </p:spPr>
        <p:txBody>
          <a:bodyPr rtlCol="0"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4" name="Platshållare 3 för text"/>
          <p:cNvSpPr>
            <a:spLocks noGrp="1"/>
          </p:cNvSpPr>
          <p:nvPr>
            <p:ph type="body" sz="half" idx="2"/>
          </p:nvPr>
        </p:nvSpPr>
        <p:spPr>
          <a:xfrm>
            <a:off x="913794" y="4304353"/>
            <a:ext cx="10353763" cy="1489496"/>
          </a:xfrm>
        </p:spPr>
        <p:txBody>
          <a:bodyPr rtlCol="0"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8DD2D3EA-B66F-4E63-9D5C-BEDAF3631AF4}"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
        <p:nvSpPr>
          <p:cNvPr id="11" name="Textruta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sv-se" sz="8000">
                <a:solidFill>
                  <a:schemeClr val="tx1"/>
                </a:solidFill>
                <a:effectLst/>
              </a:rPr>
              <a:t>“</a:t>
            </a:r>
          </a:p>
        </p:txBody>
      </p:sp>
      <p:sp>
        <p:nvSpPr>
          <p:cNvPr id="13" name="Textruta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sv-se" sz="8000">
                <a:solidFill>
                  <a:schemeClr val="tx1"/>
                </a:solidFill>
                <a:effectLst/>
              </a:rPr>
              <a:t>”</a:t>
            </a:r>
          </a:p>
        </p:txBody>
      </p:sp>
    </p:spTree>
    <p:extLst>
      <p:ext uri="{BB962C8B-B14F-4D97-AF65-F5344CB8AC3E}">
        <p14:creationId xmlns:p14="http://schemas.microsoft.com/office/powerpoint/2010/main" val="1757550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Rubrik 1"/>
          <p:cNvSpPr>
            <a:spLocks noGrp="1"/>
          </p:cNvSpPr>
          <p:nvPr>
            <p:ph type="title"/>
          </p:nvPr>
        </p:nvSpPr>
        <p:spPr>
          <a:xfrm>
            <a:off x="913794" y="2126942"/>
            <a:ext cx="10353763" cy="2511835"/>
          </a:xfrm>
        </p:spPr>
        <p:txBody>
          <a:bodyPr rtlCol="0" anchor="b"/>
          <a:lstStyle>
            <a:lvl1pPr>
              <a:defRPr sz="3200"/>
            </a:lvl1pPr>
          </a:lstStyle>
          <a:p>
            <a:pPr rtl="0"/>
            <a:r>
              <a:rPr lang="sv-SE"/>
              <a:t>Klicka här för att ändra mall för rubrikformat</a:t>
            </a:r>
            <a:endParaRPr lang="en-US" dirty="0"/>
          </a:p>
        </p:txBody>
      </p:sp>
      <p:sp>
        <p:nvSpPr>
          <p:cNvPr id="4" name="Platshållare för text 3"/>
          <p:cNvSpPr>
            <a:spLocks noGrp="1"/>
          </p:cNvSpPr>
          <p:nvPr>
            <p:ph type="body" sz="half" idx="2"/>
          </p:nvPr>
        </p:nvSpPr>
        <p:spPr>
          <a:xfrm>
            <a:off x="913784" y="4650556"/>
            <a:ext cx="10352199" cy="1140644"/>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0ED4668B-E27F-41AE-A236-9BA2B05A0A70}"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5088820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5" name="Rubrik 1"/>
          <p:cNvSpPr>
            <a:spLocks noGrp="1"/>
          </p:cNvSpPr>
          <p:nvPr>
            <p:ph type="title" hasCustomPrompt="1"/>
          </p:nvPr>
        </p:nvSpPr>
        <p:spPr>
          <a:xfrm>
            <a:off x="913795" y="492126"/>
            <a:ext cx="10353762" cy="1205398"/>
          </a:xfrm>
        </p:spPr>
        <p:txBody>
          <a:bodyPr rtlCol="0"/>
          <a:lstStyle>
            <a:lvl1pPr>
              <a:defRPr/>
            </a:lvl1pPr>
          </a:lstStyle>
          <a:p>
            <a:pPr rtl="0"/>
            <a:r>
              <a:rPr lang="sv-se" dirty="0"/>
              <a:t>Klicka för att ändra formatet för bakgrundsrubriken</a:t>
            </a:r>
            <a:endParaRPr lang="en-US" dirty="0"/>
          </a:p>
        </p:txBody>
      </p:sp>
      <p:sp>
        <p:nvSpPr>
          <p:cNvPr id="7" name="Platshållare för text 2"/>
          <p:cNvSpPr>
            <a:spLocks noGrp="1"/>
          </p:cNvSpPr>
          <p:nvPr>
            <p:ph type="body" idx="1"/>
          </p:nvPr>
        </p:nvSpPr>
        <p:spPr>
          <a:xfrm>
            <a:off x="913795"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8" name="Platshållare 3 för text"/>
          <p:cNvSpPr>
            <a:spLocks noGrp="1"/>
          </p:cNvSpPr>
          <p:nvPr>
            <p:ph type="body" sz="half" idx="15"/>
          </p:nvPr>
        </p:nvSpPr>
        <p:spPr>
          <a:xfrm>
            <a:off x="91379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9" name="Platshållare för text 4"/>
          <p:cNvSpPr>
            <a:spLocks noGrp="1"/>
          </p:cNvSpPr>
          <p:nvPr>
            <p:ph type="body" sz="quarter" idx="3"/>
          </p:nvPr>
        </p:nvSpPr>
        <p:spPr>
          <a:xfrm>
            <a:off x="4446711" y="1885949"/>
            <a:ext cx="3300984" cy="764783"/>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10" name="Platshållare 3 för text"/>
          <p:cNvSpPr>
            <a:spLocks noGrp="1"/>
          </p:cNvSpPr>
          <p:nvPr>
            <p:ph type="body" sz="half" idx="16"/>
          </p:nvPr>
        </p:nvSpPr>
        <p:spPr>
          <a:xfrm>
            <a:off x="444143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11" name="Platshållare för text 4"/>
          <p:cNvSpPr>
            <a:spLocks noGrp="1"/>
          </p:cNvSpPr>
          <p:nvPr>
            <p:ph type="body" sz="quarter" idx="13"/>
          </p:nvPr>
        </p:nvSpPr>
        <p:spPr>
          <a:xfrm>
            <a:off x="7966572"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12" name="Platshållare 3 för text"/>
          <p:cNvSpPr>
            <a:spLocks noGrp="1"/>
          </p:cNvSpPr>
          <p:nvPr>
            <p:ph type="body" sz="half" idx="17"/>
          </p:nvPr>
        </p:nvSpPr>
        <p:spPr>
          <a:xfrm>
            <a:off x="7966572" y="2768110"/>
            <a:ext cx="3300984" cy="3023089"/>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3" name="Platshållare för datum 2"/>
          <p:cNvSpPr>
            <a:spLocks noGrp="1"/>
          </p:cNvSpPr>
          <p:nvPr>
            <p:ph type="dt" sz="half" idx="10"/>
          </p:nvPr>
        </p:nvSpPr>
        <p:spPr/>
        <p:txBody>
          <a:bodyPr rtlCol="0"/>
          <a:lstStyle/>
          <a:p>
            <a:pPr rtl="0"/>
            <a:fld id="{759F2010-FFFA-44E4-93A0-80077473537C}"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241526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ildkolumn 3">
    <p:spTree>
      <p:nvGrpSpPr>
        <p:cNvPr id="1" name=""/>
        <p:cNvGrpSpPr/>
        <p:nvPr/>
      </p:nvGrpSpPr>
      <p:grpSpPr>
        <a:xfrm>
          <a:off x="0" y="0"/>
          <a:ext cx="0" cy="0"/>
          <a:chOff x="0" y="0"/>
          <a:chExt cx="0" cy="0"/>
        </a:xfrm>
      </p:grpSpPr>
      <p:pic>
        <p:nvPicPr>
          <p:cNvPr id="2" name="Bild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Bild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Bild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Rubrik 1"/>
          <p:cNvSpPr>
            <a:spLocks noGrp="1"/>
          </p:cNvSpPr>
          <p:nvPr>
            <p:ph type="title"/>
          </p:nvPr>
        </p:nvSpPr>
        <p:spPr>
          <a:xfrm>
            <a:off x="913794" y="609600"/>
            <a:ext cx="10353763" cy="970450"/>
          </a:xfrm>
        </p:spPr>
        <p:txBody>
          <a:bodyPr rtlCol="0"/>
          <a:lstStyle/>
          <a:p>
            <a:pPr rtl="0"/>
            <a:r>
              <a:rPr lang="sv-SE"/>
              <a:t>Klicka här för att ändra mall för rubrikformat</a:t>
            </a:r>
            <a:endParaRPr lang="en-US" dirty="0"/>
          </a:p>
        </p:txBody>
      </p:sp>
      <p:sp>
        <p:nvSpPr>
          <p:cNvPr id="19" name="Platshållare för text 2"/>
          <p:cNvSpPr>
            <a:spLocks noGrp="1"/>
          </p:cNvSpPr>
          <p:nvPr>
            <p:ph type="body" idx="1" hasCustomPrompt="1"/>
          </p:nvPr>
        </p:nvSpPr>
        <p:spPr>
          <a:xfrm>
            <a:off x="913795"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0" name="Platshållare för bild 2"/>
          <p:cNvSpPr>
            <a:spLocks noGrp="1" noChangeAspect="1"/>
          </p:cNvSpPr>
          <p:nvPr>
            <p:ph type="pic" idx="15" hasCustomPrompt="1"/>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1" name="Platshållare 3 för text"/>
          <p:cNvSpPr>
            <a:spLocks noGrp="1"/>
          </p:cNvSpPr>
          <p:nvPr>
            <p:ph type="body" sz="half" idx="18"/>
          </p:nvPr>
        </p:nvSpPr>
        <p:spPr>
          <a:xfrm>
            <a:off x="913795" y="4572443"/>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22" name="Platshållare för text 4"/>
          <p:cNvSpPr>
            <a:spLocks noGrp="1"/>
          </p:cNvSpPr>
          <p:nvPr>
            <p:ph type="body" sz="quarter" idx="3" hasCustomPrompt="1"/>
          </p:nvPr>
        </p:nvSpPr>
        <p:spPr>
          <a:xfrm>
            <a:off x="4442788"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3" name="Platshållare för bild 2"/>
          <p:cNvSpPr>
            <a:spLocks noGrp="1" noChangeAspect="1"/>
          </p:cNvSpPr>
          <p:nvPr>
            <p:ph type="pic" idx="21" hasCustomPrompt="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4" name="Platshållare 3 för text"/>
          <p:cNvSpPr>
            <a:spLocks noGrp="1"/>
          </p:cNvSpPr>
          <p:nvPr>
            <p:ph type="body" sz="half" idx="19"/>
          </p:nvPr>
        </p:nvSpPr>
        <p:spPr>
          <a:xfrm>
            <a:off x="4441435"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25" name="Platshållare för text 4"/>
          <p:cNvSpPr>
            <a:spLocks noGrp="1"/>
          </p:cNvSpPr>
          <p:nvPr>
            <p:ph type="body" sz="quarter" idx="13" hasCustomPrompt="1"/>
          </p:nvPr>
        </p:nvSpPr>
        <p:spPr>
          <a:xfrm>
            <a:off x="7966697"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6" name="Platshållare 2 för bild"/>
          <p:cNvSpPr>
            <a:spLocks noGrp="1" noChangeAspect="1"/>
          </p:cNvSpPr>
          <p:nvPr>
            <p:ph type="pic" idx="22" hasCustomPrompt="1"/>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7" name="Platshållare 3 för text"/>
          <p:cNvSpPr>
            <a:spLocks noGrp="1"/>
          </p:cNvSpPr>
          <p:nvPr>
            <p:ph type="body" sz="half" idx="20"/>
          </p:nvPr>
        </p:nvSpPr>
        <p:spPr>
          <a:xfrm>
            <a:off x="7966572"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3" name="Platshållare för datum 2"/>
          <p:cNvSpPr>
            <a:spLocks noGrp="1"/>
          </p:cNvSpPr>
          <p:nvPr>
            <p:ph type="dt" sz="half" idx="10"/>
          </p:nvPr>
        </p:nvSpPr>
        <p:spPr/>
        <p:txBody>
          <a:bodyPr rtlCol="0"/>
          <a:lstStyle/>
          <a:p>
            <a:pPr rtl="0"/>
            <a:fld id="{324F12FF-4830-4EEB-9723-D6FA26EC3BE7}"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6520531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2 för vertikal text"/>
          <p:cNvSpPr>
            <a:spLocks noGrp="1"/>
          </p:cNvSpPr>
          <p:nvPr>
            <p:ph type="body" orient="vert" idx="1"/>
          </p:nvPr>
        </p:nvSpPr>
        <p:spPr/>
        <p:txBody>
          <a:bodyPr vert="eaVert" rtlCol="0" anchor="t"/>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2FA5594F-23A7-4DD5-97A7-B5192E1C9729}"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1646588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983068" y="609599"/>
            <a:ext cx="2284487" cy="5181601"/>
          </a:xfrm>
        </p:spPr>
        <p:txBody>
          <a:bodyPr vert="eaVert" rtlCol="0"/>
          <a:lstStyle>
            <a:lvl1pPr algn="l">
              <a:defRPr/>
            </a:lvl1pPr>
          </a:lstStyle>
          <a:p>
            <a:pPr rtl="0"/>
            <a:r>
              <a:rPr lang="sv-SE"/>
              <a:t>Klicka här för att ändra mall för rubrikformat</a:t>
            </a:r>
            <a:endParaRPr lang="en-US" dirty="0"/>
          </a:p>
        </p:txBody>
      </p:sp>
      <p:sp>
        <p:nvSpPr>
          <p:cNvPr id="3" name="Platshållare 2 för vertikal text"/>
          <p:cNvSpPr>
            <a:spLocks noGrp="1"/>
          </p:cNvSpPr>
          <p:nvPr>
            <p:ph type="body" orient="vert" idx="1"/>
          </p:nvPr>
        </p:nvSpPr>
        <p:spPr>
          <a:xfrm>
            <a:off x="913796" y="609599"/>
            <a:ext cx="7916872" cy="5181601"/>
          </a:xfrm>
        </p:spPr>
        <p:txBody>
          <a:bodyPr vert="eaVert" rtlCol="0" anchor="t"/>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01A34306-BF34-428C-83A1-9158F9EE7204}"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69829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B15FF9-FBAF-4FAD-AA3F-5A6BD8462FC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35FDAA5-0683-424D-9F87-15032FCA3A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EFD131B-FA50-49D3-9248-D8EB335CBB1F}"/>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5" name="Platshållare för sidfot 4">
            <a:extLst>
              <a:ext uri="{FF2B5EF4-FFF2-40B4-BE49-F238E27FC236}">
                <a16:creationId xmlns:a16="http://schemas.microsoft.com/office/drawing/2014/main" id="{A1EC2068-C79F-45C2-86CB-96EB9E04D77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5F2CA84-D484-4665-9F1B-7E58C6857BA6}"/>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15567282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20378ED-E2EF-4A74-96E8-2E70AB903C3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0A8D1CD-AA92-4454-9C0F-84D907671DA7}"/>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574CCA2-A459-41D2-9BC2-BE010F211B70}"/>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5" name="Platshållare för sidfot 4">
            <a:extLst>
              <a:ext uri="{FF2B5EF4-FFF2-40B4-BE49-F238E27FC236}">
                <a16:creationId xmlns:a16="http://schemas.microsoft.com/office/drawing/2014/main" id="{40FB2569-521E-467D-AE84-A983E076FF2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3AB5612-7FA5-4B6C-A239-24116FEC272A}"/>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38497759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74D1EF-74E1-497B-90F4-04FE6A5CA2E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2642B375-8B57-4831-8F04-4601F8DE3B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B816B132-403D-4E56-BFE1-982D204D56D5}"/>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5" name="Platshållare för sidfot 4">
            <a:extLst>
              <a:ext uri="{FF2B5EF4-FFF2-40B4-BE49-F238E27FC236}">
                <a16:creationId xmlns:a16="http://schemas.microsoft.com/office/drawing/2014/main" id="{714D5A32-8618-4F91-BC5C-5C74F01FC2F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818ACA5-BDCD-40F5-A0DF-87935B894D1B}"/>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18891630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F907E5-44A0-4322-B5A5-848F85A883B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BA14A2F-56D7-4041-9B77-F225F6773067}"/>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99964AA6-AD84-4B24-96A1-6C6AFF707588}"/>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59A597F-0CDF-46E9-B506-C162DF5A4B6F}"/>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6" name="Platshållare för sidfot 5">
            <a:extLst>
              <a:ext uri="{FF2B5EF4-FFF2-40B4-BE49-F238E27FC236}">
                <a16:creationId xmlns:a16="http://schemas.microsoft.com/office/drawing/2014/main" id="{942F46AA-E832-4CED-816C-0A5B2953601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9D176B1-8C97-4282-981C-07F859B822F8}"/>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754197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1C1B5C-25E3-4CE6-BCD4-42891F101642}"/>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73B5C8B-D2CA-461D-A361-4667A3DDAA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4FEE3DC-04FF-44F6-B437-7FD823702B0B}"/>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252467F-1452-4258-A711-62B58F9FB3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12FFAED2-7EA5-45C9-832E-6613DED957E0}"/>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7FF3C7C-3442-466C-A67D-5AB9B33A848C}"/>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8" name="Platshållare för sidfot 7">
            <a:extLst>
              <a:ext uri="{FF2B5EF4-FFF2-40B4-BE49-F238E27FC236}">
                <a16:creationId xmlns:a16="http://schemas.microsoft.com/office/drawing/2014/main" id="{8EA1D68C-2D1F-41D5-A29B-916DE77E33C7}"/>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E02D9ED9-84CA-4EA4-9B76-DD503E8EA85D}"/>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29559022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42AED99-397E-404C-ACB2-3C28F4B41A2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4B1A134-19B2-4542-9FCD-9191D756F2D7}"/>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4" name="Platshållare för sidfot 3">
            <a:extLst>
              <a:ext uri="{FF2B5EF4-FFF2-40B4-BE49-F238E27FC236}">
                <a16:creationId xmlns:a16="http://schemas.microsoft.com/office/drawing/2014/main" id="{1AC017EF-367A-4675-A4EB-DD040E5728B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2351D4F-0BE4-44C3-B0D4-48DFCC54369C}"/>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4347125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224BE9D-2103-40DD-8DA0-70E47B9803E5}"/>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3" name="Platshållare för sidfot 2">
            <a:extLst>
              <a:ext uri="{FF2B5EF4-FFF2-40B4-BE49-F238E27FC236}">
                <a16:creationId xmlns:a16="http://schemas.microsoft.com/office/drawing/2014/main" id="{127CC89F-2AFF-43E7-904A-1432FC5DD137}"/>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34550F4E-2150-41D0-9DF6-1A4585EB3B10}"/>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2264948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5FC318-DE61-4923-8E43-43C0AEEA202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88A7A35-AFAB-4315-AB33-C4682FEF12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334F496-6647-47D1-8296-3FFE2015F6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C8AA0B1-9BEF-4530-899A-CD5A034087F9}"/>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6" name="Platshållare för sidfot 5">
            <a:extLst>
              <a:ext uri="{FF2B5EF4-FFF2-40B4-BE49-F238E27FC236}">
                <a16:creationId xmlns:a16="http://schemas.microsoft.com/office/drawing/2014/main" id="{DCF496FC-2E65-4A31-B2E7-BB8E70FD409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DB434EB-0141-4309-84A7-5D1CB09FC985}"/>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21095079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A9BB05-A449-4F12-81B9-352F0136330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6D2B2458-5F7A-457F-80AB-9DDC5A1A2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9A8646A5-8014-45FA-BA79-47F34E68A2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92BA764F-5142-4305-ADB6-0C0BDE122261}"/>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6" name="Platshållare för sidfot 5">
            <a:extLst>
              <a:ext uri="{FF2B5EF4-FFF2-40B4-BE49-F238E27FC236}">
                <a16:creationId xmlns:a16="http://schemas.microsoft.com/office/drawing/2014/main" id="{8EF72AC2-B97E-4688-ACEF-7DA2EEEDC21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7F54ACB-6AF2-4AAA-8B45-D4C2002D1A84}"/>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34402835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945AB6E-9758-4D57-9E77-CD4D3957A71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17F7C87-8524-41C1-AB4F-7D9903E9B74D}"/>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B83E260-542C-4A1D-9770-0567DEE3B5A0}"/>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5" name="Platshållare för sidfot 4">
            <a:extLst>
              <a:ext uri="{FF2B5EF4-FFF2-40B4-BE49-F238E27FC236}">
                <a16:creationId xmlns:a16="http://schemas.microsoft.com/office/drawing/2014/main" id="{3583E833-E527-40D0-B2E4-6566E37D1D4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444984B-C52F-4122-9FB2-6AC84FF1573B}"/>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37278858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2631738-7636-46AB-A40E-279834739425}"/>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B3F2792-4E76-45CE-BD0F-F29E4022264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6F29E12-D56D-4239-8057-FC97A5DDE395}"/>
              </a:ext>
            </a:extLst>
          </p:cNvPr>
          <p:cNvSpPr>
            <a:spLocks noGrp="1"/>
          </p:cNvSpPr>
          <p:nvPr>
            <p:ph type="dt" sz="half" idx="10"/>
          </p:nvPr>
        </p:nvSpPr>
        <p:spPr/>
        <p:txBody>
          <a:bodyPr/>
          <a:lstStyle/>
          <a:p>
            <a:fld id="{2FAC4562-5850-40EC-94AB-5BB30C4408E1}" type="datetimeFigureOut">
              <a:rPr lang="sv-SE" smtClean="0"/>
              <a:t>2025-05-14</a:t>
            </a:fld>
            <a:endParaRPr lang="sv-SE"/>
          </a:p>
        </p:txBody>
      </p:sp>
      <p:sp>
        <p:nvSpPr>
          <p:cNvPr id="5" name="Platshållare för sidfot 4">
            <a:extLst>
              <a:ext uri="{FF2B5EF4-FFF2-40B4-BE49-F238E27FC236}">
                <a16:creationId xmlns:a16="http://schemas.microsoft.com/office/drawing/2014/main" id="{1FD85D59-7ACE-4E33-B792-FCF56A0CF72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3D65985-7EA5-4262-948A-A7B3A91A429B}"/>
              </a:ext>
            </a:extLst>
          </p:cNvPr>
          <p:cNvSpPr>
            <a:spLocks noGrp="1"/>
          </p:cNvSpPr>
          <p:nvPr>
            <p:ph type="sldNum" sz="quarter" idx="12"/>
          </p:nvPr>
        </p:nvSpPr>
        <p:spPr/>
        <p:txBody>
          <a:bodyPr/>
          <a:lstStyle/>
          <a:p>
            <a:fld id="{8F9B6AA4-73DC-4A1B-9503-08CAF1727580}" type="slidenum">
              <a:rPr lang="sv-SE" smtClean="0"/>
              <a:t>‹#›</a:t>
            </a:fld>
            <a:endParaRPr lang="sv-SE"/>
          </a:p>
        </p:txBody>
      </p:sp>
    </p:spTree>
    <p:extLst>
      <p:ext uri="{BB962C8B-B14F-4D97-AF65-F5344CB8AC3E}">
        <p14:creationId xmlns:p14="http://schemas.microsoft.com/office/powerpoint/2010/main" val="164311201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455629-B0A1-40E9-BBB5-86C4A900797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09CD35A-C18B-4CF6-ACA9-FC83555FEB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9FEABC6-0656-4E8C-BC6E-259CDB0F8A35}"/>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5" name="Platshållare för sidfot 4">
            <a:extLst>
              <a:ext uri="{FF2B5EF4-FFF2-40B4-BE49-F238E27FC236}">
                <a16:creationId xmlns:a16="http://schemas.microsoft.com/office/drawing/2014/main" id="{1CC8F751-92A6-46E9-9948-20FEA43F3DD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D085EAA-62E2-4357-ADAD-4D382C390763}"/>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3152610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8E80A1-9037-4CA2-BD29-B22686E176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93C56CD-7F44-4C0D-9833-9CDA89C7CBAA}"/>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366AD67-F8F7-4B1A-8C1E-91E26ADFC514}"/>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5" name="Platshållare för sidfot 4">
            <a:extLst>
              <a:ext uri="{FF2B5EF4-FFF2-40B4-BE49-F238E27FC236}">
                <a16:creationId xmlns:a16="http://schemas.microsoft.com/office/drawing/2014/main" id="{FD3BDA43-82F8-4010-8685-0197059D737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C7D75D97-823A-467C-B1E0-43D0492E763C}"/>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17442641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6C2851-B378-4360-89AD-49D358C4478F}"/>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216935F-A52B-4D74-8D21-0ECD60999E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32A18C1-3618-41E5-8C3A-6271E2D13157}"/>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5" name="Platshållare för sidfot 4">
            <a:extLst>
              <a:ext uri="{FF2B5EF4-FFF2-40B4-BE49-F238E27FC236}">
                <a16:creationId xmlns:a16="http://schemas.microsoft.com/office/drawing/2014/main" id="{3CD42B5E-6A14-48A5-AE5E-5E591C7ED67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0158803-1B49-4FF2-89BA-0783BCC4AB98}"/>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13006667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4A9EF5-B6A6-4836-B434-CBB29F955E8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F094798-8925-4AD6-9360-FBDA1F41BE5A}"/>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0E40BD0-674B-44F2-8253-599845FAFAAF}"/>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36B2D2DA-02B5-427F-935D-E4628B8C71FC}"/>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6" name="Platshållare för sidfot 5">
            <a:extLst>
              <a:ext uri="{FF2B5EF4-FFF2-40B4-BE49-F238E27FC236}">
                <a16:creationId xmlns:a16="http://schemas.microsoft.com/office/drawing/2014/main" id="{67E7AD64-648B-4CD3-B874-1400BE10B67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24756A4-7E0B-4AE5-9B02-0BF1A19095F3}"/>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20853687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A3FAFE-D533-4E9D-B3A2-596D020E64C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8C8A7F0-E91A-4F90-8404-494613A569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29EBEA4-424B-4EF2-A8E7-0F06ED6B815A}"/>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E84A0DC-8DCF-45B1-BCE8-B0E93C4632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5CD9E85-B8E7-456B-A864-6B793FC0D843}"/>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97033F70-D97B-4E4B-A3F9-C3C71CEFBDE0}"/>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8" name="Platshållare för sidfot 7">
            <a:extLst>
              <a:ext uri="{FF2B5EF4-FFF2-40B4-BE49-F238E27FC236}">
                <a16:creationId xmlns:a16="http://schemas.microsoft.com/office/drawing/2014/main" id="{F0029F81-0C73-4CCB-9882-A157CB0E34D3}"/>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7F83954B-C211-4EE3-A429-BA293C264163}"/>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31665577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C1FA17-9527-476F-81D6-6386ECC28231}"/>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349B8E4-9746-4318-87BF-38DD8B169CB1}"/>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4" name="Platshållare för sidfot 3">
            <a:extLst>
              <a:ext uri="{FF2B5EF4-FFF2-40B4-BE49-F238E27FC236}">
                <a16:creationId xmlns:a16="http://schemas.microsoft.com/office/drawing/2014/main" id="{98F11978-83DB-4BB6-B382-0DE073F984C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3DC98B7-07A6-4353-82DF-B54548E04268}"/>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25658721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E00B9AC0-C73B-46BE-BFDF-142E2A8B2DAD}"/>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3" name="Platshållare för sidfot 2">
            <a:extLst>
              <a:ext uri="{FF2B5EF4-FFF2-40B4-BE49-F238E27FC236}">
                <a16:creationId xmlns:a16="http://schemas.microsoft.com/office/drawing/2014/main" id="{582E221A-49C7-4E48-9BB0-500143A27CC1}"/>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3151C198-BAC5-4A6C-8CCC-8EECDDBFD147}"/>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16069355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EAE1D0F-207F-48C5-9903-45AAABF84D7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06799B8-949A-4F5F-B93F-E0E35710A66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9F11D2E6-A9F1-495A-BCAD-63957ACEB4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C41D4026-8BDF-451A-A101-5B614CEABE8B}"/>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6" name="Platshållare för sidfot 5">
            <a:extLst>
              <a:ext uri="{FF2B5EF4-FFF2-40B4-BE49-F238E27FC236}">
                <a16:creationId xmlns:a16="http://schemas.microsoft.com/office/drawing/2014/main" id="{9B005168-6354-4606-AB10-55C69BAD4EB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B143FF3-8F4C-47F4-A746-EC407502DA46}"/>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2949045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74DD89-5D79-4C3C-B4B5-0708F8C1A37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7DF0042-7E1E-4644-B547-E1B7A32554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7759C976-849E-4D50-836A-37CD07CCBA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4364A44-CDCF-4717-B7E8-BEB23603C697}"/>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6" name="Platshållare för sidfot 5">
            <a:extLst>
              <a:ext uri="{FF2B5EF4-FFF2-40B4-BE49-F238E27FC236}">
                <a16:creationId xmlns:a16="http://schemas.microsoft.com/office/drawing/2014/main" id="{A3CA9B18-2584-459F-886D-746DD86B504C}"/>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3DED6D8-95C1-4603-93B7-9C540047495D}"/>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23733569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6D55CE-0593-4364-BECF-346E168A2FBB}"/>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7A8B8BA-B9B2-4C95-98CB-47B22198A058}"/>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E7ADA79-1950-404B-AF9B-A65001C46D41}"/>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5" name="Platshållare för sidfot 4">
            <a:extLst>
              <a:ext uri="{FF2B5EF4-FFF2-40B4-BE49-F238E27FC236}">
                <a16:creationId xmlns:a16="http://schemas.microsoft.com/office/drawing/2014/main" id="{C44CD4D2-F82B-4DA5-B8F5-6EF7008C88E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26FD34C-CDDA-44FF-BD7A-372CBF8524C5}"/>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36228954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78052E6-CFF0-482E-99DC-111B5327A03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28CB4F7F-EC97-478C-8768-32F608A71A7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62B3260-999D-4DA3-BC31-3A7AC7CB824A}"/>
              </a:ext>
            </a:extLst>
          </p:cNvPr>
          <p:cNvSpPr>
            <a:spLocks noGrp="1"/>
          </p:cNvSpPr>
          <p:nvPr>
            <p:ph type="dt" sz="half" idx="10"/>
          </p:nvPr>
        </p:nvSpPr>
        <p:spPr/>
        <p:txBody>
          <a:bodyPr/>
          <a:lstStyle/>
          <a:p>
            <a:fld id="{8E1EBAB4-A283-4DC7-9E01-3CD194E9A3B2}" type="datetimeFigureOut">
              <a:rPr lang="sv-SE" smtClean="0"/>
              <a:t>2025-05-14</a:t>
            </a:fld>
            <a:endParaRPr lang="sv-SE"/>
          </a:p>
        </p:txBody>
      </p:sp>
      <p:sp>
        <p:nvSpPr>
          <p:cNvPr id="5" name="Platshållare för sidfot 4">
            <a:extLst>
              <a:ext uri="{FF2B5EF4-FFF2-40B4-BE49-F238E27FC236}">
                <a16:creationId xmlns:a16="http://schemas.microsoft.com/office/drawing/2014/main" id="{830ECE11-1534-4FC5-911A-E9B8CC374B0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BE7486D-8A47-4A05-8BDD-682EF1588A4C}"/>
              </a:ext>
            </a:extLst>
          </p:cNvPr>
          <p:cNvSpPr>
            <a:spLocks noGrp="1"/>
          </p:cNvSpPr>
          <p:nvPr>
            <p:ph type="sldNum" sz="quarter" idx="12"/>
          </p:nvPr>
        </p:nvSpPr>
        <p:spPr/>
        <p:txBody>
          <a:bodyPr/>
          <a:lstStyle/>
          <a:p>
            <a:fld id="{5CBAA7E2-014D-4BA7-9D39-11EBF6233ADB}" type="slidenum">
              <a:rPr lang="sv-SE" smtClean="0"/>
              <a:t>‹#›</a:t>
            </a:fld>
            <a:endParaRPr lang="sv-SE"/>
          </a:p>
        </p:txBody>
      </p:sp>
    </p:spTree>
    <p:extLst>
      <p:ext uri="{BB962C8B-B14F-4D97-AF65-F5344CB8AC3E}">
        <p14:creationId xmlns:p14="http://schemas.microsoft.com/office/powerpoint/2010/main" val="40091845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E1A6C20-FECF-48C3-B799-6126B80D13EC}"/>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A57B4980-9362-406E-BD9D-5846890B2D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30174964-4B3F-4FEB-97C7-51C2FFF15153}"/>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5" name="Platshållare för sidfot 4">
            <a:extLst>
              <a:ext uri="{FF2B5EF4-FFF2-40B4-BE49-F238E27FC236}">
                <a16:creationId xmlns:a16="http://schemas.microsoft.com/office/drawing/2014/main" id="{C736AD1F-5400-4AEB-B028-AFF8B19FF6D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F637FF8-7022-4202-938A-0BDA6BA62419}"/>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479927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315636B-3789-47E1-B21C-FF330E02EB2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75AC7CE-0323-42EF-84B6-B5A98E7E5968}"/>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FC2257B-88D4-46A8-B4FF-E33586A32A86}"/>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5" name="Platshållare för sidfot 4">
            <a:extLst>
              <a:ext uri="{FF2B5EF4-FFF2-40B4-BE49-F238E27FC236}">
                <a16:creationId xmlns:a16="http://schemas.microsoft.com/office/drawing/2014/main" id="{89F7A6F6-B5E8-4593-8934-3D6ED70D343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144BD58-CC14-4A9A-B09F-50CF3EF94B63}"/>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341318950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04ECEFF-1AE8-4E23-9B36-11533AC3A01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8355756F-3D12-4BDA-9547-C755A099B8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5D50CE0-5C93-489E-9DB2-20C3CE3744AA}"/>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5" name="Platshållare för sidfot 4">
            <a:extLst>
              <a:ext uri="{FF2B5EF4-FFF2-40B4-BE49-F238E27FC236}">
                <a16:creationId xmlns:a16="http://schemas.microsoft.com/office/drawing/2014/main" id="{B63A0894-6448-4DCB-9B9E-FFA46A84B7C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FA908E-DBA0-4C1B-B1A7-5D2E5BC4C731}"/>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10148770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A09C5BA-CE0A-484D-A2B0-14FABCBC332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D0FF7CC-7228-45E4-974C-7B4F0027E41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65C63C51-8C86-4F9A-B53A-AD4C991CCF7A}"/>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5EBCF817-968F-4F69-BFE1-E8C2F1630FE3}"/>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6" name="Platshållare för sidfot 5">
            <a:extLst>
              <a:ext uri="{FF2B5EF4-FFF2-40B4-BE49-F238E27FC236}">
                <a16:creationId xmlns:a16="http://schemas.microsoft.com/office/drawing/2014/main" id="{0F34C890-81D5-4181-BD1F-46F52A9CBC2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C6FA19C-DFBF-4334-96E4-58502BA9D6A5}"/>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28076397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259EBD-2BB6-4B4E-B475-48AE5C6C6F75}"/>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F5B00DF-A12D-449A-B9F5-832C5BE48D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6D74DF59-7CA5-47B4-B7D7-648FEE8F7B6B}"/>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61F95567-63D2-469A-BC5B-8EBAF649A3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FE0AE6A-6F31-47CF-B85F-EDDB8436BF54}"/>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29A20393-FE35-41A9-BC29-F6831C424D22}"/>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8" name="Platshållare för sidfot 7">
            <a:extLst>
              <a:ext uri="{FF2B5EF4-FFF2-40B4-BE49-F238E27FC236}">
                <a16:creationId xmlns:a16="http://schemas.microsoft.com/office/drawing/2014/main" id="{AF34CA2E-ABE8-49A8-8A35-8626DFB8F639}"/>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E9DCE11F-CA67-4683-80B4-AB272553A48B}"/>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3358795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F915A95-E705-46E5-8D99-B9147FC63B60}"/>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AE5C720-716F-42B4-8AC8-024E2888D3AA}"/>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4" name="Platshållare för sidfot 3">
            <a:extLst>
              <a:ext uri="{FF2B5EF4-FFF2-40B4-BE49-F238E27FC236}">
                <a16:creationId xmlns:a16="http://schemas.microsoft.com/office/drawing/2014/main" id="{BA4B94C3-0698-42E8-9091-84301782DC9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FAB1E93E-2A33-46E5-ADDA-661D70040030}"/>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214735512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999385D-E7F7-472A-9914-E42808A1752A}"/>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3" name="Platshållare för sidfot 2">
            <a:extLst>
              <a:ext uri="{FF2B5EF4-FFF2-40B4-BE49-F238E27FC236}">
                <a16:creationId xmlns:a16="http://schemas.microsoft.com/office/drawing/2014/main" id="{6BEAC8FF-51D2-4DC6-9719-4F12E2F3729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73C0A561-C561-4BFC-9D7D-0E48D1BF935A}"/>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22557721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18BAC1-EB69-416B-B196-ACF1592CB48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D166B21-DD39-40CC-BC9D-6A6A1F0012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8F4616D-D3E1-491B-A80C-9078DC1EE3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961F88B-3BD3-47F2-983E-430FB2A4BB79}"/>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6" name="Platshållare för sidfot 5">
            <a:extLst>
              <a:ext uri="{FF2B5EF4-FFF2-40B4-BE49-F238E27FC236}">
                <a16:creationId xmlns:a16="http://schemas.microsoft.com/office/drawing/2014/main" id="{D7CD3856-C8A8-4F99-9BD5-633DC62FA4C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79A3DC3-4A15-4A7A-9951-EA5FDC491B47}"/>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4152357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24CD8AE-22BC-4F11-ACF6-1D2C96B26B6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9FC19C85-5CA5-4CB4-8FA3-F5D9374913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2CEC81F3-7EA0-4DF9-9F6A-396346CAF9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29EEF26B-4B9E-4015-ABBB-0C6B79549B97}"/>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6" name="Platshållare för sidfot 5">
            <a:extLst>
              <a:ext uri="{FF2B5EF4-FFF2-40B4-BE49-F238E27FC236}">
                <a16:creationId xmlns:a16="http://schemas.microsoft.com/office/drawing/2014/main" id="{E6C7B6AD-3E82-4162-AEEB-F36AE3E60D6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E429B36-AAAB-4163-8F7D-692E340718D6}"/>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65467214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56B46A-B653-441C-8060-BC19EC981E1E}"/>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AC63AAD2-7D42-4C37-A383-6799A328776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4C66B0A-D63A-413A-9F66-E8FF2C127E22}"/>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5" name="Platshållare för sidfot 4">
            <a:extLst>
              <a:ext uri="{FF2B5EF4-FFF2-40B4-BE49-F238E27FC236}">
                <a16:creationId xmlns:a16="http://schemas.microsoft.com/office/drawing/2014/main" id="{F1D170CF-805B-4779-AB8C-32A60134E24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873E903-3D26-4D8C-A77B-2A5628D84118}"/>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8156633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C22705DE-73F0-4CB6-A109-80E5CAE26D41}"/>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6335CA7-F29A-4500-8F18-B71058F40A2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79AAA95-F367-47F3-98B3-94D0D611ECC4}"/>
              </a:ext>
            </a:extLst>
          </p:cNvPr>
          <p:cNvSpPr>
            <a:spLocks noGrp="1"/>
          </p:cNvSpPr>
          <p:nvPr>
            <p:ph type="dt" sz="half" idx="10"/>
          </p:nvPr>
        </p:nvSpPr>
        <p:spPr/>
        <p:txBody>
          <a:bodyPr/>
          <a:lstStyle/>
          <a:p>
            <a:fld id="{6F66C92C-14F1-4F5E-934C-C116BB9A6C2E}" type="datetimeFigureOut">
              <a:rPr lang="sv-SE" smtClean="0"/>
              <a:t>2025-05-14</a:t>
            </a:fld>
            <a:endParaRPr lang="sv-SE"/>
          </a:p>
        </p:txBody>
      </p:sp>
      <p:sp>
        <p:nvSpPr>
          <p:cNvPr id="5" name="Platshållare för sidfot 4">
            <a:extLst>
              <a:ext uri="{FF2B5EF4-FFF2-40B4-BE49-F238E27FC236}">
                <a16:creationId xmlns:a16="http://schemas.microsoft.com/office/drawing/2014/main" id="{331C9B32-95B1-4B1C-BD2F-4AC3229F9DB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E77DBFF-3B9D-4FD8-B375-03919D1D0000}"/>
              </a:ext>
            </a:extLst>
          </p:cNvPr>
          <p:cNvSpPr>
            <a:spLocks noGrp="1"/>
          </p:cNvSpPr>
          <p:nvPr>
            <p:ph type="sldNum" sz="quarter" idx="12"/>
          </p:nvPr>
        </p:nvSpPr>
        <p:spPr/>
        <p:txBody>
          <a:bodyPr/>
          <a:lstStyle/>
          <a:p>
            <a:fld id="{E343E7D2-55C6-4262-A369-0049B5848700}" type="slidenum">
              <a:rPr lang="sv-SE" smtClean="0"/>
              <a:t>‹#›</a:t>
            </a:fld>
            <a:endParaRPr lang="sv-SE"/>
          </a:p>
        </p:txBody>
      </p:sp>
    </p:spTree>
    <p:extLst>
      <p:ext uri="{BB962C8B-B14F-4D97-AF65-F5344CB8AC3E}">
        <p14:creationId xmlns:p14="http://schemas.microsoft.com/office/powerpoint/2010/main" val="2777915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370693" y="1769540"/>
            <a:ext cx="9440034" cy="1828801"/>
          </a:xfrm>
        </p:spPr>
        <p:txBody>
          <a:bodyPr rtlCol="0" anchor="b">
            <a:normAutofit/>
          </a:bodyPr>
          <a:lstStyle>
            <a:lvl1pPr algn="ctr">
              <a:defRPr sz="5400"/>
            </a:lvl1pPr>
          </a:lstStyle>
          <a:p>
            <a:pPr rtl="0"/>
            <a:r>
              <a:rPr lang="sv-SE"/>
              <a:t>Klicka här för att ändra mall för rubrikformat</a:t>
            </a:r>
            <a:endParaRPr lang="en-US" dirty="0"/>
          </a:p>
        </p:txBody>
      </p:sp>
      <p:sp>
        <p:nvSpPr>
          <p:cNvPr id="3" name="Underrubrik 2"/>
          <p:cNvSpPr>
            <a:spLocks noGrp="1"/>
          </p:cNvSpPr>
          <p:nvPr>
            <p:ph type="subTitle" idx="1"/>
          </p:nvPr>
        </p:nvSpPr>
        <p:spPr>
          <a:xfrm>
            <a:off x="1370693" y="3773489"/>
            <a:ext cx="9440034" cy="1049867"/>
          </a:xfrm>
        </p:spPr>
        <p:txBody>
          <a:bodyPr rtlCol="0"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sv-SE"/>
              <a:t>Klicka här för att ändra mall för underrubrikformat</a:t>
            </a:r>
            <a:endParaRPr lang="en-US" dirty="0"/>
          </a:p>
        </p:txBody>
      </p:sp>
      <p:sp>
        <p:nvSpPr>
          <p:cNvPr id="4" name="Platshållare för datum 3"/>
          <p:cNvSpPr>
            <a:spLocks noGrp="1"/>
          </p:cNvSpPr>
          <p:nvPr>
            <p:ph type="dt" sz="half" idx="10"/>
          </p:nvPr>
        </p:nvSpPr>
        <p:spPr/>
        <p:txBody>
          <a:bodyPr rtlCol="0"/>
          <a:lstStyle/>
          <a:p>
            <a:pPr rtl="0"/>
            <a:fld id="{D4F5D863-DED9-42B7-9143-386F9DA554B7}"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22345145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för innehåll 2"/>
          <p:cNvSpPr>
            <a:spLocks noGrp="1"/>
          </p:cNvSpPr>
          <p:nvPr>
            <p:ph idx="1"/>
          </p:nvPr>
        </p:nvSpPr>
        <p:spPr/>
        <p:txBody>
          <a:bodyPr rtlCol="0"/>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DC238986-F9EE-4527-88E5-D92237308475}"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2828408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AF14C8-A02E-4DC4-B4D5-87D6595D506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6F239841-935D-47A5-B111-8E28FCECB90F}"/>
              </a:ext>
            </a:extLst>
          </p:cNvPr>
          <p:cNvSpPr>
            <a:spLocks noGrp="1"/>
          </p:cNvSpPr>
          <p:nvPr>
            <p:ph type="dt" sz="half" idx="10"/>
          </p:nvPr>
        </p:nvSpPr>
        <p:spPr/>
        <p:txBody>
          <a:bodyPr/>
          <a:lstStyle/>
          <a:p>
            <a:fld id="{98BC602A-79AB-4376-AA29-2E6AEE35CDF7}" type="datetime1">
              <a:rPr lang="sv-SE" smtClean="0"/>
              <a:pPr/>
              <a:t>2025-05-14</a:t>
            </a:fld>
            <a:endParaRPr lang="en-US" dirty="0"/>
          </a:p>
        </p:txBody>
      </p:sp>
      <p:sp>
        <p:nvSpPr>
          <p:cNvPr id="4" name="Platshållare för sidfot 3">
            <a:extLst>
              <a:ext uri="{FF2B5EF4-FFF2-40B4-BE49-F238E27FC236}">
                <a16:creationId xmlns:a16="http://schemas.microsoft.com/office/drawing/2014/main" id="{1B1BCAC5-7DFD-4310-BA94-3B9CC8EDA374}"/>
              </a:ext>
            </a:extLst>
          </p:cNvPr>
          <p:cNvSpPr>
            <a:spLocks noGrp="1"/>
          </p:cNvSpPr>
          <p:nvPr>
            <p:ph type="ftr" sz="quarter" idx="11"/>
          </p:nvPr>
        </p:nvSpPr>
        <p:spPr/>
        <p:txBody>
          <a:bodyPr/>
          <a:lstStyle/>
          <a:p>
            <a:endParaRPr lang="en-US" dirty="0"/>
          </a:p>
        </p:txBody>
      </p:sp>
      <p:sp>
        <p:nvSpPr>
          <p:cNvPr id="5" name="Platshållare för bildnummer 4">
            <a:extLst>
              <a:ext uri="{FF2B5EF4-FFF2-40B4-BE49-F238E27FC236}">
                <a16:creationId xmlns:a16="http://schemas.microsoft.com/office/drawing/2014/main" id="{8E3D306C-ADB7-4160-A8CC-EFBDC15C8914}"/>
              </a:ext>
            </a:extLst>
          </p:cNvPr>
          <p:cNvSpPr>
            <a:spLocks noGrp="1"/>
          </p:cNvSpPr>
          <p:nvPr>
            <p:ph type="sldNum" sz="quarter" idx="12"/>
          </p:nvPr>
        </p:nvSpPr>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05457916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1295401" y="1761067"/>
            <a:ext cx="9590550" cy="1828813"/>
          </a:xfrm>
        </p:spPr>
        <p:txBody>
          <a:bodyPr rtlCol="0" anchor="b"/>
          <a:lstStyle>
            <a:lvl1pPr algn="ctr">
              <a:defRPr sz="4000" b="0" cap="none"/>
            </a:lvl1pPr>
          </a:lstStyle>
          <a:p>
            <a:pPr rtl="0"/>
            <a:r>
              <a:rPr lang="sv-SE"/>
              <a:t>Klicka här för att ändra mall för rubrikformat</a:t>
            </a:r>
            <a:endParaRPr lang="en-US" dirty="0"/>
          </a:p>
        </p:txBody>
      </p:sp>
      <p:sp>
        <p:nvSpPr>
          <p:cNvPr id="3" name="Platshållare för text 2"/>
          <p:cNvSpPr>
            <a:spLocks noGrp="1"/>
          </p:cNvSpPr>
          <p:nvPr>
            <p:ph type="body" idx="1"/>
          </p:nvPr>
        </p:nvSpPr>
        <p:spPr>
          <a:xfrm>
            <a:off x="1295401" y="3763439"/>
            <a:ext cx="9590550" cy="1333494"/>
          </a:xfrm>
        </p:spPr>
        <p:txBody>
          <a:bodyPr rtlCol="0"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sv-SE"/>
              <a:t>Klicka här för att ändra format på bakgrundstexten</a:t>
            </a:r>
          </a:p>
        </p:txBody>
      </p:sp>
      <p:sp>
        <p:nvSpPr>
          <p:cNvPr id="4" name="Platshållare för datum 3"/>
          <p:cNvSpPr>
            <a:spLocks noGrp="1"/>
          </p:cNvSpPr>
          <p:nvPr>
            <p:ph type="dt" sz="half" idx="10"/>
          </p:nvPr>
        </p:nvSpPr>
        <p:spPr/>
        <p:txBody>
          <a:bodyPr rtlCol="0"/>
          <a:lstStyle/>
          <a:p>
            <a:pPr rtl="0"/>
            <a:fld id="{345EE519-4FCB-497A-A750-068F67EA3864}"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32519674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vå innehåll">
    <p:spTree>
      <p:nvGrpSpPr>
        <p:cNvPr id="1" name=""/>
        <p:cNvGrpSpPr/>
        <p:nvPr/>
      </p:nvGrpSpPr>
      <p:grpSpPr>
        <a:xfrm>
          <a:off x="0" y="0"/>
          <a:ext cx="0" cy="0"/>
          <a:chOff x="0" y="0"/>
          <a:chExt cx="0" cy="0"/>
        </a:xfrm>
      </p:grpSpPr>
      <p:sp>
        <p:nvSpPr>
          <p:cNvPr id="2" name="Rubrik 1"/>
          <p:cNvSpPr>
            <a:spLocks noGrp="1"/>
          </p:cNvSpPr>
          <p:nvPr>
            <p:ph type="title"/>
          </p:nvPr>
        </p:nvSpPr>
        <p:spPr>
          <a:xfrm>
            <a:off x="913795" y="609600"/>
            <a:ext cx="10353762" cy="1261872"/>
          </a:xfrm>
        </p:spPr>
        <p:txBody>
          <a:bodyPr rtlCol="0"/>
          <a:lstStyle/>
          <a:p>
            <a:pPr rtl="0"/>
            <a:r>
              <a:rPr lang="sv-SE"/>
              <a:t>Klicka här för att ändra mall för rubrikformat</a:t>
            </a:r>
            <a:endParaRPr lang="en-US" dirty="0"/>
          </a:p>
        </p:txBody>
      </p:sp>
      <p:sp>
        <p:nvSpPr>
          <p:cNvPr id="3" name="Platshållare för innehåll 2"/>
          <p:cNvSpPr>
            <a:spLocks noGrp="1"/>
          </p:cNvSpPr>
          <p:nvPr>
            <p:ph sz="half" idx="1" hasCustomPrompt="1"/>
          </p:nvPr>
        </p:nvSpPr>
        <p:spPr>
          <a:xfrm>
            <a:off x="913795" y="2076450"/>
            <a:ext cx="4856841" cy="3622671"/>
          </a:xfrm>
        </p:spPr>
        <p:txBody>
          <a:bodyPr rtlCol="0" anchor="t">
            <a:normAutofit/>
          </a:bodyPr>
          <a:lstStyle>
            <a:lvl1pPr>
              <a:defRPr/>
            </a:lvl1pPr>
          </a:lstStyle>
          <a:p>
            <a:pPr lvl="0" rtl="0"/>
            <a:r>
              <a:rPr lang="sv-se" dirty="0"/>
              <a:t>Klicka för att redigera format för bakgrundstext</a:t>
            </a:r>
          </a:p>
          <a:p>
            <a:pPr lvl="1" rtl="0"/>
            <a:r>
              <a:rPr lang="sv-se" dirty="0"/>
              <a:t>Nivå två</a:t>
            </a:r>
          </a:p>
          <a:p>
            <a:pPr lvl="2" rtl="0"/>
            <a:r>
              <a:rPr lang="sv-se" dirty="0"/>
              <a:t>Nivå tre</a:t>
            </a:r>
          </a:p>
          <a:p>
            <a:pPr lvl="3" rtl="0"/>
            <a:r>
              <a:rPr lang="sv-se" dirty="0"/>
              <a:t>Nivå fyra</a:t>
            </a:r>
          </a:p>
          <a:p>
            <a:pPr lvl="4" rtl="0"/>
            <a:r>
              <a:rPr lang="sv-se" dirty="0"/>
              <a:t>Nivå fem</a:t>
            </a:r>
            <a:endParaRPr lang="en-US" dirty="0"/>
          </a:p>
        </p:txBody>
      </p:sp>
      <p:sp>
        <p:nvSpPr>
          <p:cNvPr id="4" name="Platshållare för innehåll 3"/>
          <p:cNvSpPr>
            <a:spLocks noGrp="1"/>
          </p:cNvSpPr>
          <p:nvPr>
            <p:ph sz="half" idx="2"/>
          </p:nvPr>
        </p:nvSpPr>
        <p:spPr>
          <a:xfrm>
            <a:off x="6410716" y="2076451"/>
            <a:ext cx="4856841" cy="3622672"/>
          </a:xfrm>
        </p:spPr>
        <p:txBody>
          <a:bodyPr rtlCol="0" anchor="t">
            <a:normAutofit/>
          </a:body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datum 4"/>
          <p:cNvSpPr>
            <a:spLocks noGrp="1"/>
          </p:cNvSpPr>
          <p:nvPr>
            <p:ph type="dt" sz="half" idx="10"/>
          </p:nvPr>
        </p:nvSpPr>
        <p:spPr/>
        <p:txBody>
          <a:bodyPr rtlCol="0"/>
          <a:lstStyle/>
          <a:p>
            <a:pPr rtl="0"/>
            <a:fld id="{A9D1F1FF-D6FC-4E84-9C11-CA68EDC02E15}"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08245773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pic>
        <p:nvPicPr>
          <p:cNvPr id="20" name="Bild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Bild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Rubrik 1"/>
          <p:cNvSpPr>
            <a:spLocks noGrp="1"/>
          </p:cNvSpPr>
          <p:nvPr>
            <p:ph type="title"/>
          </p:nvPr>
        </p:nvSpPr>
        <p:spPr>
          <a:xfrm>
            <a:off x="913795" y="492126"/>
            <a:ext cx="10353762" cy="1205398"/>
          </a:xfrm>
        </p:spPr>
        <p:txBody>
          <a:bodyPr rtlCol="0"/>
          <a:lstStyle>
            <a:lvl1pPr>
              <a:defRPr/>
            </a:lvl1pPr>
          </a:lstStyle>
          <a:p>
            <a:pPr rtl="0"/>
            <a:r>
              <a:rPr lang="sv-SE"/>
              <a:t>Klicka här för att ändra mall för rubrikformat</a:t>
            </a:r>
            <a:endParaRPr lang="en-US" dirty="0"/>
          </a:p>
        </p:txBody>
      </p:sp>
      <p:sp>
        <p:nvSpPr>
          <p:cNvPr id="3" name="Platshållare för text 2"/>
          <p:cNvSpPr>
            <a:spLocks noGrp="1"/>
          </p:cNvSpPr>
          <p:nvPr>
            <p:ph type="body" idx="1"/>
          </p:nvPr>
        </p:nvSpPr>
        <p:spPr>
          <a:xfrm>
            <a:off x="1046013" y="1855153"/>
            <a:ext cx="4764764" cy="692494"/>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4" name="Platshållare för innehåll 3"/>
          <p:cNvSpPr>
            <a:spLocks noGrp="1"/>
          </p:cNvSpPr>
          <p:nvPr>
            <p:ph sz="half" idx="2"/>
          </p:nvPr>
        </p:nvSpPr>
        <p:spPr>
          <a:xfrm>
            <a:off x="1046013" y="2702103"/>
            <a:ext cx="4764764"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sv-se"/>
          </a:p>
        </p:txBody>
      </p:sp>
      <p:sp>
        <p:nvSpPr>
          <p:cNvPr id="5" name="Platshållare för text 4"/>
          <p:cNvSpPr>
            <a:spLocks noGrp="1"/>
          </p:cNvSpPr>
          <p:nvPr>
            <p:ph type="body" sz="quarter" idx="3"/>
          </p:nvPr>
        </p:nvSpPr>
        <p:spPr>
          <a:xfrm>
            <a:off x="6363166" y="1855152"/>
            <a:ext cx="4779582" cy="692495"/>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6" name="Platshållare för innehåll 5"/>
          <p:cNvSpPr>
            <a:spLocks noGrp="1"/>
          </p:cNvSpPr>
          <p:nvPr>
            <p:ph sz="quarter" idx="4"/>
          </p:nvPr>
        </p:nvSpPr>
        <p:spPr>
          <a:xfrm>
            <a:off x="6363167" y="2702103"/>
            <a:ext cx="4779581"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sv-se"/>
          </a:p>
        </p:txBody>
      </p:sp>
      <p:sp>
        <p:nvSpPr>
          <p:cNvPr id="7" name="Platshållare för datum 6"/>
          <p:cNvSpPr>
            <a:spLocks noGrp="1"/>
          </p:cNvSpPr>
          <p:nvPr>
            <p:ph type="dt" sz="half" idx="10"/>
          </p:nvPr>
        </p:nvSpPr>
        <p:spPr/>
        <p:txBody>
          <a:bodyPr rtlCol="0"/>
          <a:lstStyle/>
          <a:p>
            <a:pPr rtl="0"/>
            <a:fld id="{6D4BAEC4-2FF4-4379-9C26-4C47EEF3461D}" type="datetime1">
              <a:rPr lang="sv-SE" smtClean="0"/>
              <a:t>2025-05-14</a:t>
            </a:fld>
            <a:endParaRPr lang="en-US" dirty="0"/>
          </a:p>
        </p:txBody>
      </p:sp>
      <p:sp>
        <p:nvSpPr>
          <p:cNvPr id="8" name="Platshållare för sidfot 7"/>
          <p:cNvSpPr>
            <a:spLocks noGrp="1"/>
          </p:cNvSpPr>
          <p:nvPr>
            <p:ph type="ftr" sz="quarter" idx="11"/>
          </p:nvPr>
        </p:nvSpPr>
        <p:spPr/>
        <p:txBody>
          <a:bodyPr rtlCol="0"/>
          <a:lstStyle/>
          <a:p>
            <a:pPr rtl="0"/>
            <a:endParaRPr lang="en-US" dirty="0"/>
          </a:p>
        </p:txBody>
      </p:sp>
      <p:sp>
        <p:nvSpPr>
          <p:cNvPr id="9" name="Platshållare för bildnummer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27284246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för datum 2"/>
          <p:cNvSpPr>
            <a:spLocks noGrp="1"/>
          </p:cNvSpPr>
          <p:nvPr>
            <p:ph type="dt" sz="half" idx="10"/>
          </p:nvPr>
        </p:nvSpPr>
        <p:spPr/>
        <p:txBody>
          <a:bodyPr rtlCol="0"/>
          <a:lstStyle/>
          <a:p>
            <a:pPr rtl="0"/>
            <a:fld id="{4C50C379-E69F-48BB-B73C-26C054D7878C}"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399639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rtlCol="0"/>
          <a:lstStyle/>
          <a:p>
            <a:pPr rtl="0"/>
            <a:fld id="{F560C78B-225A-4294-A673-78EDE1B7F9B2}" type="datetime1">
              <a:rPr lang="sv-SE" smtClean="0"/>
              <a:t>2025-05-14</a:t>
            </a:fld>
            <a:endParaRPr lang="en-US" dirty="0"/>
          </a:p>
        </p:txBody>
      </p:sp>
      <p:sp>
        <p:nvSpPr>
          <p:cNvPr id="3" name="Platshållare för sidfot 2"/>
          <p:cNvSpPr>
            <a:spLocks noGrp="1"/>
          </p:cNvSpPr>
          <p:nvPr>
            <p:ph type="ftr" sz="quarter" idx="11"/>
          </p:nvPr>
        </p:nvSpPr>
        <p:spPr/>
        <p:txBody>
          <a:bodyPr rtlCol="0"/>
          <a:lstStyle/>
          <a:p>
            <a:pPr rtl="0"/>
            <a:endParaRPr lang="en-US" dirty="0"/>
          </a:p>
        </p:txBody>
      </p:sp>
      <p:sp>
        <p:nvSpPr>
          <p:cNvPr id="4" name="Platshållare för bildnummer 3"/>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677778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BA2FD8-F9B7-4276-B2F4-B753D388944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484B949-C18D-4C2C-890B-77DC8B7E46D4}"/>
              </a:ext>
            </a:extLst>
          </p:cNvPr>
          <p:cNvSpPr>
            <a:spLocks noGrp="1"/>
          </p:cNvSpPr>
          <p:nvPr>
            <p:ph type="dt" sz="half" idx="10"/>
          </p:nvPr>
        </p:nvSpPr>
        <p:spPr/>
        <p:txBody>
          <a:bodyPr/>
          <a:lstStyle/>
          <a:p>
            <a:pPr rtl="0"/>
            <a:fld id="{98BC602A-79AB-4376-AA29-2E6AEE35CDF7}" type="datetime1">
              <a:rPr lang="sv-SE" smtClean="0"/>
              <a:t>2025-05-14</a:t>
            </a:fld>
            <a:endParaRPr lang="en-US" dirty="0"/>
          </a:p>
        </p:txBody>
      </p:sp>
      <p:sp>
        <p:nvSpPr>
          <p:cNvPr id="4" name="Platshållare för sidfot 3">
            <a:extLst>
              <a:ext uri="{FF2B5EF4-FFF2-40B4-BE49-F238E27FC236}">
                <a16:creationId xmlns:a16="http://schemas.microsoft.com/office/drawing/2014/main" id="{E4A60C58-F0F3-4646-8969-B15A67C15D5C}"/>
              </a:ext>
            </a:extLst>
          </p:cNvPr>
          <p:cNvSpPr>
            <a:spLocks noGrp="1"/>
          </p:cNvSpPr>
          <p:nvPr>
            <p:ph type="ftr" sz="quarter" idx="11"/>
          </p:nvPr>
        </p:nvSpPr>
        <p:spPr/>
        <p:txBody>
          <a:bodyPr/>
          <a:lstStyle/>
          <a:p>
            <a:pPr rtl="0"/>
            <a:endParaRPr lang="en-US" dirty="0"/>
          </a:p>
        </p:txBody>
      </p:sp>
      <p:sp>
        <p:nvSpPr>
          <p:cNvPr id="5" name="Platshållare för bildnummer 4">
            <a:extLst>
              <a:ext uri="{FF2B5EF4-FFF2-40B4-BE49-F238E27FC236}">
                <a16:creationId xmlns:a16="http://schemas.microsoft.com/office/drawing/2014/main" id="{21751083-9A9D-434A-AE00-DCBE58CD7FF5}"/>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575360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13795" y="609600"/>
            <a:ext cx="3706889" cy="1821918"/>
          </a:xfrm>
        </p:spPr>
        <p:txBody>
          <a:bodyPr rtlCol="0" anchor="b">
            <a:normAutofit/>
          </a:bodyPr>
          <a:lstStyle>
            <a:lvl1pPr algn="ctr">
              <a:defRPr sz="2800" b="0"/>
            </a:lvl1pPr>
          </a:lstStyle>
          <a:p>
            <a:pPr rtl="0"/>
            <a:r>
              <a:rPr lang="sv-se" dirty="0"/>
              <a:t>Klicka här för att ändra format</a:t>
            </a:r>
            <a:endParaRPr lang="en-US" dirty="0"/>
          </a:p>
        </p:txBody>
      </p:sp>
      <p:sp>
        <p:nvSpPr>
          <p:cNvPr id="3" name="Platshållare för innehåll 2"/>
          <p:cNvSpPr>
            <a:spLocks noGrp="1"/>
          </p:cNvSpPr>
          <p:nvPr>
            <p:ph idx="1"/>
          </p:nvPr>
        </p:nvSpPr>
        <p:spPr>
          <a:xfrm>
            <a:off x="4855633" y="609600"/>
            <a:ext cx="6411924" cy="5080001"/>
          </a:xfrm>
        </p:spPr>
        <p:txBody>
          <a:bodyPr rtlCol="0">
            <a:normAutofit/>
          </a:body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text 3"/>
          <p:cNvSpPr>
            <a:spLocks noGrp="1"/>
          </p:cNvSpPr>
          <p:nvPr>
            <p:ph type="body" sz="half" idx="2"/>
          </p:nvPr>
        </p:nvSpPr>
        <p:spPr>
          <a:xfrm>
            <a:off x="913795" y="2673351"/>
            <a:ext cx="3706889" cy="3016250"/>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6A4E9B0A-DA8D-429D-8889-27013EED3A20}"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26667914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pic>
        <p:nvPicPr>
          <p:cNvPr id="22" name="Bild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Rubrik 1"/>
          <p:cNvSpPr>
            <a:spLocks noGrp="1"/>
          </p:cNvSpPr>
          <p:nvPr>
            <p:ph type="title"/>
          </p:nvPr>
        </p:nvSpPr>
        <p:spPr>
          <a:xfrm>
            <a:off x="913795" y="763701"/>
            <a:ext cx="5707899" cy="1675559"/>
          </a:xfrm>
        </p:spPr>
        <p:txBody>
          <a:bodyPr rtlCol="0" anchor="b">
            <a:noAutofit/>
          </a:bodyPr>
          <a:lstStyle>
            <a:lvl1pPr algn="ctr">
              <a:defRPr sz="3200" b="0"/>
            </a:lvl1pPr>
          </a:lstStyle>
          <a:p>
            <a:pPr rtl="0"/>
            <a:r>
              <a:rPr lang="sv-SE"/>
              <a:t>Klicka här för att ändra mall för rubrikformat</a:t>
            </a:r>
            <a:endParaRPr lang="en-US" dirty="0"/>
          </a:p>
        </p:txBody>
      </p:sp>
      <p:sp>
        <p:nvSpPr>
          <p:cNvPr id="3" name="Platshållare 2 för bild"/>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a:t>Klicka på ikonen för att lägga till en bild</a:t>
            </a:r>
            <a:endParaRPr lang="en-US" dirty="0"/>
          </a:p>
        </p:txBody>
      </p:sp>
      <p:sp>
        <p:nvSpPr>
          <p:cNvPr id="4" name="Platshållare för text 3"/>
          <p:cNvSpPr>
            <a:spLocks noGrp="1"/>
          </p:cNvSpPr>
          <p:nvPr>
            <p:ph type="body" sz="half" idx="2"/>
          </p:nvPr>
        </p:nvSpPr>
        <p:spPr>
          <a:xfrm>
            <a:off x="1473698" y="2679699"/>
            <a:ext cx="4588094" cy="3135695"/>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5C89C2D8-045D-4D9B-A0EC-EF292873006C}"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algn="l"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6997905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Bred 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913806" y="4565255"/>
            <a:ext cx="10355326" cy="543472"/>
          </a:xfrm>
        </p:spPr>
        <p:txBody>
          <a:bodyPr rtlCol="0" anchor="b">
            <a:normAutofit/>
          </a:bodyPr>
          <a:lstStyle>
            <a:lvl1pPr algn="ctr">
              <a:defRPr sz="2800"/>
            </a:lvl1pPr>
          </a:lstStyle>
          <a:p>
            <a:pPr rtl="0"/>
            <a:r>
              <a:rPr lang="sv-SE"/>
              <a:t>Klicka här för att ändra mall för rubrikformat</a:t>
            </a:r>
            <a:endParaRPr lang="en-US" dirty="0"/>
          </a:p>
        </p:txBody>
      </p:sp>
      <p:sp>
        <p:nvSpPr>
          <p:cNvPr id="3" name="Platshållare för bild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rtlCol="0"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sv-SE"/>
              <a:t>Klicka på ikonen för att lägga till en bild</a:t>
            </a:r>
            <a:endParaRPr lang="en-US" dirty="0"/>
          </a:p>
        </p:txBody>
      </p:sp>
      <p:sp>
        <p:nvSpPr>
          <p:cNvPr id="4" name="Platshållare för text 3"/>
          <p:cNvSpPr>
            <a:spLocks noGrp="1"/>
          </p:cNvSpPr>
          <p:nvPr>
            <p:ph type="body" sz="half" idx="2"/>
          </p:nvPr>
        </p:nvSpPr>
        <p:spPr>
          <a:xfrm>
            <a:off x="913795" y="5247728"/>
            <a:ext cx="10353762" cy="543472"/>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3F2CF3D2-69AD-444F-957C-72C89F32E65B}"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579627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Rubrik 1"/>
          <p:cNvSpPr>
            <a:spLocks noGrp="1"/>
          </p:cNvSpPr>
          <p:nvPr>
            <p:ph type="title"/>
          </p:nvPr>
        </p:nvSpPr>
        <p:spPr>
          <a:xfrm>
            <a:off x="913795" y="608437"/>
            <a:ext cx="10353762" cy="3534344"/>
          </a:xfrm>
        </p:spPr>
        <p:txBody>
          <a:bodyPr rtlCol="0" anchor="ctr">
            <a:normAutofit/>
          </a:bodyPr>
          <a:lstStyle>
            <a:lvl1pPr>
              <a:defRPr sz="4000"/>
            </a:lvl1pPr>
          </a:lstStyle>
          <a:p>
            <a:pPr rtl="0"/>
            <a:r>
              <a:rPr lang="sv-SE"/>
              <a:t>Klicka här för att ändra mall för rubrikformat</a:t>
            </a:r>
            <a:endParaRPr lang="en-US" dirty="0"/>
          </a:p>
        </p:txBody>
      </p:sp>
      <p:sp>
        <p:nvSpPr>
          <p:cNvPr id="4" name="Platshållare för text 3"/>
          <p:cNvSpPr>
            <a:spLocks noGrp="1"/>
          </p:cNvSpPr>
          <p:nvPr>
            <p:ph type="body" sz="half" idx="2"/>
          </p:nvPr>
        </p:nvSpPr>
        <p:spPr>
          <a:xfrm>
            <a:off x="913794" y="4295180"/>
            <a:ext cx="10353763" cy="1501826"/>
          </a:xfrm>
        </p:spPr>
        <p:txBody>
          <a:bodyPr rtlCol="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5E77897B-1C5F-4294-AE66-D0DC3159B725}"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5613968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ita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446212" y="609600"/>
            <a:ext cx="9302752" cy="2992904"/>
          </a:xfrm>
        </p:spPr>
        <p:txBody>
          <a:bodyPr rtlCol="0" anchor="ctr">
            <a:normAutofit/>
          </a:bodyPr>
          <a:lstStyle>
            <a:lvl1pPr>
              <a:defRPr sz="3600"/>
            </a:lvl1pPr>
          </a:lstStyle>
          <a:p>
            <a:pPr rtl="0"/>
            <a:r>
              <a:rPr lang="sv-SE"/>
              <a:t>Klicka här för att ändra mall för rubrikformat</a:t>
            </a:r>
            <a:endParaRPr lang="en-US" dirty="0"/>
          </a:p>
        </p:txBody>
      </p:sp>
      <p:sp>
        <p:nvSpPr>
          <p:cNvPr id="12" name="Platshållare för text 3"/>
          <p:cNvSpPr>
            <a:spLocks noGrp="1"/>
          </p:cNvSpPr>
          <p:nvPr>
            <p:ph type="body" sz="half" idx="13"/>
          </p:nvPr>
        </p:nvSpPr>
        <p:spPr>
          <a:xfrm>
            <a:off x="1720644" y="3610032"/>
            <a:ext cx="8752299" cy="532749"/>
          </a:xfrm>
        </p:spPr>
        <p:txBody>
          <a:bodyPr rtlCol="0"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4" name="Platshållare 3 för text"/>
          <p:cNvSpPr>
            <a:spLocks noGrp="1"/>
          </p:cNvSpPr>
          <p:nvPr>
            <p:ph type="body" sz="half" idx="2"/>
          </p:nvPr>
        </p:nvSpPr>
        <p:spPr>
          <a:xfrm>
            <a:off x="913794" y="4304353"/>
            <a:ext cx="10353763" cy="1489496"/>
          </a:xfrm>
        </p:spPr>
        <p:txBody>
          <a:bodyPr rtlCol="0"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8DD2D3EA-B66F-4E63-9D5C-BEDAF3631AF4}"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
        <p:nvSpPr>
          <p:cNvPr id="11" name="Textruta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sv-se" sz="8000">
                <a:solidFill>
                  <a:schemeClr val="tx1"/>
                </a:solidFill>
                <a:effectLst/>
              </a:rPr>
              <a:t>“</a:t>
            </a:r>
          </a:p>
        </p:txBody>
      </p:sp>
      <p:sp>
        <p:nvSpPr>
          <p:cNvPr id="13" name="Textruta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sv-se" sz="8000">
                <a:solidFill>
                  <a:schemeClr val="tx1"/>
                </a:solidFill>
                <a:effectLst/>
              </a:rPr>
              <a:t>”</a:t>
            </a:r>
          </a:p>
        </p:txBody>
      </p:sp>
    </p:spTree>
    <p:extLst>
      <p:ext uri="{BB962C8B-B14F-4D97-AF65-F5344CB8AC3E}">
        <p14:creationId xmlns:p14="http://schemas.microsoft.com/office/powerpoint/2010/main" val="327942762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Rubrik 1"/>
          <p:cNvSpPr>
            <a:spLocks noGrp="1"/>
          </p:cNvSpPr>
          <p:nvPr>
            <p:ph type="title"/>
          </p:nvPr>
        </p:nvSpPr>
        <p:spPr>
          <a:xfrm>
            <a:off x="913794" y="2126942"/>
            <a:ext cx="10353763" cy="2511835"/>
          </a:xfrm>
        </p:spPr>
        <p:txBody>
          <a:bodyPr rtlCol="0" anchor="b"/>
          <a:lstStyle>
            <a:lvl1pPr>
              <a:defRPr sz="3200"/>
            </a:lvl1pPr>
          </a:lstStyle>
          <a:p>
            <a:pPr rtl="0"/>
            <a:r>
              <a:rPr lang="sv-SE"/>
              <a:t>Klicka här för att ändra mall för rubrikformat</a:t>
            </a:r>
            <a:endParaRPr lang="en-US" dirty="0"/>
          </a:p>
        </p:txBody>
      </p:sp>
      <p:sp>
        <p:nvSpPr>
          <p:cNvPr id="4" name="Platshållare för text 3"/>
          <p:cNvSpPr>
            <a:spLocks noGrp="1"/>
          </p:cNvSpPr>
          <p:nvPr>
            <p:ph type="body" sz="half" idx="2"/>
          </p:nvPr>
        </p:nvSpPr>
        <p:spPr>
          <a:xfrm>
            <a:off x="913784" y="4650556"/>
            <a:ext cx="10352199" cy="1140644"/>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0ED4668B-E27F-41AE-A236-9BA2B05A0A70}"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846790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5" name="Rubrik 1"/>
          <p:cNvSpPr>
            <a:spLocks noGrp="1"/>
          </p:cNvSpPr>
          <p:nvPr>
            <p:ph type="title" hasCustomPrompt="1"/>
          </p:nvPr>
        </p:nvSpPr>
        <p:spPr>
          <a:xfrm>
            <a:off x="913795" y="492126"/>
            <a:ext cx="10353762" cy="1205398"/>
          </a:xfrm>
        </p:spPr>
        <p:txBody>
          <a:bodyPr rtlCol="0"/>
          <a:lstStyle>
            <a:lvl1pPr>
              <a:defRPr/>
            </a:lvl1pPr>
          </a:lstStyle>
          <a:p>
            <a:pPr rtl="0"/>
            <a:r>
              <a:rPr lang="sv-se" dirty="0"/>
              <a:t>Klicka för att ändra formatet för bakgrundsrubriken</a:t>
            </a:r>
            <a:endParaRPr lang="en-US" dirty="0"/>
          </a:p>
        </p:txBody>
      </p:sp>
      <p:sp>
        <p:nvSpPr>
          <p:cNvPr id="7" name="Platshållare för text 2"/>
          <p:cNvSpPr>
            <a:spLocks noGrp="1"/>
          </p:cNvSpPr>
          <p:nvPr>
            <p:ph type="body" idx="1"/>
          </p:nvPr>
        </p:nvSpPr>
        <p:spPr>
          <a:xfrm>
            <a:off x="913795"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8" name="Platshållare 3 för text"/>
          <p:cNvSpPr>
            <a:spLocks noGrp="1"/>
          </p:cNvSpPr>
          <p:nvPr>
            <p:ph type="body" sz="half" idx="15"/>
          </p:nvPr>
        </p:nvSpPr>
        <p:spPr>
          <a:xfrm>
            <a:off x="91379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9" name="Platshållare för text 4"/>
          <p:cNvSpPr>
            <a:spLocks noGrp="1"/>
          </p:cNvSpPr>
          <p:nvPr>
            <p:ph type="body" sz="quarter" idx="3"/>
          </p:nvPr>
        </p:nvSpPr>
        <p:spPr>
          <a:xfrm>
            <a:off x="4446711" y="1885949"/>
            <a:ext cx="3300984" cy="764783"/>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10" name="Platshållare 3 för text"/>
          <p:cNvSpPr>
            <a:spLocks noGrp="1"/>
          </p:cNvSpPr>
          <p:nvPr>
            <p:ph type="body" sz="half" idx="16"/>
          </p:nvPr>
        </p:nvSpPr>
        <p:spPr>
          <a:xfrm>
            <a:off x="444143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11" name="Platshållare för text 4"/>
          <p:cNvSpPr>
            <a:spLocks noGrp="1"/>
          </p:cNvSpPr>
          <p:nvPr>
            <p:ph type="body" sz="quarter" idx="13"/>
          </p:nvPr>
        </p:nvSpPr>
        <p:spPr>
          <a:xfrm>
            <a:off x="7966572"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12" name="Platshållare 3 för text"/>
          <p:cNvSpPr>
            <a:spLocks noGrp="1"/>
          </p:cNvSpPr>
          <p:nvPr>
            <p:ph type="body" sz="half" idx="17"/>
          </p:nvPr>
        </p:nvSpPr>
        <p:spPr>
          <a:xfrm>
            <a:off x="7966572" y="2768110"/>
            <a:ext cx="3300984" cy="3023089"/>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3" name="Platshållare för datum 2"/>
          <p:cNvSpPr>
            <a:spLocks noGrp="1"/>
          </p:cNvSpPr>
          <p:nvPr>
            <p:ph type="dt" sz="half" idx="10"/>
          </p:nvPr>
        </p:nvSpPr>
        <p:spPr/>
        <p:txBody>
          <a:bodyPr rtlCol="0"/>
          <a:lstStyle/>
          <a:p>
            <a:pPr rtl="0"/>
            <a:fld id="{759F2010-FFFA-44E4-93A0-80077473537C}"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0541479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Bildkolumn 3">
    <p:spTree>
      <p:nvGrpSpPr>
        <p:cNvPr id="1" name=""/>
        <p:cNvGrpSpPr/>
        <p:nvPr/>
      </p:nvGrpSpPr>
      <p:grpSpPr>
        <a:xfrm>
          <a:off x="0" y="0"/>
          <a:ext cx="0" cy="0"/>
          <a:chOff x="0" y="0"/>
          <a:chExt cx="0" cy="0"/>
        </a:xfrm>
      </p:grpSpPr>
      <p:pic>
        <p:nvPicPr>
          <p:cNvPr id="2" name="Bild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Bild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Bild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Rubrik 1"/>
          <p:cNvSpPr>
            <a:spLocks noGrp="1"/>
          </p:cNvSpPr>
          <p:nvPr>
            <p:ph type="title"/>
          </p:nvPr>
        </p:nvSpPr>
        <p:spPr>
          <a:xfrm>
            <a:off x="913794" y="609600"/>
            <a:ext cx="10353763" cy="970450"/>
          </a:xfrm>
        </p:spPr>
        <p:txBody>
          <a:bodyPr rtlCol="0"/>
          <a:lstStyle/>
          <a:p>
            <a:pPr rtl="0"/>
            <a:r>
              <a:rPr lang="sv-SE"/>
              <a:t>Klicka här för att ändra mall för rubrikformat</a:t>
            </a:r>
            <a:endParaRPr lang="en-US" dirty="0"/>
          </a:p>
        </p:txBody>
      </p:sp>
      <p:sp>
        <p:nvSpPr>
          <p:cNvPr id="19" name="Platshållare för text 2"/>
          <p:cNvSpPr>
            <a:spLocks noGrp="1"/>
          </p:cNvSpPr>
          <p:nvPr>
            <p:ph type="body" idx="1" hasCustomPrompt="1"/>
          </p:nvPr>
        </p:nvSpPr>
        <p:spPr>
          <a:xfrm>
            <a:off x="913795"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0" name="Platshållare för bild 2"/>
          <p:cNvSpPr>
            <a:spLocks noGrp="1" noChangeAspect="1"/>
          </p:cNvSpPr>
          <p:nvPr>
            <p:ph type="pic" idx="15" hasCustomPrompt="1"/>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1" name="Platshållare 3 för text"/>
          <p:cNvSpPr>
            <a:spLocks noGrp="1"/>
          </p:cNvSpPr>
          <p:nvPr>
            <p:ph type="body" sz="half" idx="18"/>
          </p:nvPr>
        </p:nvSpPr>
        <p:spPr>
          <a:xfrm>
            <a:off x="913795" y="4572443"/>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22" name="Platshållare för text 4"/>
          <p:cNvSpPr>
            <a:spLocks noGrp="1"/>
          </p:cNvSpPr>
          <p:nvPr>
            <p:ph type="body" sz="quarter" idx="3" hasCustomPrompt="1"/>
          </p:nvPr>
        </p:nvSpPr>
        <p:spPr>
          <a:xfrm>
            <a:off x="4442788"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3" name="Platshållare för bild 2"/>
          <p:cNvSpPr>
            <a:spLocks noGrp="1" noChangeAspect="1"/>
          </p:cNvSpPr>
          <p:nvPr>
            <p:ph type="pic" idx="21" hasCustomPrompt="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4" name="Platshållare 3 för text"/>
          <p:cNvSpPr>
            <a:spLocks noGrp="1"/>
          </p:cNvSpPr>
          <p:nvPr>
            <p:ph type="body" sz="half" idx="19"/>
          </p:nvPr>
        </p:nvSpPr>
        <p:spPr>
          <a:xfrm>
            <a:off x="4441435"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25" name="Platshållare för text 4"/>
          <p:cNvSpPr>
            <a:spLocks noGrp="1"/>
          </p:cNvSpPr>
          <p:nvPr>
            <p:ph type="body" sz="quarter" idx="13" hasCustomPrompt="1"/>
          </p:nvPr>
        </p:nvSpPr>
        <p:spPr>
          <a:xfrm>
            <a:off x="7966697"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6" name="Platshållare 2 för bild"/>
          <p:cNvSpPr>
            <a:spLocks noGrp="1" noChangeAspect="1"/>
          </p:cNvSpPr>
          <p:nvPr>
            <p:ph type="pic" idx="22" hasCustomPrompt="1"/>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7" name="Platshållare 3 för text"/>
          <p:cNvSpPr>
            <a:spLocks noGrp="1"/>
          </p:cNvSpPr>
          <p:nvPr>
            <p:ph type="body" sz="half" idx="20"/>
          </p:nvPr>
        </p:nvSpPr>
        <p:spPr>
          <a:xfrm>
            <a:off x="7966572"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3" name="Platshållare för datum 2"/>
          <p:cNvSpPr>
            <a:spLocks noGrp="1"/>
          </p:cNvSpPr>
          <p:nvPr>
            <p:ph type="dt" sz="half" idx="10"/>
          </p:nvPr>
        </p:nvSpPr>
        <p:spPr/>
        <p:txBody>
          <a:bodyPr rtlCol="0"/>
          <a:lstStyle/>
          <a:p>
            <a:pPr rtl="0"/>
            <a:fld id="{324F12FF-4830-4EEB-9723-D6FA26EC3BE7}"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39404090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2 för vertikal text"/>
          <p:cNvSpPr>
            <a:spLocks noGrp="1"/>
          </p:cNvSpPr>
          <p:nvPr>
            <p:ph type="body" orient="vert" idx="1"/>
          </p:nvPr>
        </p:nvSpPr>
        <p:spPr/>
        <p:txBody>
          <a:bodyPr vert="eaVert" rtlCol="0" anchor="t"/>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2FA5594F-23A7-4DD5-97A7-B5192E1C9729}"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9242505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983068" y="609599"/>
            <a:ext cx="2284487" cy="5181601"/>
          </a:xfrm>
        </p:spPr>
        <p:txBody>
          <a:bodyPr vert="eaVert" rtlCol="0"/>
          <a:lstStyle>
            <a:lvl1pPr algn="l">
              <a:defRPr/>
            </a:lvl1pPr>
          </a:lstStyle>
          <a:p>
            <a:pPr rtl="0"/>
            <a:r>
              <a:rPr lang="sv-SE"/>
              <a:t>Klicka här för att ändra mall för rubrikformat</a:t>
            </a:r>
            <a:endParaRPr lang="en-US" dirty="0"/>
          </a:p>
        </p:txBody>
      </p:sp>
      <p:sp>
        <p:nvSpPr>
          <p:cNvPr id="3" name="Platshållare 2 för vertikal text"/>
          <p:cNvSpPr>
            <a:spLocks noGrp="1"/>
          </p:cNvSpPr>
          <p:nvPr>
            <p:ph type="body" orient="vert" idx="1"/>
          </p:nvPr>
        </p:nvSpPr>
        <p:spPr>
          <a:xfrm>
            <a:off x="913796" y="609599"/>
            <a:ext cx="7916872" cy="5181601"/>
          </a:xfrm>
        </p:spPr>
        <p:txBody>
          <a:bodyPr vert="eaVert" rtlCol="0" anchor="t"/>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01A34306-BF34-428C-83A1-9158F9EE7204}"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528247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BC680E2-D798-4682-9A5D-69DBC149682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B71F9FD6-104E-41F4-BD48-428CC5D886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739C934-7CE5-4241-9EA3-A9C98CC4AF52}"/>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5" name="Platshållare för sidfot 4">
            <a:extLst>
              <a:ext uri="{FF2B5EF4-FFF2-40B4-BE49-F238E27FC236}">
                <a16:creationId xmlns:a16="http://schemas.microsoft.com/office/drawing/2014/main" id="{37AD6081-579D-48FE-8696-40C470B533A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A2DDBF0-439A-4314-BB03-74898224B748}"/>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39082834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1A5363F-667C-431B-8C48-D4582D6CD1E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765A77F-0491-43B3-98D6-4315FDC5786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60B3D42-898B-474C-AB87-C92F178496CD}"/>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5" name="Platshållare för sidfot 4">
            <a:extLst>
              <a:ext uri="{FF2B5EF4-FFF2-40B4-BE49-F238E27FC236}">
                <a16:creationId xmlns:a16="http://schemas.microsoft.com/office/drawing/2014/main" id="{E898F832-D97E-4EC5-9A84-C4EEF77C99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7721E0E-FBBA-45F4-9536-7196345158C9}"/>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296959421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1D4B4E-0116-4E1E-A7B7-2114F74D687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BC69257-BE4A-4FBA-8F91-5C4C11F940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038ABB80-8EBD-4082-BEBD-B2780C5E741C}"/>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5" name="Platshållare för sidfot 4">
            <a:extLst>
              <a:ext uri="{FF2B5EF4-FFF2-40B4-BE49-F238E27FC236}">
                <a16:creationId xmlns:a16="http://schemas.microsoft.com/office/drawing/2014/main" id="{CD03069B-1FA1-4E16-80FB-41DA1DD587D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25187F8-16C8-497E-91E1-EF0FB78B04D9}"/>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20524863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DEBC98-E120-43FC-96DF-E09EFC857FC4}"/>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5C0CC59-0A62-446B-90E4-DB14B4AC4FFC}"/>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FD33193-7747-4800-B46D-09C854110BAB}"/>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1697AB08-196F-4618-B20C-959AFFE718A3}"/>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6" name="Platshållare för sidfot 5">
            <a:extLst>
              <a:ext uri="{FF2B5EF4-FFF2-40B4-BE49-F238E27FC236}">
                <a16:creationId xmlns:a16="http://schemas.microsoft.com/office/drawing/2014/main" id="{84622709-A624-45DC-87C4-892CEDCBFB2F}"/>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0A48056-3862-4FAD-BB39-351D47F4E23E}"/>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34642336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13EA7E-9D09-488B-9DD4-81D816E32F84}"/>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0F9743D-7844-45EA-9708-AC3529D271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E68ED94E-8A77-48CC-BB61-01A4DA749DB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0A96E86-9A92-43F7-91C2-2C0107F942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9F022BD-4DCC-48F8-B95D-C37460A222D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F83A4880-83A2-43EA-AF6E-36279BE1124C}"/>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8" name="Platshållare för sidfot 7">
            <a:extLst>
              <a:ext uri="{FF2B5EF4-FFF2-40B4-BE49-F238E27FC236}">
                <a16:creationId xmlns:a16="http://schemas.microsoft.com/office/drawing/2014/main" id="{6E13D929-AD3F-448C-BE3D-C55EADBA560F}"/>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05B163B4-EE46-431E-A68E-799C6CA36B31}"/>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14141838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FBCD88-0B48-4F5C-99C0-2A40046FE32B}"/>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A8CAC38-0E7F-42D3-A97C-8794C1A70131}"/>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4" name="Platshållare för sidfot 3">
            <a:extLst>
              <a:ext uri="{FF2B5EF4-FFF2-40B4-BE49-F238E27FC236}">
                <a16:creationId xmlns:a16="http://schemas.microsoft.com/office/drawing/2014/main" id="{47598BA5-0CFF-46F4-9161-9132C51B9BB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D45F764C-2D5F-4D03-BB86-7ED95DA60EB0}"/>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166694101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CA157F0-CC0D-4DA3-A9BA-02754750628B}"/>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3" name="Platshållare för sidfot 2">
            <a:extLst>
              <a:ext uri="{FF2B5EF4-FFF2-40B4-BE49-F238E27FC236}">
                <a16:creationId xmlns:a16="http://schemas.microsoft.com/office/drawing/2014/main" id="{D831BE59-8ED1-4DEF-9F33-B511495DA94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0921F772-DAD7-43C4-A57A-B0B5E2C188DE}"/>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5228234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92B13F-431E-4CED-B7B6-754CF6971214}"/>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8A088FD-A4E0-40FA-A6B2-8536E9E825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8093F18C-4DE1-469A-8C79-2E037FC27C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3CF828B-BCE3-4C55-A0D4-516F862E4E58}"/>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6" name="Platshållare för sidfot 5">
            <a:extLst>
              <a:ext uri="{FF2B5EF4-FFF2-40B4-BE49-F238E27FC236}">
                <a16:creationId xmlns:a16="http://schemas.microsoft.com/office/drawing/2014/main" id="{60F1347A-A1BB-4778-A145-6119BF33CA7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CE0A9E2-6C9A-4BEB-8591-64F0208EA625}"/>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34431768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009C09-AE47-4D5D-97A5-4A44C94099A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41BBB2E-6FB6-45B8-B7C2-942F0F359D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E730D1D6-2076-46DA-8CA1-812662E45F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48D27E8-69D7-4C64-AD71-B5734D862B64}"/>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6" name="Platshållare för sidfot 5">
            <a:extLst>
              <a:ext uri="{FF2B5EF4-FFF2-40B4-BE49-F238E27FC236}">
                <a16:creationId xmlns:a16="http://schemas.microsoft.com/office/drawing/2014/main" id="{F942E1CB-711D-49AD-9F4C-4A474B76391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0B47C77-6E69-401E-983F-19FC14032913}"/>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266232530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176B81A-CC01-4B15-93AE-39B2749D5294}"/>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10B9A16-5839-4F19-98AC-AF833A09191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536A3CF-78AC-409C-A7D8-703D84ACE251}"/>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5" name="Platshållare för sidfot 4">
            <a:extLst>
              <a:ext uri="{FF2B5EF4-FFF2-40B4-BE49-F238E27FC236}">
                <a16:creationId xmlns:a16="http://schemas.microsoft.com/office/drawing/2014/main" id="{72A3E4AA-DD81-4A3D-B245-E8762065DD0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417B0A2-E1B0-4085-873C-B7EE64DB9891}"/>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40379976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1E32BA8-871E-4FAF-9D9C-498E777BE32A}"/>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4885108-A062-4BAE-ADCB-C110F421FB34}"/>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4F56D51-9E3A-4BDD-86EC-4838430C3383}"/>
              </a:ext>
            </a:extLst>
          </p:cNvPr>
          <p:cNvSpPr>
            <a:spLocks noGrp="1"/>
          </p:cNvSpPr>
          <p:nvPr>
            <p:ph type="dt" sz="half" idx="10"/>
          </p:nvPr>
        </p:nvSpPr>
        <p:spPr/>
        <p:txBody>
          <a:bodyPr/>
          <a:lstStyle/>
          <a:p>
            <a:fld id="{BAF024F4-42EE-4D4A-ABD0-A49AEBE5E366}" type="datetimeFigureOut">
              <a:rPr lang="sv-SE" smtClean="0"/>
              <a:t>2025-05-14</a:t>
            </a:fld>
            <a:endParaRPr lang="sv-SE"/>
          </a:p>
        </p:txBody>
      </p:sp>
      <p:sp>
        <p:nvSpPr>
          <p:cNvPr id="5" name="Platshållare för sidfot 4">
            <a:extLst>
              <a:ext uri="{FF2B5EF4-FFF2-40B4-BE49-F238E27FC236}">
                <a16:creationId xmlns:a16="http://schemas.microsoft.com/office/drawing/2014/main" id="{B6B45730-0043-4864-8057-B0C86A1AB58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7A539C9-EE0E-4A22-8BE8-F7C21D90F721}"/>
              </a:ext>
            </a:extLst>
          </p:cNvPr>
          <p:cNvSpPr>
            <a:spLocks noGrp="1"/>
          </p:cNvSpPr>
          <p:nvPr>
            <p:ph type="sldNum" sz="quarter" idx="12"/>
          </p:nvPr>
        </p:nvSpPr>
        <p:spPr/>
        <p:txBody>
          <a:bodyPr/>
          <a:lstStyle/>
          <a:p>
            <a:fld id="{2BDFA7CF-4FA4-4BB6-B388-7BF63A30F506}" type="slidenum">
              <a:rPr lang="sv-SE" smtClean="0"/>
              <a:t>‹#›</a:t>
            </a:fld>
            <a:endParaRPr lang="sv-SE"/>
          </a:p>
        </p:txBody>
      </p:sp>
    </p:spTree>
    <p:extLst>
      <p:ext uri="{BB962C8B-B14F-4D97-AF65-F5344CB8AC3E}">
        <p14:creationId xmlns:p14="http://schemas.microsoft.com/office/powerpoint/2010/main" val="216849710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639C2E-F361-44FD-9490-1EA376ACB34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30B8E650-C63C-49A6-B3E2-E300D711ED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A7E12BF0-6572-4A79-B97F-A1E653FA6F93}"/>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5" name="Platshållare för sidfot 4">
            <a:extLst>
              <a:ext uri="{FF2B5EF4-FFF2-40B4-BE49-F238E27FC236}">
                <a16:creationId xmlns:a16="http://schemas.microsoft.com/office/drawing/2014/main" id="{1BDC6829-D2E3-4068-A173-0EB891940F3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B71419-ECEF-4689-A5A2-252210FA71FD}"/>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9907195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2D64EDE-C7E3-46A6-8449-7868F0D95903}"/>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A7049B6-1215-4B24-8F2A-61BA3DCF3B8F}"/>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CE07805-A247-4530-9C84-72477D0F6D52}"/>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5" name="Platshållare för sidfot 4">
            <a:extLst>
              <a:ext uri="{FF2B5EF4-FFF2-40B4-BE49-F238E27FC236}">
                <a16:creationId xmlns:a16="http://schemas.microsoft.com/office/drawing/2014/main" id="{A57E40E1-8651-41F9-BCBC-7DB0367C2DC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8EE7219-67F2-445D-A56F-B5E5CB780424}"/>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547672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76B9ED-FE2F-46BF-8B51-FA93E92BFA5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FAC416B2-CA25-44C6-A45A-E7C32C3A82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17E1760-CD32-45B3-9F61-47BAA05DEC06}"/>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5" name="Platshållare för sidfot 4">
            <a:extLst>
              <a:ext uri="{FF2B5EF4-FFF2-40B4-BE49-F238E27FC236}">
                <a16:creationId xmlns:a16="http://schemas.microsoft.com/office/drawing/2014/main" id="{B0D7E46E-9810-49A9-8D84-0638B4D1FE6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99DACE7-9492-4B8C-A595-6CA8F2FB650A}"/>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2984199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1665FF-225F-4D3D-B369-9FC746D9209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1E9B54E-DB16-4AC6-B5D3-72E17408AAD6}"/>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9D64E56-1677-4C22-B793-9894F6C50053}"/>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8795B97E-6D6B-4A69-B672-E5452751BF17}"/>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6" name="Platshållare för sidfot 5">
            <a:extLst>
              <a:ext uri="{FF2B5EF4-FFF2-40B4-BE49-F238E27FC236}">
                <a16:creationId xmlns:a16="http://schemas.microsoft.com/office/drawing/2014/main" id="{B409FF85-13BA-494C-9080-F2AC168B2B3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D14068FD-68E6-4B4A-B7B3-6FA4E20C91AC}"/>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295047053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6A98C53-DDEC-47A2-9EBE-7BB9E7EE603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DD45C1C4-7ABD-47F2-95B3-75F9732304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831600E3-1C2D-4905-AD63-C310A18521A2}"/>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DFAE037-22BE-4530-973D-43981CC1CE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4E5DC52-F6F0-4FF5-A491-77153BEADF5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3087C6F8-4555-46BF-9531-0798EA099D88}"/>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8" name="Platshållare för sidfot 7">
            <a:extLst>
              <a:ext uri="{FF2B5EF4-FFF2-40B4-BE49-F238E27FC236}">
                <a16:creationId xmlns:a16="http://schemas.microsoft.com/office/drawing/2014/main" id="{14687843-C252-4809-9078-BDAC0EBAD5B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A9EBFD5-EEE9-445F-ABD9-933AE3B99629}"/>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262866900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A8F4D1-9215-4E2F-A4AF-E04D19B69663}"/>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4EC41A5-E574-4D1F-B361-E56A8CE461EC}"/>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4" name="Platshållare för sidfot 3">
            <a:extLst>
              <a:ext uri="{FF2B5EF4-FFF2-40B4-BE49-F238E27FC236}">
                <a16:creationId xmlns:a16="http://schemas.microsoft.com/office/drawing/2014/main" id="{A94CD90A-FAFA-49AC-A48C-3C0F86B77532}"/>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AB466E47-9593-47C0-B9A1-24D302058711}"/>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132050179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D9FF3C2E-0EF5-4A76-848B-A140E3EDC516}"/>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3" name="Platshållare för sidfot 2">
            <a:extLst>
              <a:ext uri="{FF2B5EF4-FFF2-40B4-BE49-F238E27FC236}">
                <a16:creationId xmlns:a16="http://schemas.microsoft.com/office/drawing/2014/main" id="{EAB5AE55-5898-4852-9552-394C7865471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C6330572-CD38-4EBF-AE07-8F9A876416A9}"/>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427316228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21B92F-0864-48CE-BB35-9580A8981A3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CB439F1-D4DA-4F6D-8506-775F54CFE9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A4E0C6CB-864C-48AF-8B41-F04B217F2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7EB989C-9474-4C9A-B2C5-D83AB72EF6A5}"/>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6" name="Platshållare för sidfot 5">
            <a:extLst>
              <a:ext uri="{FF2B5EF4-FFF2-40B4-BE49-F238E27FC236}">
                <a16:creationId xmlns:a16="http://schemas.microsoft.com/office/drawing/2014/main" id="{9092266B-010E-4F02-8918-F014FC7390D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F5CBB41-502A-452C-BB82-B8E3E0AA83C0}"/>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37963984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9B6632-2DA2-4E55-82C4-D96251FAAC4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BA74B3C3-4295-467F-94AD-3149E202C53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60F282F0-2C50-4CF8-8EE8-36BD4EFAB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DF7DDDD0-B872-4E20-A027-184C50B7C6B0}"/>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6" name="Platshållare för sidfot 5">
            <a:extLst>
              <a:ext uri="{FF2B5EF4-FFF2-40B4-BE49-F238E27FC236}">
                <a16:creationId xmlns:a16="http://schemas.microsoft.com/office/drawing/2014/main" id="{FE5638D2-7512-4B70-B84C-70B62F984BB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8A6805F-C036-4031-9E5F-CAC3F8E47473}"/>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293476034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4AB3C53-1009-4471-B83F-38188DC5075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ED69F469-1F6E-441E-8F36-6423FC6A85D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2A66C4E-84EB-4BFB-85F9-374C90A92528}"/>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5" name="Platshållare för sidfot 4">
            <a:extLst>
              <a:ext uri="{FF2B5EF4-FFF2-40B4-BE49-F238E27FC236}">
                <a16:creationId xmlns:a16="http://schemas.microsoft.com/office/drawing/2014/main" id="{242777E5-D429-4061-9287-DD93065B2FF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92B56A3-013E-417B-AF9B-38AC20599BB8}"/>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409811419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BF1E97F7-0C1E-4CC4-8AF4-557E7FB8E6B1}"/>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0A1F098-92E5-4060-8E10-F22356BD1F6B}"/>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A4C35B-926A-4690-9497-C99CF2AFF836}"/>
              </a:ext>
            </a:extLst>
          </p:cNvPr>
          <p:cNvSpPr>
            <a:spLocks noGrp="1"/>
          </p:cNvSpPr>
          <p:nvPr>
            <p:ph type="dt" sz="half" idx="10"/>
          </p:nvPr>
        </p:nvSpPr>
        <p:spPr/>
        <p:txBody>
          <a:bodyPr/>
          <a:lstStyle/>
          <a:p>
            <a:fld id="{8665ED7C-8CB3-406D-A2FE-AC5E95842EED}" type="datetimeFigureOut">
              <a:rPr lang="sv-SE" smtClean="0"/>
              <a:t>2025-05-14</a:t>
            </a:fld>
            <a:endParaRPr lang="sv-SE"/>
          </a:p>
        </p:txBody>
      </p:sp>
      <p:sp>
        <p:nvSpPr>
          <p:cNvPr id="5" name="Platshållare för sidfot 4">
            <a:extLst>
              <a:ext uri="{FF2B5EF4-FFF2-40B4-BE49-F238E27FC236}">
                <a16:creationId xmlns:a16="http://schemas.microsoft.com/office/drawing/2014/main" id="{B23023CA-4032-4405-A47F-4A2981F6BF3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98A968B-8C86-446B-B458-D1F5F604CFBF}"/>
              </a:ext>
            </a:extLst>
          </p:cNvPr>
          <p:cNvSpPr>
            <a:spLocks noGrp="1"/>
          </p:cNvSpPr>
          <p:nvPr>
            <p:ph type="sldNum" sz="quarter" idx="12"/>
          </p:nvPr>
        </p:nvSpPr>
        <p:spPr/>
        <p:txBody>
          <a:bodyPr/>
          <a:lstStyle/>
          <a:p>
            <a:fld id="{949685EF-24BC-4BF5-8AD8-BA0DDA97FDB6}" type="slidenum">
              <a:rPr lang="sv-SE" smtClean="0"/>
              <a:t>‹#›</a:t>
            </a:fld>
            <a:endParaRPr lang="sv-SE"/>
          </a:p>
        </p:txBody>
      </p:sp>
    </p:spTree>
    <p:extLst>
      <p:ext uri="{BB962C8B-B14F-4D97-AF65-F5344CB8AC3E}">
        <p14:creationId xmlns:p14="http://schemas.microsoft.com/office/powerpoint/2010/main" val="291416613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5F7169B-67F7-4EE0-A8C4-BA6EFD62F80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77E714B-884A-4E0F-A516-73AACAB1CC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4E802D3D-4838-4FFB-B867-A1376036310B}"/>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5" name="Platshållare för sidfot 4">
            <a:extLst>
              <a:ext uri="{FF2B5EF4-FFF2-40B4-BE49-F238E27FC236}">
                <a16:creationId xmlns:a16="http://schemas.microsoft.com/office/drawing/2014/main" id="{8CE59B61-CB00-4DCC-ABE7-4040337EB25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10FD5E9-ACC7-487C-AD78-A8CFE008AD06}"/>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20956310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E3B622-A72A-4C03-9DD4-F6721AC8714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333A2E90-9A34-4AE0-A208-F3506BFD628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5372F6B-F716-4C8D-9125-783EDD747B84}"/>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5" name="Platshållare för sidfot 4">
            <a:extLst>
              <a:ext uri="{FF2B5EF4-FFF2-40B4-BE49-F238E27FC236}">
                <a16:creationId xmlns:a16="http://schemas.microsoft.com/office/drawing/2014/main" id="{4446015C-D500-4E63-9C8B-046FE583576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41732C3-0AA2-46E1-B0DA-14F235B817FB}"/>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52233244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9C583F-96A6-43B2-ACBE-568AFD0EE342}"/>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61355FAC-3E34-40C1-B100-6908E9B7EC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DE56A5F-18AE-4EC8-8306-E2F6EAAB9C0C}"/>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5" name="Platshållare för sidfot 4">
            <a:extLst>
              <a:ext uri="{FF2B5EF4-FFF2-40B4-BE49-F238E27FC236}">
                <a16:creationId xmlns:a16="http://schemas.microsoft.com/office/drawing/2014/main" id="{2B65DC79-D673-4CB9-9ECF-30F4DC0A885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04DE8E5-2DB2-4152-9DCD-6C5C3BAD6677}"/>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40843172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790B45-C613-43EE-A90B-54B230C82AF9}"/>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C180CD9A-6272-4524-B81A-A3BB95073AA1}"/>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3B110B3A-2063-43FB-AE7A-19AC69C99A10}"/>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C8314ACA-F8F2-4E9C-914D-DEF802C3C2DC}"/>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6" name="Platshållare för sidfot 5">
            <a:extLst>
              <a:ext uri="{FF2B5EF4-FFF2-40B4-BE49-F238E27FC236}">
                <a16:creationId xmlns:a16="http://schemas.microsoft.com/office/drawing/2014/main" id="{61A8C92C-8E09-4E8D-84CF-DCFBC3D1B26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A5ABE67-6B22-45AE-B062-AC37A1F63FFB}"/>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162743214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48D8C7-35D0-40F8-8F85-5FF06FCDCB79}"/>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D76B1C7-BCDD-4C29-9F8A-A39AC9F8C3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09F92519-4781-4C9F-967A-5A16760C93A0}"/>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B9111B51-B6C8-4EE1-8383-FB24495A6D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925D2E1F-3666-4F66-8EFF-F8822F7DC09B}"/>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640DB823-6D65-4A43-AA9A-C0C5483CBA76}"/>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8" name="Platshållare för sidfot 7">
            <a:extLst>
              <a:ext uri="{FF2B5EF4-FFF2-40B4-BE49-F238E27FC236}">
                <a16:creationId xmlns:a16="http://schemas.microsoft.com/office/drawing/2014/main" id="{3973AAAE-91DD-4F8A-977C-358EADFB143B}"/>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0F69B15B-47E7-4CDC-AB42-46E9D46E1FDD}"/>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338138168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4182CF-8390-4002-A816-0ACAAD9E6F5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2891ED6-2CC1-4766-A049-D322BABBE0B4}"/>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4" name="Platshållare för sidfot 3">
            <a:extLst>
              <a:ext uri="{FF2B5EF4-FFF2-40B4-BE49-F238E27FC236}">
                <a16:creationId xmlns:a16="http://schemas.microsoft.com/office/drawing/2014/main" id="{BD7E93F4-F94C-4DDC-8A20-6C099E48050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C730AA9-3EC6-40C6-B04C-342283603B61}"/>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253763970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45382E6A-019D-4480-A1D4-11C647DF5EC2}"/>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3" name="Platshållare för sidfot 2">
            <a:extLst>
              <a:ext uri="{FF2B5EF4-FFF2-40B4-BE49-F238E27FC236}">
                <a16:creationId xmlns:a16="http://schemas.microsoft.com/office/drawing/2014/main" id="{66D4A66C-E0E1-471C-BB08-79DE0EFCDF24}"/>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4BDA1BC6-41DD-45DE-8C55-2F2268C2CA74}"/>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156381449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32652F7-41E9-4F23-9ECB-C62D160786C5}"/>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EA76FB9-157D-4631-9BB5-61E325933C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F7D49D43-7A8B-43B6-A30F-FBDCF3AC64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578F5A0-1776-454C-B241-B73FDACE63FA}"/>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6" name="Platshållare för sidfot 5">
            <a:extLst>
              <a:ext uri="{FF2B5EF4-FFF2-40B4-BE49-F238E27FC236}">
                <a16:creationId xmlns:a16="http://schemas.microsoft.com/office/drawing/2014/main" id="{D51F8ACA-1D4D-4D90-A3E8-ED8873C14A3E}"/>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A44D46F-D25A-4DA9-B75A-A96403E2E60E}"/>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16069325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F8612D-5B12-42A7-9599-A5F972B6C2A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8B61B7A-8DF0-4D07-9A0C-DC6FC85BE48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A18D426C-E794-459A-80F8-22E8C641C4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B4A98056-7391-4CCB-9D47-B34C4D0E6092}"/>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6" name="Platshållare för sidfot 5">
            <a:extLst>
              <a:ext uri="{FF2B5EF4-FFF2-40B4-BE49-F238E27FC236}">
                <a16:creationId xmlns:a16="http://schemas.microsoft.com/office/drawing/2014/main" id="{7D3D5126-4865-42AB-A518-76FDFD49335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1D998E8-20E6-4461-A688-751BE910C3B2}"/>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6199247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7E67108-F22D-4E48-9525-E4575DDD4E9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2BFEAEC-BBD9-4A8F-8437-2063D0B0A6E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F99F4FD-BDE0-4ADA-8D09-CD2A79A70BBF}"/>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5" name="Platshållare för sidfot 4">
            <a:extLst>
              <a:ext uri="{FF2B5EF4-FFF2-40B4-BE49-F238E27FC236}">
                <a16:creationId xmlns:a16="http://schemas.microsoft.com/office/drawing/2014/main" id="{53A812A2-3CB3-4717-8004-FF39CBE51D3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40D8D1A-E15C-4E8F-9B1B-E91566548112}"/>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257239286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0B1C0046-F591-4255-8B2A-19AF56316CF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C483586-E163-4422-A3C9-BFB619BC9793}"/>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468D25B-8C61-46A5-931D-495C7914A23A}"/>
              </a:ext>
            </a:extLst>
          </p:cNvPr>
          <p:cNvSpPr>
            <a:spLocks noGrp="1"/>
          </p:cNvSpPr>
          <p:nvPr>
            <p:ph type="dt" sz="half" idx="10"/>
          </p:nvPr>
        </p:nvSpPr>
        <p:spPr/>
        <p:txBody>
          <a:bodyPr/>
          <a:lstStyle/>
          <a:p>
            <a:fld id="{DDD6DB0F-15B9-4ADF-882E-3E8D912787A1}" type="datetimeFigureOut">
              <a:rPr lang="sv-SE" smtClean="0"/>
              <a:t>2025-05-14</a:t>
            </a:fld>
            <a:endParaRPr lang="sv-SE"/>
          </a:p>
        </p:txBody>
      </p:sp>
      <p:sp>
        <p:nvSpPr>
          <p:cNvPr id="5" name="Platshållare för sidfot 4">
            <a:extLst>
              <a:ext uri="{FF2B5EF4-FFF2-40B4-BE49-F238E27FC236}">
                <a16:creationId xmlns:a16="http://schemas.microsoft.com/office/drawing/2014/main" id="{87CE101A-A4C8-4638-9F24-9E76CB0D7CC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1976E89-6A89-4829-A0FC-52182BCAF505}"/>
              </a:ext>
            </a:extLst>
          </p:cNvPr>
          <p:cNvSpPr>
            <a:spLocks noGrp="1"/>
          </p:cNvSpPr>
          <p:nvPr>
            <p:ph type="sldNum" sz="quarter" idx="12"/>
          </p:nvPr>
        </p:nvSpPr>
        <p:spPr/>
        <p:txBody>
          <a:bodyPr/>
          <a:lstStyle/>
          <a:p>
            <a:fld id="{32979D78-127B-4BD0-8837-20C946DB4613}" type="slidenum">
              <a:rPr lang="sv-SE" smtClean="0"/>
              <a:t>‹#›</a:t>
            </a:fld>
            <a:endParaRPr lang="sv-SE"/>
          </a:p>
        </p:txBody>
      </p:sp>
    </p:spTree>
    <p:extLst>
      <p:ext uri="{BB962C8B-B14F-4D97-AF65-F5344CB8AC3E}">
        <p14:creationId xmlns:p14="http://schemas.microsoft.com/office/powerpoint/2010/main" val="19152352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A01879D-A4C8-4EAA-B227-7D2126CB81E6}"/>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CE64C79D-6E59-4E6A-B531-F078D1FB75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FED59478-E2C2-492F-8CED-DAFCB4B0B6B1}"/>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5" name="Platshållare för sidfot 4">
            <a:extLst>
              <a:ext uri="{FF2B5EF4-FFF2-40B4-BE49-F238E27FC236}">
                <a16:creationId xmlns:a16="http://schemas.microsoft.com/office/drawing/2014/main" id="{8106A75E-6BFD-4B0E-8605-BAB86C68224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05CBCCC-0A1B-4884-A883-AC0C9F0347F4}"/>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294061061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88CB44-9DCE-43DF-AEC0-2F4924A66C7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FA473C5-6042-4676-B192-734BDFE81A6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3274065-E710-45F5-97B3-44AFF23C0214}"/>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5" name="Platshållare för sidfot 4">
            <a:extLst>
              <a:ext uri="{FF2B5EF4-FFF2-40B4-BE49-F238E27FC236}">
                <a16:creationId xmlns:a16="http://schemas.microsoft.com/office/drawing/2014/main" id="{41004710-FDF8-481E-8787-4247DF9616C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BF1DA6A-9ADD-411D-9310-7DFA88F34527}"/>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5041606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53A7BEC-B1DD-43AA-A882-ECDF28AEF04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9A169308-E421-4178-B6FC-84EBFC9F6D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207B02C-03B9-4EAA-89A5-C87A989D4482}"/>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5" name="Platshållare för sidfot 4">
            <a:extLst>
              <a:ext uri="{FF2B5EF4-FFF2-40B4-BE49-F238E27FC236}">
                <a16:creationId xmlns:a16="http://schemas.microsoft.com/office/drawing/2014/main" id="{8ECD900C-DC82-40DB-9D84-84058996CAF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85A9AA4-E2B7-420D-A3E6-926350AAEB1C}"/>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233862404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052ABFE-8F84-4AC4-8A99-901BDD72E28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958CBACE-D6BE-488A-82C3-C38E424E0EFF}"/>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A061ADC-A204-4E2F-9B58-F7504E2DC82D}"/>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96AF3DAF-18FB-469C-A97C-F44C7BA32D39}"/>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6" name="Platshållare för sidfot 5">
            <a:extLst>
              <a:ext uri="{FF2B5EF4-FFF2-40B4-BE49-F238E27FC236}">
                <a16:creationId xmlns:a16="http://schemas.microsoft.com/office/drawing/2014/main" id="{197AA39C-77F9-4A4C-83FB-A6599F3E763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BB517E6-BAD5-4CE3-851E-E97373A79626}"/>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18085035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27DA7A-3FC3-41D5-9275-E62571FF3C5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CF03F72F-A944-4D83-9E9D-AC10296D1B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15510A3B-5C17-4C49-89D8-7E2B55B94C3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B46D11A-6528-4872-A785-47441A3E2B1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2FCD303-7FD5-45A5-A72B-46012560C73E}"/>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B776BFE-0061-4BD2-A9F9-9C1737099BDA}"/>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8" name="Platshållare för sidfot 7">
            <a:extLst>
              <a:ext uri="{FF2B5EF4-FFF2-40B4-BE49-F238E27FC236}">
                <a16:creationId xmlns:a16="http://schemas.microsoft.com/office/drawing/2014/main" id="{7DAE9037-668F-4B0C-9435-BB0B484EFB12}"/>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319AB7F2-E6EE-4028-9B1F-1A9927A4151B}"/>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299614554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9F3863-8174-46BD-B93E-82B1FAB6970C}"/>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2CA051C7-31FC-43D5-AFFE-FAC5DC47AF3E}"/>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4" name="Platshållare för sidfot 3">
            <a:extLst>
              <a:ext uri="{FF2B5EF4-FFF2-40B4-BE49-F238E27FC236}">
                <a16:creationId xmlns:a16="http://schemas.microsoft.com/office/drawing/2014/main" id="{28AC8E8B-868E-419A-A62E-F9A171997B47}"/>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D620770-3C9A-4427-8E9E-E8391F557691}"/>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70244052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7E2855C7-FEFF-4166-9BAD-3320CBBF5E1B}"/>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3" name="Platshållare för sidfot 2">
            <a:extLst>
              <a:ext uri="{FF2B5EF4-FFF2-40B4-BE49-F238E27FC236}">
                <a16:creationId xmlns:a16="http://schemas.microsoft.com/office/drawing/2014/main" id="{180381DA-B8E6-4537-B869-660AA74126D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F9CB132E-3735-45D3-81DC-91802E93CB8C}"/>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42187685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BF469CD-148F-4AC0-B71A-6A45A38B85C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3914270-4D00-4DCF-AD4C-CC23C89886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B89BF1B3-0ADD-4002-9C53-7B2EB0BD13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723F049-27B9-4C1C-8A02-227511BA74E7}"/>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6" name="Platshållare för sidfot 5">
            <a:extLst>
              <a:ext uri="{FF2B5EF4-FFF2-40B4-BE49-F238E27FC236}">
                <a16:creationId xmlns:a16="http://schemas.microsoft.com/office/drawing/2014/main" id="{22D8A04E-D65E-4EB5-95A0-62C30D00413A}"/>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88CE86E-1E6F-4286-A41E-3340CD13A25D}"/>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119441042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540EA38-ABBE-4C15-B14E-0A78DE18CAF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1538E492-E2DA-48D9-86CD-BE7DFDAF7B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DFD2FF1D-EF86-49FE-A658-6EAE92ACA8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0E6BCD7C-9861-4D23-8E38-A79D6441D32A}"/>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6" name="Platshållare för sidfot 5">
            <a:extLst>
              <a:ext uri="{FF2B5EF4-FFF2-40B4-BE49-F238E27FC236}">
                <a16:creationId xmlns:a16="http://schemas.microsoft.com/office/drawing/2014/main" id="{C3FEA3A0-A737-4ACC-9EF5-FCCA4ED1DE6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7F9308B-A060-4D46-9728-14D7929841EF}"/>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16855188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BBCE8C-03C3-43A2-A35A-B522D1027892}"/>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74289A1-EF85-428E-9430-0C166C9D7270}"/>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9132245-2848-4BAF-B221-DEBCDB8BB535}"/>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5" name="Platshållare för sidfot 4">
            <a:extLst>
              <a:ext uri="{FF2B5EF4-FFF2-40B4-BE49-F238E27FC236}">
                <a16:creationId xmlns:a16="http://schemas.microsoft.com/office/drawing/2014/main" id="{FBC553E5-52F7-4050-A168-6C9F0FA17B78}"/>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F2B24E5-D9C4-43B4-911E-BFA4D2083687}"/>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331378843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673A35A3-DAB0-4EDD-BB66-CE1EDD8C282D}"/>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43432745-15A6-467B-B613-FA43A3AD7A82}"/>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1B4CDDD-EF7B-40A7-82FF-077AF26D992B}"/>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5" name="Platshållare för sidfot 4">
            <a:extLst>
              <a:ext uri="{FF2B5EF4-FFF2-40B4-BE49-F238E27FC236}">
                <a16:creationId xmlns:a16="http://schemas.microsoft.com/office/drawing/2014/main" id="{903F75CF-392F-4E2E-BF74-7842040EAA3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57D854E-77E5-44A3-BB00-4EF789938E0C}"/>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412025880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pic>
        <p:nvPicPr>
          <p:cNvPr id="6" name="Picture 4" descr="Kan vara en bild av 2 personer och personer som står">
            <a:extLst>
              <a:ext uri="{FF2B5EF4-FFF2-40B4-BE49-F238E27FC236}">
                <a16:creationId xmlns:a16="http://schemas.microsoft.com/office/drawing/2014/main" id="{03EE3853-CD15-4923-9207-582EBCCD8DE2}"/>
              </a:ext>
            </a:extLst>
          </p:cNvPr>
          <p:cNvPicPr>
            <a:picLocks noChangeAspect="1" noChangeArrowheads="1"/>
          </p:cNvPicPr>
          <p:nvPr/>
        </p:nvPicPr>
        <p:blipFill rotWithShape="1">
          <a:blip r:embed="rId2">
            <a:duotone>
              <a:prstClr val="black"/>
              <a:srgbClr val="0070C0">
                <a:tint val="45000"/>
                <a:satMod val="400000"/>
              </a:srgbClr>
            </a:duotone>
            <a:extLst>
              <a:ext uri="{BEBA8EAE-BF5A-486C-A8C5-ECC9F3942E4B}">
                <a14:imgProps xmlns:a14="http://schemas.microsoft.com/office/drawing/2010/main">
                  <a14:imgLayer r:embed="rId3">
                    <a14:imgEffect>
                      <a14:sharpenSoften amount="-25000"/>
                    </a14:imgEffect>
                    <a14:imgEffect>
                      <a14:saturation sat="0"/>
                    </a14:imgEffect>
                  </a14:imgLayer>
                </a14:imgProps>
              </a:ext>
              <a:ext uri="{28A0092B-C50C-407E-A947-70E740481C1C}">
                <a14:useLocalDpi xmlns:a14="http://schemas.microsoft.com/office/drawing/2010/main" val="0"/>
              </a:ext>
            </a:extLst>
          </a:blip>
          <a:srcRect t="12588" r="-2" b="45224"/>
          <a:stretch/>
        </p:blipFill>
        <p:spPr bwMode="auto">
          <a:xfrm>
            <a:off x="20" y="10"/>
            <a:ext cx="12191980" cy="6857990"/>
          </a:xfrm>
          <a:prstGeom prst="rect">
            <a:avLst/>
          </a:prstGeom>
          <a:solidFill>
            <a:srgbClr val="FFFFFF"/>
          </a:solidFill>
          <a:effectLst>
            <a:softEdge rad="317500"/>
          </a:effectLst>
        </p:spPr>
      </p:pic>
      <p:sp>
        <p:nvSpPr>
          <p:cNvPr id="2" name="Rubrik 1">
            <a:extLst>
              <a:ext uri="{FF2B5EF4-FFF2-40B4-BE49-F238E27FC236}">
                <a16:creationId xmlns:a16="http://schemas.microsoft.com/office/drawing/2014/main" id="{1ABBC28D-BD26-4CFF-B557-64648798FA8B}"/>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648C71A-9AFE-43AF-836D-BE97943E09FA}"/>
              </a:ext>
            </a:extLst>
          </p:cNvPr>
          <p:cNvSpPr>
            <a:spLocks noGrp="1"/>
          </p:cNvSpPr>
          <p:nvPr>
            <p:ph type="dt" sz="half" idx="10"/>
          </p:nvPr>
        </p:nvSpPr>
        <p:spPr/>
        <p:txBody>
          <a:bodyPr/>
          <a:lstStyle/>
          <a:p>
            <a:fld id="{1B1370F4-3005-42BE-A0D3-356052A47108}" type="datetimeFigureOut">
              <a:rPr lang="sv-SE" smtClean="0"/>
              <a:t>2025-05-14</a:t>
            </a:fld>
            <a:endParaRPr lang="sv-SE"/>
          </a:p>
        </p:txBody>
      </p:sp>
      <p:sp>
        <p:nvSpPr>
          <p:cNvPr id="4" name="Platshållare för sidfot 3">
            <a:extLst>
              <a:ext uri="{FF2B5EF4-FFF2-40B4-BE49-F238E27FC236}">
                <a16:creationId xmlns:a16="http://schemas.microsoft.com/office/drawing/2014/main" id="{F8DDEBC9-2D00-4CCE-A9B3-703CF711AB3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112E27EE-567F-4867-8343-40C1BC93C23F}"/>
              </a:ext>
            </a:extLst>
          </p:cNvPr>
          <p:cNvSpPr>
            <a:spLocks noGrp="1"/>
          </p:cNvSpPr>
          <p:nvPr>
            <p:ph type="sldNum" sz="quarter" idx="12"/>
          </p:nvPr>
        </p:nvSpPr>
        <p:spPr/>
        <p:txBody>
          <a:bodyPr/>
          <a:lstStyle/>
          <a:p>
            <a:fld id="{7AEC8004-8687-4B21-90D6-F9829381AA17}" type="slidenum">
              <a:rPr lang="sv-SE" smtClean="0"/>
              <a:t>‹#›</a:t>
            </a:fld>
            <a:endParaRPr lang="sv-SE"/>
          </a:p>
        </p:txBody>
      </p:sp>
    </p:spTree>
    <p:extLst>
      <p:ext uri="{BB962C8B-B14F-4D97-AF65-F5344CB8AC3E}">
        <p14:creationId xmlns:p14="http://schemas.microsoft.com/office/powerpoint/2010/main" val="212746452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58F8FA-D2CF-41B9-ADCA-66DADB1B4639}"/>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5211C82-23B4-47E8-99B0-4EF6DF4DC3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63EDB33F-6C74-4D8A-9200-E0DE180EFD10}"/>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5" name="Platshållare för sidfot 4">
            <a:extLst>
              <a:ext uri="{FF2B5EF4-FFF2-40B4-BE49-F238E27FC236}">
                <a16:creationId xmlns:a16="http://schemas.microsoft.com/office/drawing/2014/main" id="{63298F42-C642-44DA-9642-2C540C022FB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DC87C9F-2A29-4C64-9AA6-EC29790754DC}"/>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299163375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A586E8-E703-4A40-87C3-D5DAD7E9886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0BD34BD-E2B7-4BF3-830C-144E02D5E468}"/>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9CF1178-EEF6-4824-ACA9-E9E950BD431E}"/>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5" name="Platshållare för sidfot 4">
            <a:extLst>
              <a:ext uri="{FF2B5EF4-FFF2-40B4-BE49-F238E27FC236}">
                <a16:creationId xmlns:a16="http://schemas.microsoft.com/office/drawing/2014/main" id="{589C89B0-97C7-4241-90CB-CB762548E72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3A3D66D-856E-4F90-95C3-055E6159E5FE}"/>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559398294"/>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4337E01-AAFB-4CE3-B61E-013B11F2FF73}"/>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D0D9F8A-833A-453F-8CCD-D8F740B117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1A6B1223-EF0A-473D-A431-11C8F94EC5D8}"/>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5" name="Platshållare för sidfot 4">
            <a:extLst>
              <a:ext uri="{FF2B5EF4-FFF2-40B4-BE49-F238E27FC236}">
                <a16:creationId xmlns:a16="http://schemas.microsoft.com/office/drawing/2014/main" id="{A1DC0EF2-DA05-450D-B79B-46FD8EAC35B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459056E-D635-4048-ADD2-620AE1D629BB}"/>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407689412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2AF049-75B9-4B0C-8E00-8DACB9DA07A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6977CD3-729B-484C-BA2F-D3956523BB7A}"/>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464A2421-3DCA-446A-A37F-995A23FC5B8E}"/>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75EB0C06-88C0-4C06-A37D-65E7B54DB5AC}"/>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6" name="Platshållare för sidfot 5">
            <a:extLst>
              <a:ext uri="{FF2B5EF4-FFF2-40B4-BE49-F238E27FC236}">
                <a16:creationId xmlns:a16="http://schemas.microsoft.com/office/drawing/2014/main" id="{1C660EFA-03BF-4E60-9AB0-0B13373E53E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C2443FA-EB59-4E0C-B59E-8C7F91007F1E}"/>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361774313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2BC116F-8557-455A-982B-78C0EAFCADDD}"/>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862D070-2B6D-4447-91D5-44B2A541DB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235D6668-5915-4390-A88C-430E2284FD14}"/>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CC6A742C-2D9C-4EA8-BB61-91BD01C40A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A6A65352-D5A6-481E-A1AC-ED32B4277CFA}"/>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5572AD13-5E62-4AB4-A6E8-7E5A1C40BCD0}"/>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8" name="Platshållare för sidfot 7">
            <a:extLst>
              <a:ext uri="{FF2B5EF4-FFF2-40B4-BE49-F238E27FC236}">
                <a16:creationId xmlns:a16="http://schemas.microsoft.com/office/drawing/2014/main" id="{0759C611-DB46-49DD-984E-31FF3F49878E}"/>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9F3AAB5E-2FE4-494A-9A2C-6E1E8C81DBD9}"/>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55635545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844804-3FC3-4C2C-9CB7-14ED64BD1A2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884433F-00C6-4456-B22C-8FEE8E302226}"/>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4" name="Platshållare för sidfot 3">
            <a:extLst>
              <a:ext uri="{FF2B5EF4-FFF2-40B4-BE49-F238E27FC236}">
                <a16:creationId xmlns:a16="http://schemas.microsoft.com/office/drawing/2014/main" id="{02CE14C6-AD3D-4264-95A7-005CF57BC570}"/>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99E755B9-87BE-4A4E-AD51-225DB11318CF}"/>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132114262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F54AA4B5-BA0C-4018-84A6-ED033C66F86F}"/>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3" name="Platshållare för sidfot 2">
            <a:extLst>
              <a:ext uri="{FF2B5EF4-FFF2-40B4-BE49-F238E27FC236}">
                <a16:creationId xmlns:a16="http://schemas.microsoft.com/office/drawing/2014/main" id="{2EFD81F4-4B0E-4D3E-8063-E9A32799B439}"/>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6126A6E3-5333-4883-A6EA-8AF73A4E5267}"/>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67626487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D1BF8F-3B1B-432C-B78A-600644BA740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A6323C44-5994-4701-BDB0-0542707723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7A120CE5-EA9E-4E8F-86A4-4C9B73D014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9E6B09A-5944-4418-94D7-721CB5F65D15}"/>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6" name="Platshållare för sidfot 5">
            <a:extLst>
              <a:ext uri="{FF2B5EF4-FFF2-40B4-BE49-F238E27FC236}">
                <a16:creationId xmlns:a16="http://schemas.microsoft.com/office/drawing/2014/main" id="{A6C4A30E-A01B-410B-B85B-384AC258564D}"/>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C278728C-108C-43AD-A1B4-845B7F7498F3}"/>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74052172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1C31C3-CD40-44EE-BA63-0B0C1CC1CF7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9D77CC34-7670-4351-AD63-1DD84F0C8B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44ADA21B-4AFE-4037-B6C3-D688E9F94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CC3B573-53F6-42F2-9888-BC26A8974B72}"/>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6" name="Platshållare för sidfot 5">
            <a:extLst>
              <a:ext uri="{FF2B5EF4-FFF2-40B4-BE49-F238E27FC236}">
                <a16:creationId xmlns:a16="http://schemas.microsoft.com/office/drawing/2014/main" id="{7A602B85-DBE5-417E-914C-6EC0632617C9}"/>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BF0A10F-0356-4206-A108-DEA1F6E2249D}"/>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470037479"/>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2B3495B-4792-4A97-AB46-4DA2CEE8CB63}"/>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599EEECB-01E7-4E55-8FDB-70AA19767A51}"/>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4EB7D13-930E-4BB2-B040-546E12840DA2}"/>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5" name="Platshållare för sidfot 4">
            <a:extLst>
              <a:ext uri="{FF2B5EF4-FFF2-40B4-BE49-F238E27FC236}">
                <a16:creationId xmlns:a16="http://schemas.microsoft.com/office/drawing/2014/main" id="{0BA1B9EC-02F5-43EA-B043-97DE289B75E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6A9B310-393E-4AB3-BF05-E4B4A93B2E81}"/>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400461479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D04422F6-1AC1-4847-847E-41DDFA6BC44F}"/>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62E68CAF-A215-45C3-B2E7-B159CB29528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3036FDF-7946-4652-B6B5-CE00188218C1}"/>
              </a:ext>
            </a:extLst>
          </p:cNvPr>
          <p:cNvSpPr>
            <a:spLocks noGrp="1"/>
          </p:cNvSpPr>
          <p:nvPr>
            <p:ph type="dt" sz="half" idx="10"/>
          </p:nvPr>
        </p:nvSpPr>
        <p:spPr/>
        <p:txBody>
          <a:bodyPr/>
          <a:lstStyle/>
          <a:p>
            <a:fld id="{AFA0EF8F-CF32-4AA6-B143-0E633A310767}" type="datetimeFigureOut">
              <a:rPr lang="sv-SE" smtClean="0"/>
              <a:t>2025-05-14</a:t>
            </a:fld>
            <a:endParaRPr lang="sv-SE"/>
          </a:p>
        </p:txBody>
      </p:sp>
      <p:sp>
        <p:nvSpPr>
          <p:cNvPr id="5" name="Platshållare för sidfot 4">
            <a:extLst>
              <a:ext uri="{FF2B5EF4-FFF2-40B4-BE49-F238E27FC236}">
                <a16:creationId xmlns:a16="http://schemas.microsoft.com/office/drawing/2014/main" id="{D0E17207-6502-42AE-BCA3-F1162D170BED}"/>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2058FAC-A8F3-423B-AA2C-D357D1D16FB3}"/>
              </a:ext>
            </a:extLst>
          </p:cNvPr>
          <p:cNvSpPr>
            <a:spLocks noGrp="1"/>
          </p:cNvSpPr>
          <p:nvPr>
            <p:ph type="sldNum" sz="quarter" idx="12"/>
          </p:nvPr>
        </p:nvSpPr>
        <p:spPr/>
        <p:txBody>
          <a:bodyPr/>
          <a:lstStyle/>
          <a:p>
            <a:fld id="{912DED9F-1675-4647-B00E-EE96779B6830}" type="slidenum">
              <a:rPr lang="sv-SE" smtClean="0"/>
              <a:t>‹#›</a:t>
            </a:fld>
            <a:endParaRPr lang="sv-SE"/>
          </a:p>
        </p:txBody>
      </p:sp>
    </p:spTree>
    <p:extLst>
      <p:ext uri="{BB962C8B-B14F-4D97-AF65-F5344CB8AC3E}">
        <p14:creationId xmlns:p14="http://schemas.microsoft.com/office/powerpoint/2010/main" val="2863091134"/>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370693" y="1769540"/>
            <a:ext cx="9440034" cy="1828801"/>
          </a:xfrm>
        </p:spPr>
        <p:txBody>
          <a:bodyPr rtlCol="0" anchor="b">
            <a:normAutofit/>
          </a:bodyPr>
          <a:lstStyle>
            <a:lvl1pPr algn="ctr">
              <a:defRPr sz="5400"/>
            </a:lvl1pPr>
          </a:lstStyle>
          <a:p>
            <a:pPr rtl="0"/>
            <a:r>
              <a:rPr lang="sv-SE"/>
              <a:t>Klicka här för att ändra mall för rubrikformat</a:t>
            </a:r>
            <a:endParaRPr lang="en-US" dirty="0"/>
          </a:p>
        </p:txBody>
      </p:sp>
      <p:sp>
        <p:nvSpPr>
          <p:cNvPr id="3" name="Underrubrik 2"/>
          <p:cNvSpPr>
            <a:spLocks noGrp="1"/>
          </p:cNvSpPr>
          <p:nvPr>
            <p:ph type="subTitle" idx="1"/>
          </p:nvPr>
        </p:nvSpPr>
        <p:spPr>
          <a:xfrm>
            <a:off x="1370693" y="3773489"/>
            <a:ext cx="9440034" cy="1049867"/>
          </a:xfrm>
        </p:spPr>
        <p:txBody>
          <a:bodyPr rtlCol="0"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sv-SE"/>
              <a:t>Klicka här för att ändra mall för underrubrikformat</a:t>
            </a:r>
            <a:endParaRPr lang="en-US" dirty="0"/>
          </a:p>
        </p:txBody>
      </p:sp>
      <p:sp>
        <p:nvSpPr>
          <p:cNvPr id="4" name="Platshållare för datum 3"/>
          <p:cNvSpPr>
            <a:spLocks noGrp="1"/>
          </p:cNvSpPr>
          <p:nvPr>
            <p:ph type="dt" sz="half" idx="10"/>
          </p:nvPr>
        </p:nvSpPr>
        <p:spPr/>
        <p:txBody>
          <a:bodyPr rtlCol="0"/>
          <a:lstStyle/>
          <a:p>
            <a:pPr rtl="0"/>
            <a:fld id="{D4F5D863-DED9-42B7-9143-386F9DA554B7}"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388948983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för innehåll 2"/>
          <p:cNvSpPr>
            <a:spLocks noGrp="1"/>
          </p:cNvSpPr>
          <p:nvPr>
            <p:ph idx="1"/>
          </p:nvPr>
        </p:nvSpPr>
        <p:spPr/>
        <p:txBody>
          <a:bodyPr rtlCol="0"/>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DC238986-F9EE-4527-88E5-D92237308475}"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26927116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1295401" y="1761067"/>
            <a:ext cx="9590550" cy="1828813"/>
          </a:xfrm>
        </p:spPr>
        <p:txBody>
          <a:bodyPr rtlCol="0" anchor="b"/>
          <a:lstStyle>
            <a:lvl1pPr algn="ctr">
              <a:defRPr sz="4000" b="0" cap="none"/>
            </a:lvl1pPr>
          </a:lstStyle>
          <a:p>
            <a:pPr rtl="0"/>
            <a:r>
              <a:rPr lang="sv-SE"/>
              <a:t>Klicka här för att ändra mall för rubrikformat</a:t>
            </a:r>
            <a:endParaRPr lang="en-US" dirty="0"/>
          </a:p>
        </p:txBody>
      </p:sp>
      <p:sp>
        <p:nvSpPr>
          <p:cNvPr id="3" name="Platshållare för text 2"/>
          <p:cNvSpPr>
            <a:spLocks noGrp="1"/>
          </p:cNvSpPr>
          <p:nvPr>
            <p:ph type="body" idx="1"/>
          </p:nvPr>
        </p:nvSpPr>
        <p:spPr>
          <a:xfrm>
            <a:off x="1295401" y="3763439"/>
            <a:ext cx="9590550" cy="1333494"/>
          </a:xfrm>
        </p:spPr>
        <p:txBody>
          <a:bodyPr rtlCol="0"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sv-SE"/>
              <a:t>Klicka här för att ändra format på bakgrundstexten</a:t>
            </a:r>
          </a:p>
        </p:txBody>
      </p:sp>
      <p:sp>
        <p:nvSpPr>
          <p:cNvPr id="4" name="Platshållare för datum 3"/>
          <p:cNvSpPr>
            <a:spLocks noGrp="1"/>
          </p:cNvSpPr>
          <p:nvPr>
            <p:ph type="dt" sz="half" idx="10"/>
          </p:nvPr>
        </p:nvSpPr>
        <p:spPr/>
        <p:txBody>
          <a:bodyPr rtlCol="0"/>
          <a:lstStyle/>
          <a:p>
            <a:pPr rtl="0"/>
            <a:fld id="{345EE519-4FCB-497A-A750-068F67EA3864}"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6265221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vå innehåll">
    <p:spTree>
      <p:nvGrpSpPr>
        <p:cNvPr id="1" name=""/>
        <p:cNvGrpSpPr/>
        <p:nvPr/>
      </p:nvGrpSpPr>
      <p:grpSpPr>
        <a:xfrm>
          <a:off x="0" y="0"/>
          <a:ext cx="0" cy="0"/>
          <a:chOff x="0" y="0"/>
          <a:chExt cx="0" cy="0"/>
        </a:xfrm>
      </p:grpSpPr>
      <p:sp>
        <p:nvSpPr>
          <p:cNvPr id="2" name="Rubrik 1"/>
          <p:cNvSpPr>
            <a:spLocks noGrp="1"/>
          </p:cNvSpPr>
          <p:nvPr>
            <p:ph type="title"/>
          </p:nvPr>
        </p:nvSpPr>
        <p:spPr>
          <a:xfrm>
            <a:off x="913795" y="609600"/>
            <a:ext cx="10353762" cy="1261872"/>
          </a:xfrm>
        </p:spPr>
        <p:txBody>
          <a:bodyPr rtlCol="0"/>
          <a:lstStyle/>
          <a:p>
            <a:pPr rtl="0"/>
            <a:r>
              <a:rPr lang="sv-SE"/>
              <a:t>Klicka här för att ändra mall för rubrikformat</a:t>
            </a:r>
            <a:endParaRPr lang="en-US" dirty="0"/>
          </a:p>
        </p:txBody>
      </p:sp>
      <p:sp>
        <p:nvSpPr>
          <p:cNvPr id="3" name="Platshållare för innehåll 2"/>
          <p:cNvSpPr>
            <a:spLocks noGrp="1"/>
          </p:cNvSpPr>
          <p:nvPr>
            <p:ph sz="half" idx="1" hasCustomPrompt="1"/>
          </p:nvPr>
        </p:nvSpPr>
        <p:spPr>
          <a:xfrm>
            <a:off x="913795" y="2076450"/>
            <a:ext cx="4856841" cy="3622671"/>
          </a:xfrm>
        </p:spPr>
        <p:txBody>
          <a:bodyPr rtlCol="0" anchor="t">
            <a:normAutofit/>
          </a:bodyPr>
          <a:lstStyle>
            <a:lvl1pPr>
              <a:defRPr/>
            </a:lvl1pPr>
          </a:lstStyle>
          <a:p>
            <a:pPr lvl="0" rtl="0"/>
            <a:r>
              <a:rPr lang="sv-se" dirty="0"/>
              <a:t>Klicka för att redigera format för bakgrundstext</a:t>
            </a:r>
          </a:p>
          <a:p>
            <a:pPr lvl="1" rtl="0"/>
            <a:r>
              <a:rPr lang="sv-se" dirty="0"/>
              <a:t>Nivå två</a:t>
            </a:r>
          </a:p>
          <a:p>
            <a:pPr lvl="2" rtl="0"/>
            <a:r>
              <a:rPr lang="sv-se" dirty="0"/>
              <a:t>Nivå tre</a:t>
            </a:r>
          </a:p>
          <a:p>
            <a:pPr lvl="3" rtl="0"/>
            <a:r>
              <a:rPr lang="sv-se" dirty="0"/>
              <a:t>Nivå fyra</a:t>
            </a:r>
          </a:p>
          <a:p>
            <a:pPr lvl="4" rtl="0"/>
            <a:r>
              <a:rPr lang="sv-se" dirty="0"/>
              <a:t>Nivå fem</a:t>
            </a:r>
            <a:endParaRPr lang="en-US" dirty="0"/>
          </a:p>
        </p:txBody>
      </p:sp>
      <p:sp>
        <p:nvSpPr>
          <p:cNvPr id="4" name="Platshållare för innehåll 3"/>
          <p:cNvSpPr>
            <a:spLocks noGrp="1"/>
          </p:cNvSpPr>
          <p:nvPr>
            <p:ph sz="half" idx="2"/>
          </p:nvPr>
        </p:nvSpPr>
        <p:spPr>
          <a:xfrm>
            <a:off x="6410716" y="2076451"/>
            <a:ext cx="4856841" cy="3622672"/>
          </a:xfrm>
        </p:spPr>
        <p:txBody>
          <a:bodyPr rtlCol="0" anchor="t">
            <a:normAutofit/>
          </a:body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5" name="Platshållare för datum 4"/>
          <p:cNvSpPr>
            <a:spLocks noGrp="1"/>
          </p:cNvSpPr>
          <p:nvPr>
            <p:ph type="dt" sz="half" idx="10"/>
          </p:nvPr>
        </p:nvSpPr>
        <p:spPr/>
        <p:txBody>
          <a:bodyPr rtlCol="0"/>
          <a:lstStyle/>
          <a:p>
            <a:pPr rtl="0"/>
            <a:fld id="{A9D1F1FF-D6FC-4E84-9C11-CA68EDC02E15}"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88307023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pic>
        <p:nvPicPr>
          <p:cNvPr id="20" name="Bild 19" descr="Slate-V2-HD-compPhotoInset.png">
            <a:extLst>
              <a:ext uri="{FF2B5EF4-FFF2-40B4-BE49-F238E27FC236}">
                <a16:creationId xmlns:a16="http://schemas.microsoft.com/office/drawing/2014/main" id="{37B721FF-D609-4D98-9D19-CF75AA8A54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29200" cy="4099959"/>
          </a:xfrm>
          <a:prstGeom prst="rect">
            <a:avLst/>
          </a:prstGeom>
        </p:spPr>
      </p:pic>
      <p:pic>
        <p:nvPicPr>
          <p:cNvPr id="21" name="Bild 20" descr="Slate-V2-HD-compPhotoInset.png">
            <a:extLst>
              <a:ext uri="{FF2B5EF4-FFF2-40B4-BE49-F238E27FC236}">
                <a16:creationId xmlns:a16="http://schemas.microsoft.com/office/drawing/2014/main" id="{073936BD-C868-433F-8E84-D6DD8E640E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8357" y="1734506"/>
            <a:ext cx="5029200" cy="4099959"/>
          </a:xfrm>
          <a:prstGeom prst="rect">
            <a:avLst/>
          </a:prstGeom>
        </p:spPr>
      </p:pic>
      <p:sp>
        <p:nvSpPr>
          <p:cNvPr id="2" name="Rubrik 1"/>
          <p:cNvSpPr>
            <a:spLocks noGrp="1"/>
          </p:cNvSpPr>
          <p:nvPr>
            <p:ph type="title"/>
          </p:nvPr>
        </p:nvSpPr>
        <p:spPr>
          <a:xfrm>
            <a:off x="913795" y="492126"/>
            <a:ext cx="10353762" cy="1205398"/>
          </a:xfrm>
        </p:spPr>
        <p:txBody>
          <a:bodyPr rtlCol="0"/>
          <a:lstStyle>
            <a:lvl1pPr>
              <a:defRPr/>
            </a:lvl1pPr>
          </a:lstStyle>
          <a:p>
            <a:pPr rtl="0"/>
            <a:r>
              <a:rPr lang="sv-SE"/>
              <a:t>Klicka här för att ändra mall för rubrikformat</a:t>
            </a:r>
            <a:endParaRPr lang="en-US" dirty="0"/>
          </a:p>
        </p:txBody>
      </p:sp>
      <p:sp>
        <p:nvSpPr>
          <p:cNvPr id="3" name="Platshållare för text 2"/>
          <p:cNvSpPr>
            <a:spLocks noGrp="1"/>
          </p:cNvSpPr>
          <p:nvPr>
            <p:ph type="body" idx="1"/>
          </p:nvPr>
        </p:nvSpPr>
        <p:spPr>
          <a:xfrm>
            <a:off x="1046013" y="1855153"/>
            <a:ext cx="4764764" cy="692494"/>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4" name="Platshållare för innehåll 3"/>
          <p:cNvSpPr>
            <a:spLocks noGrp="1"/>
          </p:cNvSpPr>
          <p:nvPr>
            <p:ph sz="half" idx="2"/>
          </p:nvPr>
        </p:nvSpPr>
        <p:spPr>
          <a:xfrm>
            <a:off x="1046013" y="2702103"/>
            <a:ext cx="4764764"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sv-se"/>
          </a:p>
        </p:txBody>
      </p:sp>
      <p:sp>
        <p:nvSpPr>
          <p:cNvPr id="5" name="Platshållare för text 4"/>
          <p:cNvSpPr>
            <a:spLocks noGrp="1"/>
          </p:cNvSpPr>
          <p:nvPr>
            <p:ph type="body" sz="quarter" idx="3"/>
          </p:nvPr>
        </p:nvSpPr>
        <p:spPr>
          <a:xfrm>
            <a:off x="6363166" y="1855152"/>
            <a:ext cx="4779582" cy="692495"/>
          </a:xfrm>
        </p:spPr>
        <p:txBody>
          <a:bodyPr rtlCol="0"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6" name="Platshållare för innehåll 5"/>
          <p:cNvSpPr>
            <a:spLocks noGrp="1"/>
          </p:cNvSpPr>
          <p:nvPr>
            <p:ph sz="quarter" idx="4"/>
          </p:nvPr>
        </p:nvSpPr>
        <p:spPr>
          <a:xfrm>
            <a:off x="6363167" y="2702103"/>
            <a:ext cx="4779581" cy="3043533"/>
          </a:xfrm>
        </p:spPr>
        <p:txBody>
          <a:bodyPr rtlCol="0" anchor="t">
            <a:normAutofit/>
          </a:bodyPr>
          <a:lstStyle>
            <a:lvl1pPr>
              <a:defRPr sz="1800"/>
            </a:lvl1pPr>
            <a:lvl2pPr>
              <a:defRPr sz="1600"/>
            </a:lvl2pPr>
            <a:lvl3pPr>
              <a:defRPr sz="1400"/>
            </a:lvl3pPr>
            <a:lvl4pPr>
              <a:defRPr sz="1200"/>
            </a:lvl4pPr>
            <a:lvl5pPr>
              <a:defRPr sz="1200"/>
            </a:lvl5p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sv-se"/>
          </a:p>
        </p:txBody>
      </p:sp>
      <p:sp>
        <p:nvSpPr>
          <p:cNvPr id="7" name="Platshållare för datum 6"/>
          <p:cNvSpPr>
            <a:spLocks noGrp="1"/>
          </p:cNvSpPr>
          <p:nvPr>
            <p:ph type="dt" sz="half" idx="10"/>
          </p:nvPr>
        </p:nvSpPr>
        <p:spPr/>
        <p:txBody>
          <a:bodyPr rtlCol="0"/>
          <a:lstStyle/>
          <a:p>
            <a:pPr rtl="0"/>
            <a:fld id="{6D4BAEC4-2FF4-4379-9C26-4C47EEF3461D}" type="datetime1">
              <a:rPr lang="sv-SE" smtClean="0"/>
              <a:t>2025-05-14</a:t>
            </a:fld>
            <a:endParaRPr lang="en-US" dirty="0"/>
          </a:p>
        </p:txBody>
      </p:sp>
      <p:sp>
        <p:nvSpPr>
          <p:cNvPr id="8" name="Platshållare för sidfot 7"/>
          <p:cNvSpPr>
            <a:spLocks noGrp="1"/>
          </p:cNvSpPr>
          <p:nvPr>
            <p:ph type="ftr" sz="quarter" idx="11"/>
          </p:nvPr>
        </p:nvSpPr>
        <p:spPr/>
        <p:txBody>
          <a:bodyPr rtlCol="0"/>
          <a:lstStyle/>
          <a:p>
            <a:pPr rtl="0"/>
            <a:endParaRPr lang="en-US" dirty="0"/>
          </a:p>
        </p:txBody>
      </p:sp>
      <p:sp>
        <p:nvSpPr>
          <p:cNvPr id="9" name="Platshållare för bildnummer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30429072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för datum 2"/>
          <p:cNvSpPr>
            <a:spLocks noGrp="1"/>
          </p:cNvSpPr>
          <p:nvPr>
            <p:ph type="dt" sz="half" idx="10"/>
          </p:nvPr>
        </p:nvSpPr>
        <p:spPr/>
        <p:txBody>
          <a:bodyPr rtlCol="0"/>
          <a:lstStyle/>
          <a:p>
            <a:pPr rtl="0"/>
            <a:fld id="{4C50C379-E69F-48BB-B73C-26C054D7878C}"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6356351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rtlCol="0"/>
          <a:lstStyle/>
          <a:p>
            <a:pPr rtl="0"/>
            <a:fld id="{F560C78B-225A-4294-A673-78EDE1B7F9B2}" type="datetime1">
              <a:rPr lang="sv-SE" smtClean="0"/>
              <a:t>2025-05-14</a:t>
            </a:fld>
            <a:endParaRPr lang="en-US" dirty="0"/>
          </a:p>
        </p:txBody>
      </p:sp>
      <p:sp>
        <p:nvSpPr>
          <p:cNvPr id="3" name="Platshållare för sidfot 2"/>
          <p:cNvSpPr>
            <a:spLocks noGrp="1"/>
          </p:cNvSpPr>
          <p:nvPr>
            <p:ph type="ftr" sz="quarter" idx="11"/>
          </p:nvPr>
        </p:nvSpPr>
        <p:spPr/>
        <p:txBody>
          <a:bodyPr rtlCol="0"/>
          <a:lstStyle/>
          <a:p>
            <a:pPr rtl="0"/>
            <a:endParaRPr lang="en-US" dirty="0"/>
          </a:p>
        </p:txBody>
      </p:sp>
      <p:sp>
        <p:nvSpPr>
          <p:cNvPr id="4" name="Platshållare för bildnummer 3"/>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74335110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BA2FD8-F9B7-4276-B2F4-B753D3889448}"/>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A484B949-C18D-4C2C-890B-77DC8B7E46D4}"/>
              </a:ext>
            </a:extLst>
          </p:cNvPr>
          <p:cNvSpPr>
            <a:spLocks noGrp="1"/>
          </p:cNvSpPr>
          <p:nvPr>
            <p:ph type="dt" sz="half" idx="10"/>
          </p:nvPr>
        </p:nvSpPr>
        <p:spPr/>
        <p:txBody>
          <a:bodyPr/>
          <a:lstStyle/>
          <a:p>
            <a:pPr rtl="0"/>
            <a:fld id="{98BC602A-79AB-4376-AA29-2E6AEE35CDF7}" type="datetime1">
              <a:rPr lang="sv-SE" smtClean="0"/>
              <a:t>2025-05-14</a:t>
            </a:fld>
            <a:endParaRPr lang="en-US" dirty="0"/>
          </a:p>
        </p:txBody>
      </p:sp>
      <p:sp>
        <p:nvSpPr>
          <p:cNvPr id="4" name="Platshållare för sidfot 3">
            <a:extLst>
              <a:ext uri="{FF2B5EF4-FFF2-40B4-BE49-F238E27FC236}">
                <a16:creationId xmlns:a16="http://schemas.microsoft.com/office/drawing/2014/main" id="{E4A60C58-F0F3-4646-8969-B15A67C15D5C}"/>
              </a:ext>
            </a:extLst>
          </p:cNvPr>
          <p:cNvSpPr>
            <a:spLocks noGrp="1"/>
          </p:cNvSpPr>
          <p:nvPr>
            <p:ph type="ftr" sz="quarter" idx="11"/>
          </p:nvPr>
        </p:nvSpPr>
        <p:spPr/>
        <p:txBody>
          <a:bodyPr/>
          <a:lstStyle/>
          <a:p>
            <a:pPr rtl="0"/>
            <a:endParaRPr lang="en-US" dirty="0"/>
          </a:p>
        </p:txBody>
      </p:sp>
      <p:sp>
        <p:nvSpPr>
          <p:cNvPr id="5" name="Platshållare för bildnummer 4">
            <a:extLst>
              <a:ext uri="{FF2B5EF4-FFF2-40B4-BE49-F238E27FC236}">
                <a16:creationId xmlns:a16="http://schemas.microsoft.com/office/drawing/2014/main" id="{21751083-9A9D-434A-AE00-DCBE58CD7FF5}"/>
              </a:ext>
            </a:extLst>
          </p:cNvPr>
          <p:cNvSpPr>
            <a:spLocks noGrp="1"/>
          </p:cNvSpPr>
          <p:nvPr>
            <p:ph type="sldNum" sz="quarter" idx="12"/>
          </p:nvPr>
        </p:nvSpPr>
        <p:spPr/>
        <p:txBody>
          <a:body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57958396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13795" y="609600"/>
            <a:ext cx="3706889" cy="1821918"/>
          </a:xfrm>
        </p:spPr>
        <p:txBody>
          <a:bodyPr rtlCol="0" anchor="b">
            <a:normAutofit/>
          </a:bodyPr>
          <a:lstStyle>
            <a:lvl1pPr algn="ctr">
              <a:defRPr sz="2800" b="0"/>
            </a:lvl1pPr>
          </a:lstStyle>
          <a:p>
            <a:pPr rtl="0"/>
            <a:r>
              <a:rPr lang="sv-se" dirty="0"/>
              <a:t>Klicka här för att ändra format</a:t>
            </a:r>
            <a:endParaRPr lang="en-US" dirty="0"/>
          </a:p>
        </p:txBody>
      </p:sp>
      <p:sp>
        <p:nvSpPr>
          <p:cNvPr id="3" name="Platshållare för innehåll 2"/>
          <p:cNvSpPr>
            <a:spLocks noGrp="1"/>
          </p:cNvSpPr>
          <p:nvPr>
            <p:ph idx="1"/>
          </p:nvPr>
        </p:nvSpPr>
        <p:spPr>
          <a:xfrm>
            <a:off x="4855633" y="609600"/>
            <a:ext cx="6411924" cy="5080001"/>
          </a:xfrm>
        </p:spPr>
        <p:txBody>
          <a:bodyPr rtlCol="0">
            <a:normAutofit/>
          </a:bodyPr>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text 3"/>
          <p:cNvSpPr>
            <a:spLocks noGrp="1"/>
          </p:cNvSpPr>
          <p:nvPr>
            <p:ph type="body" sz="half" idx="2"/>
          </p:nvPr>
        </p:nvSpPr>
        <p:spPr>
          <a:xfrm>
            <a:off x="913795" y="2673351"/>
            <a:ext cx="3706889" cy="3016250"/>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6A4E9B0A-DA8D-429D-8889-27013EED3A20}"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pPr rtl="0"/>
              <a:t>‹#›</a:t>
            </a:fld>
            <a:endParaRPr lang="en-US" dirty="0"/>
          </a:p>
        </p:txBody>
      </p:sp>
    </p:spTree>
    <p:extLst>
      <p:ext uri="{BB962C8B-B14F-4D97-AF65-F5344CB8AC3E}">
        <p14:creationId xmlns:p14="http://schemas.microsoft.com/office/powerpoint/2010/main" val="177659558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pic>
        <p:nvPicPr>
          <p:cNvPr id="22" name="Bild 21" descr="Slate-V2-HD-vertPhotoInset.png">
            <a:extLst>
              <a:ext uri="{FF2B5EF4-FFF2-40B4-BE49-F238E27FC236}">
                <a16:creationId xmlns:a16="http://schemas.microsoft.com/office/drawing/2014/main" id="{4D06E496-ACBA-4063-B4A1-C5C484EE5A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Rubrik 1"/>
          <p:cNvSpPr>
            <a:spLocks noGrp="1"/>
          </p:cNvSpPr>
          <p:nvPr>
            <p:ph type="title"/>
          </p:nvPr>
        </p:nvSpPr>
        <p:spPr>
          <a:xfrm>
            <a:off x="913795" y="763701"/>
            <a:ext cx="5707899" cy="1675559"/>
          </a:xfrm>
        </p:spPr>
        <p:txBody>
          <a:bodyPr rtlCol="0" anchor="b">
            <a:noAutofit/>
          </a:bodyPr>
          <a:lstStyle>
            <a:lvl1pPr algn="ctr">
              <a:defRPr sz="3200" b="0"/>
            </a:lvl1pPr>
          </a:lstStyle>
          <a:p>
            <a:pPr rtl="0"/>
            <a:r>
              <a:rPr lang="sv-SE"/>
              <a:t>Klicka här för att ändra mall för rubrikformat</a:t>
            </a:r>
            <a:endParaRPr lang="en-US" dirty="0"/>
          </a:p>
        </p:txBody>
      </p:sp>
      <p:sp>
        <p:nvSpPr>
          <p:cNvPr id="3" name="Platshållare 2 för bild"/>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a:t>Klicka på ikonen för att lägga till en bild</a:t>
            </a:r>
            <a:endParaRPr lang="en-US" dirty="0"/>
          </a:p>
        </p:txBody>
      </p:sp>
      <p:sp>
        <p:nvSpPr>
          <p:cNvPr id="4" name="Platshållare för text 3"/>
          <p:cNvSpPr>
            <a:spLocks noGrp="1"/>
          </p:cNvSpPr>
          <p:nvPr>
            <p:ph type="body" sz="half" idx="2"/>
          </p:nvPr>
        </p:nvSpPr>
        <p:spPr>
          <a:xfrm>
            <a:off x="1473698" y="2679699"/>
            <a:ext cx="4588094" cy="3135695"/>
          </a:xfrm>
        </p:spPr>
        <p:txBody>
          <a:bodyPr rtlCol="0"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5C89C2D8-045D-4D9B-A0EC-EF292873006C}"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algn="l"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12296499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Bred 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913806" y="4565255"/>
            <a:ext cx="10355326" cy="543472"/>
          </a:xfrm>
        </p:spPr>
        <p:txBody>
          <a:bodyPr rtlCol="0" anchor="b">
            <a:normAutofit/>
          </a:bodyPr>
          <a:lstStyle>
            <a:lvl1pPr algn="ctr">
              <a:defRPr sz="2800"/>
            </a:lvl1pPr>
          </a:lstStyle>
          <a:p>
            <a:pPr rtl="0"/>
            <a:r>
              <a:rPr lang="sv-SE"/>
              <a:t>Klicka här för att ändra mall för rubrikformat</a:t>
            </a:r>
            <a:endParaRPr lang="en-US" dirty="0"/>
          </a:p>
        </p:txBody>
      </p:sp>
      <p:sp>
        <p:nvSpPr>
          <p:cNvPr id="3" name="Platshållare för bild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rtlCol="0"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sv-SE"/>
              <a:t>Klicka på ikonen för att lägga till en bild</a:t>
            </a:r>
            <a:endParaRPr lang="en-US" dirty="0"/>
          </a:p>
        </p:txBody>
      </p:sp>
      <p:sp>
        <p:nvSpPr>
          <p:cNvPr id="4" name="Platshållare för text 3"/>
          <p:cNvSpPr>
            <a:spLocks noGrp="1"/>
          </p:cNvSpPr>
          <p:nvPr>
            <p:ph type="body" sz="half" idx="2"/>
          </p:nvPr>
        </p:nvSpPr>
        <p:spPr>
          <a:xfrm>
            <a:off x="913795" y="5247728"/>
            <a:ext cx="10353762" cy="543472"/>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3F2CF3D2-69AD-444F-957C-72C89F32E65B}"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15900863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p:cSld name="Titel och bildtext">
    <p:spTree>
      <p:nvGrpSpPr>
        <p:cNvPr id="1" name=""/>
        <p:cNvGrpSpPr/>
        <p:nvPr/>
      </p:nvGrpSpPr>
      <p:grpSpPr>
        <a:xfrm>
          <a:off x="0" y="0"/>
          <a:ext cx="0" cy="0"/>
          <a:chOff x="0" y="0"/>
          <a:chExt cx="0" cy="0"/>
        </a:xfrm>
      </p:grpSpPr>
      <p:sp>
        <p:nvSpPr>
          <p:cNvPr id="2" name="Rubrik 1"/>
          <p:cNvSpPr>
            <a:spLocks noGrp="1"/>
          </p:cNvSpPr>
          <p:nvPr>
            <p:ph type="title"/>
          </p:nvPr>
        </p:nvSpPr>
        <p:spPr>
          <a:xfrm>
            <a:off x="913795" y="608437"/>
            <a:ext cx="10353762" cy="3534344"/>
          </a:xfrm>
        </p:spPr>
        <p:txBody>
          <a:bodyPr rtlCol="0" anchor="ctr">
            <a:normAutofit/>
          </a:bodyPr>
          <a:lstStyle>
            <a:lvl1pPr>
              <a:defRPr sz="4000"/>
            </a:lvl1pPr>
          </a:lstStyle>
          <a:p>
            <a:pPr rtl="0"/>
            <a:r>
              <a:rPr lang="sv-SE"/>
              <a:t>Klicka här för att ändra mall för rubrikformat</a:t>
            </a:r>
            <a:endParaRPr lang="en-US" dirty="0"/>
          </a:p>
        </p:txBody>
      </p:sp>
      <p:sp>
        <p:nvSpPr>
          <p:cNvPr id="4" name="Platshållare för text 3"/>
          <p:cNvSpPr>
            <a:spLocks noGrp="1"/>
          </p:cNvSpPr>
          <p:nvPr>
            <p:ph type="body" sz="half" idx="2"/>
          </p:nvPr>
        </p:nvSpPr>
        <p:spPr>
          <a:xfrm>
            <a:off x="913794" y="4295180"/>
            <a:ext cx="10353763" cy="1501826"/>
          </a:xfrm>
        </p:spPr>
        <p:txBody>
          <a:bodyPr rtlCol="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5E77897B-1C5F-4294-AE66-D0DC3159B725}"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930693044"/>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p:cSld name="Cita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446212" y="609600"/>
            <a:ext cx="9302752" cy="2992904"/>
          </a:xfrm>
        </p:spPr>
        <p:txBody>
          <a:bodyPr rtlCol="0" anchor="ctr">
            <a:normAutofit/>
          </a:bodyPr>
          <a:lstStyle>
            <a:lvl1pPr>
              <a:defRPr sz="3600"/>
            </a:lvl1pPr>
          </a:lstStyle>
          <a:p>
            <a:pPr rtl="0"/>
            <a:r>
              <a:rPr lang="sv-SE"/>
              <a:t>Klicka här för att ändra mall för rubrikformat</a:t>
            </a:r>
            <a:endParaRPr lang="en-US" dirty="0"/>
          </a:p>
        </p:txBody>
      </p:sp>
      <p:sp>
        <p:nvSpPr>
          <p:cNvPr id="12" name="Platshållare för text 3"/>
          <p:cNvSpPr>
            <a:spLocks noGrp="1"/>
          </p:cNvSpPr>
          <p:nvPr>
            <p:ph type="body" sz="half" idx="13"/>
          </p:nvPr>
        </p:nvSpPr>
        <p:spPr>
          <a:xfrm>
            <a:off x="1720644" y="3610032"/>
            <a:ext cx="8752299" cy="532749"/>
          </a:xfrm>
        </p:spPr>
        <p:txBody>
          <a:bodyPr rtlCol="0"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4" name="Platshållare 3 för text"/>
          <p:cNvSpPr>
            <a:spLocks noGrp="1"/>
          </p:cNvSpPr>
          <p:nvPr>
            <p:ph type="body" sz="half" idx="2"/>
          </p:nvPr>
        </p:nvSpPr>
        <p:spPr>
          <a:xfrm>
            <a:off x="913794" y="4304353"/>
            <a:ext cx="10353763" cy="1489496"/>
          </a:xfrm>
        </p:spPr>
        <p:txBody>
          <a:bodyPr rtlCol="0"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8DD2D3EA-B66F-4E63-9D5C-BEDAF3631AF4}"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
        <p:nvSpPr>
          <p:cNvPr id="11" name="Textruta 10">
            <a:extLst>
              <a:ext uri="{FF2B5EF4-FFF2-40B4-BE49-F238E27FC236}">
                <a16:creationId xmlns:a16="http://schemas.microsoft.com/office/drawing/2014/main" id="{223F0D53-0705-41B7-8554-09D21E7807F9}"/>
              </a:ext>
            </a:extLst>
          </p:cNvPr>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rtl="0"/>
            <a:r>
              <a:rPr lang="sv-se" sz="8000">
                <a:solidFill>
                  <a:schemeClr val="tx1"/>
                </a:solidFill>
                <a:effectLst/>
              </a:rPr>
              <a:t>“</a:t>
            </a:r>
          </a:p>
        </p:txBody>
      </p:sp>
      <p:sp>
        <p:nvSpPr>
          <p:cNvPr id="13" name="Textruta 12">
            <a:extLst>
              <a:ext uri="{FF2B5EF4-FFF2-40B4-BE49-F238E27FC236}">
                <a16:creationId xmlns:a16="http://schemas.microsoft.com/office/drawing/2014/main" id="{C7F647CD-0F1A-4BB3-89E0-A74F1E1B098D}"/>
              </a:ext>
            </a:extLst>
          </p:cNvPr>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rtl="0"/>
            <a:r>
              <a:rPr lang="sv-se" sz="8000">
                <a:solidFill>
                  <a:schemeClr val="tx1"/>
                </a:solidFill>
                <a:effectLst/>
              </a:rPr>
              <a:t>”</a:t>
            </a:r>
          </a:p>
        </p:txBody>
      </p:sp>
    </p:spTree>
    <p:extLst>
      <p:ext uri="{BB962C8B-B14F-4D97-AF65-F5344CB8AC3E}">
        <p14:creationId xmlns:p14="http://schemas.microsoft.com/office/powerpoint/2010/main" val="1217775436"/>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p:cSld name="Namnkort">
    <p:spTree>
      <p:nvGrpSpPr>
        <p:cNvPr id="1" name=""/>
        <p:cNvGrpSpPr/>
        <p:nvPr/>
      </p:nvGrpSpPr>
      <p:grpSpPr>
        <a:xfrm>
          <a:off x="0" y="0"/>
          <a:ext cx="0" cy="0"/>
          <a:chOff x="0" y="0"/>
          <a:chExt cx="0" cy="0"/>
        </a:xfrm>
      </p:grpSpPr>
      <p:sp>
        <p:nvSpPr>
          <p:cNvPr id="2" name="Rubrik 1"/>
          <p:cNvSpPr>
            <a:spLocks noGrp="1"/>
          </p:cNvSpPr>
          <p:nvPr>
            <p:ph type="title"/>
          </p:nvPr>
        </p:nvSpPr>
        <p:spPr>
          <a:xfrm>
            <a:off x="913794" y="2126942"/>
            <a:ext cx="10353763" cy="2511835"/>
          </a:xfrm>
        </p:spPr>
        <p:txBody>
          <a:bodyPr rtlCol="0" anchor="b"/>
          <a:lstStyle>
            <a:lvl1pPr>
              <a:defRPr sz="3200"/>
            </a:lvl1pPr>
          </a:lstStyle>
          <a:p>
            <a:pPr rtl="0"/>
            <a:r>
              <a:rPr lang="sv-SE"/>
              <a:t>Klicka här för att ändra mall för rubrikformat</a:t>
            </a:r>
            <a:endParaRPr lang="en-US" dirty="0"/>
          </a:p>
        </p:txBody>
      </p:sp>
      <p:sp>
        <p:nvSpPr>
          <p:cNvPr id="4" name="Platshållare för text 3"/>
          <p:cNvSpPr>
            <a:spLocks noGrp="1"/>
          </p:cNvSpPr>
          <p:nvPr>
            <p:ph type="body" sz="half" idx="2"/>
          </p:nvPr>
        </p:nvSpPr>
        <p:spPr>
          <a:xfrm>
            <a:off x="913784" y="4650556"/>
            <a:ext cx="10352199" cy="1140644"/>
          </a:xfrm>
        </p:spPr>
        <p:txBody>
          <a:bodyPr rtlCol="0"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a:t>Klicka här för att ändra format på bakgrundstexten</a:t>
            </a:r>
          </a:p>
        </p:txBody>
      </p:sp>
      <p:sp>
        <p:nvSpPr>
          <p:cNvPr id="5" name="Platshållare för datum 4"/>
          <p:cNvSpPr>
            <a:spLocks noGrp="1"/>
          </p:cNvSpPr>
          <p:nvPr>
            <p:ph type="dt" sz="half" idx="10"/>
          </p:nvPr>
        </p:nvSpPr>
        <p:spPr/>
        <p:txBody>
          <a:bodyPr rtlCol="0"/>
          <a:lstStyle/>
          <a:p>
            <a:pPr rtl="0"/>
            <a:fld id="{0ED4668B-E27F-41AE-A236-9BA2B05A0A70}" type="datetime1">
              <a:rPr lang="sv-SE" smtClean="0"/>
              <a:t>2025-05-14</a:t>
            </a:fld>
            <a:endParaRPr lang="en-US" dirty="0"/>
          </a:p>
        </p:txBody>
      </p:sp>
      <p:sp>
        <p:nvSpPr>
          <p:cNvPr id="6" name="Platshållare för sidfot 5"/>
          <p:cNvSpPr>
            <a:spLocks noGrp="1"/>
          </p:cNvSpPr>
          <p:nvPr>
            <p:ph type="ftr" sz="quarter" idx="11"/>
          </p:nvPr>
        </p:nvSpPr>
        <p:spPr/>
        <p:txBody>
          <a:bodyPr rtlCol="0"/>
          <a:lstStyle/>
          <a:p>
            <a:pPr rtl="0"/>
            <a:endParaRPr lang="en-US" dirty="0"/>
          </a:p>
        </p:txBody>
      </p:sp>
      <p:sp>
        <p:nvSpPr>
          <p:cNvPr id="7" name="Platshållare för bildnummer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7961188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3 kolumner">
    <p:spTree>
      <p:nvGrpSpPr>
        <p:cNvPr id="1" name=""/>
        <p:cNvGrpSpPr/>
        <p:nvPr/>
      </p:nvGrpSpPr>
      <p:grpSpPr>
        <a:xfrm>
          <a:off x="0" y="0"/>
          <a:ext cx="0" cy="0"/>
          <a:chOff x="0" y="0"/>
          <a:chExt cx="0" cy="0"/>
        </a:xfrm>
      </p:grpSpPr>
      <p:sp>
        <p:nvSpPr>
          <p:cNvPr id="15" name="Rubrik 1"/>
          <p:cNvSpPr>
            <a:spLocks noGrp="1"/>
          </p:cNvSpPr>
          <p:nvPr>
            <p:ph type="title" hasCustomPrompt="1"/>
          </p:nvPr>
        </p:nvSpPr>
        <p:spPr>
          <a:xfrm>
            <a:off x="913795" y="492126"/>
            <a:ext cx="10353762" cy="1205398"/>
          </a:xfrm>
        </p:spPr>
        <p:txBody>
          <a:bodyPr rtlCol="0"/>
          <a:lstStyle>
            <a:lvl1pPr>
              <a:defRPr/>
            </a:lvl1pPr>
          </a:lstStyle>
          <a:p>
            <a:pPr rtl="0"/>
            <a:r>
              <a:rPr lang="sv-se" dirty="0"/>
              <a:t>Klicka för att ändra formatet för bakgrundsrubriken</a:t>
            </a:r>
            <a:endParaRPr lang="en-US" dirty="0"/>
          </a:p>
        </p:txBody>
      </p:sp>
      <p:sp>
        <p:nvSpPr>
          <p:cNvPr id="7" name="Platshållare för text 2"/>
          <p:cNvSpPr>
            <a:spLocks noGrp="1"/>
          </p:cNvSpPr>
          <p:nvPr>
            <p:ph type="body" idx="1"/>
          </p:nvPr>
        </p:nvSpPr>
        <p:spPr>
          <a:xfrm>
            <a:off x="913795"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8" name="Platshållare 3 för text"/>
          <p:cNvSpPr>
            <a:spLocks noGrp="1"/>
          </p:cNvSpPr>
          <p:nvPr>
            <p:ph type="body" sz="half" idx="15"/>
          </p:nvPr>
        </p:nvSpPr>
        <p:spPr>
          <a:xfrm>
            <a:off x="91379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9" name="Platshållare för text 4"/>
          <p:cNvSpPr>
            <a:spLocks noGrp="1"/>
          </p:cNvSpPr>
          <p:nvPr>
            <p:ph type="body" sz="quarter" idx="3"/>
          </p:nvPr>
        </p:nvSpPr>
        <p:spPr>
          <a:xfrm>
            <a:off x="4446711" y="1885949"/>
            <a:ext cx="3300984" cy="764783"/>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10" name="Platshållare 3 för text"/>
          <p:cNvSpPr>
            <a:spLocks noGrp="1"/>
          </p:cNvSpPr>
          <p:nvPr>
            <p:ph type="body" sz="half" idx="16"/>
          </p:nvPr>
        </p:nvSpPr>
        <p:spPr>
          <a:xfrm>
            <a:off x="4441435" y="2768112"/>
            <a:ext cx="3300984" cy="302308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11" name="Platshållare för text 4"/>
          <p:cNvSpPr>
            <a:spLocks noGrp="1"/>
          </p:cNvSpPr>
          <p:nvPr>
            <p:ph type="body" sz="quarter" idx="13"/>
          </p:nvPr>
        </p:nvSpPr>
        <p:spPr>
          <a:xfrm>
            <a:off x="7966572" y="1885950"/>
            <a:ext cx="3300984" cy="764782"/>
          </a:xfrm>
        </p:spPr>
        <p:txBody>
          <a:bodyPr rtlCol="0" anchor="b">
            <a:noAutofit/>
          </a:bodyPr>
          <a:lstStyle>
            <a:lvl1pPr marL="0" indent="0" algn="ctr">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a:t>Klicka här för att ändra format på bakgrundstexten</a:t>
            </a:r>
          </a:p>
        </p:txBody>
      </p:sp>
      <p:sp>
        <p:nvSpPr>
          <p:cNvPr id="12" name="Platshållare 3 för text"/>
          <p:cNvSpPr>
            <a:spLocks noGrp="1"/>
          </p:cNvSpPr>
          <p:nvPr>
            <p:ph type="body" sz="half" idx="17"/>
          </p:nvPr>
        </p:nvSpPr>
        <p:spPr>
          <a:xfrm>
            <a:off x="7966572" y="2768110"/>
            <a:ext cx="3300984" cy="3023089"/>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3" name="Platshållare för datum 2"/>
          <p:cNvSpPr>
            <a:spLocks noGrp="1"/>
          </p:cNvSpPr>
          <p:nvPr>
            <p:ph type="dt" sz="half" idx="10"/>
          </p:nvPr>
        </p:nvSpPr>
        <p:spPr/>
        <p:txBody>
          <a:bodyPr rtlCol="0"/>
          <a:lstStyle/>
          <a:p>
            <a:pPr rtl="0"/>
            <a:fld id="{759F2010-FFFA-44E4-93A0-80077473537C}"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65278203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ildkolumn 3">
    <p:spTree>
      <p:nvGrpSpPr>
        <p:cNvPr id="1" name=""/>
        <p:cNvGrpSpPr/>
        <p:nvPr/>
      </p:nvGrpSpPr>
      <p:grpSpPr>
        <a:xfrm>
          <a:off x="0" y="0"/>
          <a:ext cx="0" cy="0"/>
          <a:chOff x="0" y="0"/>
          <a:chExt cx="0" cy="0"/>
        </a:xfrm>
      </p:grpSpPr>
      <p:pic>
        <p:nvPicPr>
          <p:cNvPr id="2" name="Bild 1" descr="Slate-V2-HD-3colPhotoInset.png">
            <a:extLst>
              <a:ext uri="{FF2B5EF4-FFF2-40B4-BE49-F238E27FC236}">
                <a16:creationId xmlns:a16="http://schemas.microsoft.com/office/drawing/2014/main" id="{7E87C569-D426-4615-ADA7-B370EA983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Bild 35" descr="Slate-V2-HD-3colPhotoInset.png">
            <a:extLst>
              <a:ext uri="{FF2B5EF4-FFF2-40B4-BE49-F238E27FC236}">
                <a16:creationId xmlns:a16="http://schemas.microsoft.com/office/drawing/2014/main" id="{7B353ED4-7AD0-46C9-88ED-1A16B1433A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Bild 36" descr="Slate-V2-HD-3colPhotoInset.png">
            <a:extLst>
              <a:ext uri="{FF2B5EF4-FFF2-40B4-BE49-F238E27FC236}">
                <a16:creationId xmlns:a16="http://schemas.microsoft.com/office/drawing/2014/main" id="{F561D985-AD57-459A-B3A6-EBF296039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Rubrik 1"/>
          <p:cNvSpPr>
            <a:spLocks noGrp="1"/>
          </p:cNvSpPr>
          <p:nvPr>
            <p:ph type="title"/>
          </p:nvPr>
        </p:nvSpPr>
        <p:spPr>
          <a:xfrm>
            <a:off x="913794" y="609600"/>
            <a:ext cx="10353763" cy="970450"/>
          </a:xfrm>
        </p:spPr>
        <p:txBody>
          <a:bodyPr rtlCol="0"/>
          <a:lstStyle/>
          <a:p>
            <a:pPr rtl="0"/>
            <a:r>
              <a:rPr lang="sv-SE"/>
              <a:t>Klicka här för att ändra mall för rubrikformat</a:t>
            </a:r>
            <a:endParaRPr lang="en-US" dirty="0"/>
          </a:p>
        </p:txBody>
      </p:sp>
      <p:sp>
        <p:nvSpPr>
          <p:cNvPr id="19" name="Platshållare för text 2"/>
          <p:cNvSpPr>
            <a:spLocks noGrp="1"/>
          </p:cNvSpPr>
          <p:nvPr>
            <p:ph type="body" idx="1" hasCustomPrompt="1"/>
          </p:nvPr>
        </p:nvSpPr>
        <p:spPr>
          <a:xfrm>
            <a:off x="913795"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0" name="Platshållare för bild 2"/>
          <p:cNvSpPr>
            <a:spLocks noGrp="1" noChangeAspect="1"/>
          </p:cNvSpPr>
          <p:nvPr>
            <p:ph type="pic" idx="15" hasCustomPrompt="1"/>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1" name="Platshållare 3 för text"/>
          <p:cNvSpPr>
            <a:spLocks noGrp="1"/>
          </p:cNvSpPr>
          <p:nvPr>
            <p:ph type="body" sz="half" idx="18"/>
          </p:nvPr>
        </p:nvSpPr>
        <p:spPr>
          <a:xfrm>
            <a:off x="913795" y="4572443"/>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22" name="Platshållare för text 4"/>
          <p:cNvSpPr>
            <a:spLocks noGrp="1"/>
          </p:cNvSpPr>
          <p:nvPr>
            <p:ph type="body" sz="quarter" idx="3" hasCustomPrompt="1"/>
          </p:nvPr>
        </p:nvSpPr>
        <p:spPr>
          <a:xfrm>
            <a:off x="4442788"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3" name="Platshållare för bild 2"/>
          <p:cNvSpPr>
            <a:spLocks noGrp="1" noChangeAspect="1"/>
          </p:cNvSpPr>
          <p:nvPr>
            <p:ph type="pic" idx="21" hasCustomPrompt="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4" name="Platshållare 3 för text"/>
          <p:cNvSpPr>
            <a:spLocks noGrp="1"/>
          </p:cNvSpPr>
          <p:nvPr>
            <p:ph type="body" sz="half" idx="19"/>
          </p:nvPr>
        </p:nvSpPr>
        <p:spPr>
          <a:xfrm>
            <a:off x="4441435"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25" name="Platshållare för text 4"/>
          <p:cNvSpPr>
            <a:spLocks noGrp="1"/>
          </p:cNvSpPr>
          <p:nvPr>
            <p:ph type="body" sz="quarter" idx="13" hasCustomPrompt="1"/>
          </p:nvPr>
        </p:nvSpPr>
        <p:spPr>
          <a:xfrm>
            <a:off x="7966697" y="3875614"/>
            <a:ext cx="3300984" cy="604754"/>
          </a:xfrm>
        </p:spPr>
        <p:txBody>
          <a:bodyPr rtlCol="0"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dirty="0"/>
              <a:t>Redigera format för bakgrundstext</a:t>
            </a:r>
          </a:p>
        </p:txBody>
      </p:sp>
      <p:sp>
        <p:nvSpPr>
          <p:cNvPr id="26" name="Platshållare 2 för bild"/>
          <p:cNvSpPr>
            <a:spLocks noGrp="1" noChangeAspect="1"/>
          </p:cNvSpPr>
          <p:nvPr>
            <p:ph type="pic" idx="22" hasCustomPrompt="1"/>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sv-se" dirty="0"/>
              <a:t>Klicka på ikonen för att lägga till bild</a:t>
            </a:r>
            <a:endParaRPr lang="en-US" dirty="0"/>
          </a:p>
        </p:txBody>
      </p:sp>
      <p:sp>
        <p:nvSpPr>
          <p:cNvPr id="27" name="Platshållare 3 för text"/>
          <p:cNvSpPr>
            <a:spLocks noGrp="1"/>
          </p:cNvSpPr>
          <p:nvPr>
            <p:ph type="body" sz="half" idx="20"/>
          </p:nvPr>
        </p:nvSpPr>
        <p:spPr>
          <a:xfrm>
            <a:off x="7966572" y="4572442"/>
            <a:ext cx="3300984" cy="1218758"/>
          </a:xfrm>
        </p:spPr>
        <p:txBody>
          <a:bodyPr rtlCol="0"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sv-SE"/>
              <a:t>Klicka här för att ändra format på bakgrundstexten</a:t>
            </a:r>
          </a:p>
        </p:txBody>
      </p:sp>
      <p:sp>
        <p:nvSpPr>
          <p:cNvPr id="3" name="Platshållare för datum 2"/>
          <p:cNvSpPr>
            <a:spLocks noGrp="1"/>
          </p:cNvSpPr>
          <p:nvPr>
            <p:ph type="dt" sz="half" idx="10"/>
          </p:nvPr>
        </p:nvSpPr>
        <p:spPr/>
        <p:txBody>
          <a:bodyPr rtlCol="0"/>
          <a:lstStyle/>
          <a:p>
            <a:pPr rtl="0"/>
            <a:fld id="{324F12FF-4830-4EEB-9723-D6FA26EC3BE7}" type="datetime1">
              <a:rPr lang="sv-SE" smtClean="0"/>
              <a:t>2025-05-14</a:t>
            </a:fld>
            <a:endParaRPr lang="en-US" dirty="0"/>
          </a:p>
        </p:txBody>
      </p:sp>
      <p:sp>
        <p:nvSpPr>
          <p:cNvPr id="4" name="Platshållare för sidfot 3"/>
          <p:cNvSpPr>
            <a:spLocks noGrp="1"/>
          </p:cNvSpPr>
          <p:nvPr>
            <p:ph type="ftr" sz="quarter" idx="11"/>
          </p:nvPr>
        </p:nvSpPr>
        <p:spPr/>
        <p:txBody>
          <a:bodyPr rtlCol="0"/>
          <a:lstStyle/>
          <a:p>
            <a:pPr rtl="0"/>
            <a:endParaRPr lang="en-US" dirty="0"/>
          </a:p>
        </p:txBody>
      </p:sp>
      <p:sp>
        <p:nvSpPr>
          <p:cNvPr id="5" name="Platshållare för bildnummer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97207888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a:t>Klicka här för att ändra mall för rubrikformat</a:t>
            </a:r>
            <a:endParaRPr lang="en-US" dirty="0"/>
          </a:p>
        </p:txBody>
      </p:sp>
      <p:sp>
        <p:nvSpPr>
          <p:cNvPr id="3" name="Platshållare 2 för vertikal text"/>
          <p:cNvSpPr>
            <a:spLocks noGrp="1"/>
          </p:cNvSpPr>
          <p:nvPr>
            <p:ph type="body" orient="vert" idx="1"/>
          </p:nvPr>
        </p:nvSpPr>
        <p:spPr/>
        <p:txBody>
          <a:bodyPr vert="eaVert" rtlCol="0" anchor="t"/>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2FA5594F-23A7-4DD5-97A7-B5192E1C9729}"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30931941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983068" y="609599"/>
            <a:ext cx="2284487" cy="5181601"/>
          </a:xfrm>
        </p:spPr>
        <p:txBody>
          <a:bodyPr vert="eaVert" rtlCol="0"/>
          <a:lstStyle>
            <a:lvl1pPr algn="l">
              <a:defRPr/>
            </a:lvl1pPr>
          </a:lstStyle>
          <a:p>
            <a:pPr rtl="0"/>
            <a:r>
              <a:rPr lang="sv-SE"/>
              <a:t>Klicka här för att ändra mall för rubrikformat</a:t>
            </a:r>
            <a:endParaRPr lang="en-US" dirty="0"/>
          </a:p>
        </p:txBody>
      </p:sp>
      <p:sp>
        <p:nvSpPr>
          <p:cNvPr id="3" name="Platshållare 2 för vertikal text"/>
          <p:cNvSpPr>
            <a:spLocks noGrp="1"/>
          </p:cNvSpPr>
          <p:nvPr>
            <p:ph type="body" orient="vert" idx="1"/>
          </p:nvPr>
        </p:nvSpPr>
        <p:spPr>
          <a:xfrm>
            <a:off x="913796" y="609599"/>
            <a:ext cx="7916872" cy="5181601"/>
          </a:xfrm>
        </p:spPr>
        <p:txBody>
          <a:bodyPr vert="eaVert" rtlCol="0" anchor="t"/>
          <a:lstStyle/>
          <a:p>
            <a:pPr lvl="0" rtl="0"/>
            <a:r>
              <a:rPr lang="sv-SE"/>
              <a:t>Klicka här för att ändra format på bakgrundstexten</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10"/>
          </p:nvPr>
        </p:nvSpPr>
        <p:spPr/>
        <p:txBody>
          <a:bodyPr rtlCol="0"/>
          <a:lstStyle/>
          <a:p>
            <a:pPr rtl="0"/>
            <a:fld id="{01A34306-BF34-428C-83A1-9158F9EE7204}" type="datetime1">
              <a:rPr lang="sv-SE" smtClean="0"/>
              <a:t>2025-05-14</a:t>
            </a:fld>
            <a:endParaRPr lang="en-US" dirty="0"/>
          </a:p>
        </p:txBody>
      </p:sp>
      <p:sp>
        <p:nvSpPr>
          <p:cNvPr id="5" name="Platshållare för sidfot 4"/>
          <p:cNvSpPr>
            <a:spLocks noGrp="1"/>
          </p:cNvSpPr>
          <p:nvPr>
            <p:ph type="ftr" sz="quarter" idx="11"/>
          </p:nvPr>
        </p:nvSpPr>
        <p:spPr/>
        <p:txBody>
          <a:bodyPr rtlCol="0"/>
          <a:lstStyle/>
          <a:p>
            <a:pPr rtl="0"/>
            <a:endParaRPr lang="en-US" dirty="0"/>
          </a:p>
        </p:txBody>
      </p:sp>
      <p:sp>
        <p:nvSpPr>
          <p:cNvPr id="6" name="Platshållare för bildnummer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2602281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9607F44-1181-4B54-B59A-4FF11D95597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E0D9B20-2BC4-487E-A141-C8B56124BC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6A980698-F0F5-4358-B6EB-78DF98A7252A}"/>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5" name="Platshållare för sidfot 4">
            <a:extLst>
              <a:ext uri="{FF2B5EF4-FFF2-40B4-BE49-F238E27FC236}">
                <a16:creationId xmlns:a16="http://schemas.microsoft.com/office/drawing/2014/main" id="{CBD47AB9-9974-4FE4-A575-6718AF34A63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EB6AE7E-B863-4494-B7D1-2A4CC2B31272}"/>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294739553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87C6ADE-39AB-4ADA-AD0B-FC9C980DBBEF}"/>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F09C3B0-FC57-45B6-BD76-AA0B4E589CF6}"/>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A85FBED1-7068-4044-BDDD-3AD3069434DA}"/>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5" name="Platshållare för sidfot 4">
            <a:extLst>
              <a:ext uri="{FF2B5EF4-FFF2-40B4-BE49-F238E27FC236}">
                <a16:creationId xmlns:a16="http://schemas.microsoft.com/office/drawing/2014/main" id="{DEF0C4FE-ED7A-489A-8F73-FC8ED288257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60794359-92B2-4D07-A22E-DC8011D36951}"/>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17966742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7396165-B816-40B9-A32A-7EEED33DE0F9}"/>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AE2539A0-EA46-4E5C-B92E-2D29650CD7E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DC18E4CA-C26B-4C6F-94D2-137EDBF2AD25}"/>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5" name="Platshållare för sidfot 4">
            <a:extLst>
              <a:ext uri="{FF2B5EF4-FFF2-40B4-BE49-F238E27FC236}">
                <a16:creationId xmlns:a16="http://schemas.microsoft.com/office/drawing/2014/main" id="{BD41036E-72F0-4A4F-AD29-B1C642A920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8A37B43-F9F9-44AB-84C4-4AE7B3148D40}"/>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209964433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D807B8E-D63D-4672-9E2A-8DC08CC7165C}"/>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6FC075D-DE83-4841-894B-43F15CCA2C9A}"/>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2BD7C1BD-2443-4C08-8672-5D1226DE8546}"/>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7024E91C-09C9-4C3D-91DB-29B36BD8791B}"/>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6" name="Platshållare för sidfot 5">
            <a:extLst>
              <a:ext uri="{FF2B5EF4-FFF2-40B4-BE49-F238E27FC236}">
                <a16:creationId xmlns:a16="http://schemas.microsoft.com/office/drawing/2014/main" id="{DDED9B42-3824-47C6-B741-B4D3729712D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7CF21C0F-236E-4C51-AE37-65D3F87DF416}"/>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202069277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DF17D7-61A3-4DF2-9455-16783C046741}"/>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7BE54914-012D-4958-ACC8-098B050D24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0018F3FE-6C46-475D-9A49-198394597B1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5AC616CF-406E-4662-8FEE-342DC50ABE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44527826-C58F-40F6-8B23-4E7AE6189792}"/>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D8D069F-AC05-4F5D-BEB5-79F09587C3EB}"/>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8" name="Platshållare för sidfot 7">
            <a:extLst>
              <a:ext uri="{FF2B5EF4-FFF2-40B4-BE49-F238E27FC236}">
                <a16:creationId xmlns:a16="http://schemas.microsoft.com/office/drawing/2014/main" id="{35FD8ACA-B5FD-43DC-A4D6-F3B6527EF4AC}"/>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0664FBCF-C7B2-460F-AC5B-CA9039AE3EAA}"/>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428156571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24E14A-6BF5-4A01-9AA2-D5366684BF3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E398FC0-8D33-4CF5-B600-0D52B3CC976C}"/>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4" name="Platshållare för sidfot 3">
            <a:extLst>
              <a:ext uri="{FF2B5EF4-FFF2-40B4-BE49-F238E27FC236}">
                <a16:creationId xmlns:a16="http://schemas.microsoft.com/office/drawing/2014/main" id="{DA245DA0-ADA4-469E-98E6-1864298F20E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FC5B03D-BCED-4B76-A07F-896CD2BC8A23}"/>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142440593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1FC037DD-2007-4B2F-A768-4F7CB651BEBE}"/>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3" name="Platshållare för sidfot 2">
            <a:extLst>
              <a:ext uri="{FF2B5EF4-FFF2-40B4-BE49-F238E27FC236}">
                <a16:creationId xmlns:a16="http://schemas.microsoft.com/office/drawing/2014/main" id="{0E5A2CBF-37B8-4D91-8A15-F2AA2A030BE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8CD829E8-E236-4B06-9815-34059D502A62}"/>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3595213919"/>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06C72D3-1747-4ADD-9550-04799366DE6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750C389-40C4-435F-B0BF-0A443C4FB9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439D80A-C84A-404F-BB97-107AD23843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ED65124E-2FEC-4162-BC02-6FEC7D1EEE31}"/>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6" name="Platshållare för sidfot 5">
            <a:extLst>
              <a:ext uri="{FF2B5EF4-FFF2-40B4-BE49-F238E27FC236}">
                <a16:creationId xmlns:a16="http://schemas.microsoft.com/office/drawing/2014/main" id="{917A7289-DB32-477D-85D7-BFA2E92F84E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AB8BEB3-C9C9-40FA-B87E-3FEC9E557D08}"/>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1905620168"/>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69F74CB-EEF9-4E25-904C-1727EF61DCA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6A6664D2-D994-4312-99D0-D70ABD28EE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0BF999AB-AB56-49EA-B8D7-B40E376EE8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1698F57-FFC1-4C6B-9E3C-71E28B8BF064}"/>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6" name="Platshållare för sidfot 5">
            <a:extLst>
              <a:ext uri="{FF2B5EF4-FFF2-40B4-BE49-F238E27FC236}">
                <a16:creationId xmlns:a16="http://schemas.microsoft.com/office/drawing/2014/main" id="{40897192-A113-409F-AD4A-435993A0A7D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B0A81546-0A47-40CB-89CE-3821EB1E4B48}"/>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412238869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CD719F3-8E5E-485F-9024-D87BC1FE36BA}"/>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0B9F7CA-EE44-49BC-9F25-F7056E306460}"/>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F7134A1-C443-48DE-8BC3-F2AE7F66CDF4}"/>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5" name="Platshållare för sidfot 4">
            <a:extLst>
              <a:ext uri="{FF2B5EF4-FFF2-40B4-BE49-F238E27FC236}">
                <a16:creationId xmlns:a16="http://schemas.microsoft.com/office/drawing/2014/main" id="{E1C95694-2483-4A09-9685-B65BCEB443A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F97B442-943A-4534-B9E4-CCE2762C3165}"/>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89670238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3497F712-C2B7-412B-8245-4F10136B0417}"/>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F1D8F54A-C842-49A3-9DF5-8D672C5498F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03B379FB-B71C-4477-9EB6-F00DEF2960D2}"/>
              </a:ext>
            </a:extLst>
          </p:cNvPr>
          <p:cNvSpPr>
            <a:spLocks noGrp="1"/>
          </p:cNvSpPr>
          <p:nvPr>
            <p:ph type="dt" sz="half" idx="10"/>
          </p:nvPr>
        </p:nvSpPr>
        <p:spPr/>
        <p:txBody>
          <a:bodyPr/>
          <a:lstStyle/>
          <a:p>
            <a:fld id="{E7FCF471-7219-41A9-9978-1DC03463336D}" type="datetimeFigureOut">
              <a:rPr lang="sv-SE" smtClean="0"/>
              <a:t>2025-05-14</a:t>
            </a:fld>
            <a:endParaRPr lang="sv-SE"/>
          </a:p>
        </p:txBody>
      </p:sp>
      <p:sp>
        <p:nvSpPr>
          <p:cNvPr id="5" name="Platshållare för sidfot 4">
            <a:extLst>
              <a:ext uri="{FF2B5EF4-FFF2-40B4-BE49-F238E27FC236}">
                <a16:creationId xmlns:a16="http://schemas.microsoft.com/office/drawing/2014/main" id="{F3D4BE9A-B0A6-4D3E-85C5-0647FE61D1A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CA5477B-4C39-4560-9433-5DCAA44A6431}"/>
              </a:ext>
            </a:extLst>
          </p:cNvPr>
          <p:cNvSpPr>
            <a:spLocks noGrp="1"/>
          </p:cNvSpPr>
          <p:nvPr>
            <p:ph type="sldNum" sz="quarter" idx="12"/>
          </p:nvPr>
        </p:nvSpPr>
        <p:spPr/>
        <p:txBody>
          <a:bodyPr/>
          <a:lstStyle/>
          <a:p>
            <a:fld id="{225E23DA-247A-44A0-9A7B-0AF54194BD5D}" type="slidenum">
              <a:rPr lang="sv-SE" smtClean="0"/>
              <a:t>‹#›</a:t>
            </a:fld>
            <a:endParaRPr lang="sv-SE"/>
          </a:p>
        </p:txBody>
      </p:sp>
    </p:spTree>
    <p:extLst>
      <p:ext uri="{BB962C8B-B14F-4D97-AF65-F5344CB8AC3E}">
        <p14:creationId xmlns:p14="http://schemas.microsoft.com/office/powerpoint/2010/main" val="409521782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D4A678-BFF0-4860-959D-F391B0191CE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1A03F121-DF0B-4113-A408-F1BDD139AF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C92B9E61-1D96-4002-BC80-4E2F96B45F88}"/>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5" name="Platshållare för sidfot 4">
            <a:extLst>
              <a:ext uri="{FF2B5EF4-FFF2-40B4-BE49-F238E27FC236}">
                <a16:creationId xmlns:a16="http://schemas.microsoft.com/office/drawing/2014/main" id="{4594D86D-52AC-4034-8B62-312D72E5312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85AAD00-5132-490F-A151-BABDFCFC7F51}"/>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292951304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362C004-0D14-4C97-A4CE-70BAF9A622C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58D15D83-6BF3-4CF2-969D-6AE296D7ACB5}"/>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D0E0713-B6E7-4D9A-9DAA-4FDDA161E81E}"/>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5" name="Platshållare för sidfot 4">
            <a:extLst>
              <a:ext uri="{FF2B5EF4-FFF2-40B4-BE49-F238E27FC236}">
                <a16:creationId xmlns:a16="http://schemas.microsoft.com/office/drawing/2014/main" id="{0092EB73-932B-4A1F-93B4-766BFAC93B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2D0D958-6E56-4291-9203-856ADE47D9E1}"/>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1707704918"/>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B5ACF72-2A9E-4BA9-B3B2-DF8F6D67F82D}"/>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6E5178B-46EF-4B4A-9C15-784BD2D57B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3E3911E1-1946-4145-9951-3F2F58394B8D}"/>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5" name="Platshållare för sidfot 4">
            <a:extLst>
              <a:ext uri="{FF2B5EF4-FFF2-40B4-BE49-F238E27FC236}">
                <a16:creationId xmlns:a16="http://schemas.microsoft.com/office/drawing/2014/main" id="{4894FD76-E31C-4CDF-B716-925CC436939B}"/>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C34CBDD-774B-4FD7-84B7-BB6488741C1D}"/>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377099076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52CBBD-6396-40F4-8F42-AB63CB6A8C5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071FABC6-A7EB-450A-98A4-888682F1BFCF}"/>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A7151398-42CF-4665-9653-DA22CD19C8D0}"/>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C6F038E2-6986-4120-882B-080F644219D4}"/>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6" name="Platshållare för sidfot 5">
            <a:extLst>
              <a:ext uri="{FF2B5EF4-FFF2-40B4-BE49-F238E27FC236}">
                <a16:creationId xmlns:a16="http://schemas.microsoft.com/office/drawing/2014/main" id="{DFAFC398-B755-4DB5-9880-12E2EAD32984}"/>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5D2F06C4-BCAB-497D-92B4-08662554B228}"/>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320237602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1E5C0C-5391-4F8D-8562-587E9ED51243}"/>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C76D817-1686-4AB9-AFB5-4E118960CB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EBA7B28-FC4D-4F34-B1F2-5AE22263A3EB}"/>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2A542850-C9F2-4AEC-99B0-4B92EB55A4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3E865A1D-FD9D-43A9-9FF4-FF94FF957D48}"/>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BE75195B-BDE8-4997-A0EC-F7C8B5EE3895}"/>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8" name="Platshållare för sidfot 7">
            <a:extLst>
              <a:ext uri="{FF2B5EF4-FFF2-40B4-BE49-F238E27FC236}">
                <a16:creationId xmlns:a16="http://schemas.microsoft.com/office/drawing/2014/main" id="{AF3FFBC2-70BE-46A6-9377-E3DB2120ADA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ED8621B-F8E5-471E-A82A-E64E39EAE292}"/>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29405077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87085F-46A6-4211-B12D-065AC933E25D}"/>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B0412022-1140-4B65-96B8-E87A18F57750}"/>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4" name="Platshållare för sidfot 3">
            <a:extLst>
              <a:ext uri="{FF2B5EF4-FFF2-40B4-BE49-F238E27FC236}">
                <a16:creationId xmlns:a16="http://schemas.microsoft.com/office/drawing/2014/main" id="{4DF5844D-7585-4CA8-AD7F-B2ED23BE00FC}"/>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CDC4E944-6A91-4F72-BE27-212144786553}"/>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360465587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781F0A4B-F879-4770-B3AD-A39E967D4AB2}"/>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3" name="Platshållare för sidfot 2">
            <a:extLst>
              <a:ext uri="{FF2B5EF4-FFF2-40B4-BE49-F238E27FC236}">
                <a16:creationId xmlns:a16="http://schemas.microsoft.com/office/drawing/2014/main" id="{A4B4104D-A639-4BA6-9A97-3AB9A5082EEB}"/>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432AF23-50F0-4E05-8AD2-D096B8C347FA}"/>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80699826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45E023-E3DE-4D3E-91AA-10A2A4A09597}"/>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DC08A16-ABE1-4FC8-8F68-94428FC4E5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EB684502-7F1A-48FD-A100-7607CDF6C7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ACB74F3-FE69-48F8-A2A2-2CFE8951C314}"/>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6" name="Platshållare för sidfot 5">
            <a:extLst>
              <a:ext uri="{FF2B5EF4-FFF2-40B4-BE49-F238E27FC236}">
                <a16:creationId xmlns:a16="http://schemas.microsoft.com/office/drawing/2014/main" id="{2677521C-2E8D-4F82-BC8C-D0A9B6CB3DF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9DAEABE-3625-49E2-853A-2696A4F0BFD0}"/>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381227376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65548BC-14A1-4EBA-A8CC-5056A04B7EA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3C779B99-E910-4121-AE9F-96D60FDF87D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a:extLst>
              <a:ext uri="{FF2B5EF4-FFF2-40B4-BE49-F238E27FC236}">
                <a16:creationId xmlns:a16="http://schemas.microsoft.com/office/drawing/2014/main" id="{82B42760-BF7D-40BD-BC5A-348B576992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4644684E-4008-49ED-AB35-B0CFF6293958}"/>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6" name="Platshållare för sidfot 5">
            <a:extLst>
              <a:ext uri="{FF2B5EF4-FFF2-40B4-BE49-F238E27FC236}">
                <a16:creationId xmlns:a16="http://schemas.microsoft.com/office/drawing/2014/main" id="{8F2863F4-A7E6-4C7A-8371-AA7C019EE543}"/>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AEB3137-939E-4599-8877-5C2A11D74D0D}"/>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129881210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FA8541-364E-4487-8915-5BDA44B242E1}"/>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650AFF4-0175-42A7-A90B-45CD34D04072}"/>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57A5EACA-6C45-4636-BA85-A0BF60745186}"/>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5" name="Platshållare för sidfot 4">
            <a:extLst>
              <a:ext uri="{FF2B5EF4-FFF2-40B4-BE49-F238E27FC236}">
                <a16:creationId xmlns:a16="http://schemas.microsoft.com/office/drawing/2014/main" id="{EA3890DE-A8CE-4406-8A5E-798BDF92685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3DB980B-DB55-441E-B8E1-7C2716D21DCE}"/>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1113747041"/>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7C9D4D7-9A25-4F4F-9701-33BD3AB15948}"/>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1669F1ED-6200-4621-9FA1-5E2A462FF53E}"/>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1B5F6D8-0FE3-4BBD-939E-A8F3E60FD029}"/>
              </a:ext>
            </a:extLst>
          </p:cNvPr>
          <p:cNvSpPr>
            <a:spLocks noGrp="1"/>
          </p:cNvSpPr>
          <p:nvPr>
            <p:ph type="dt" sz="half" idx="10"/>
          </p:nvPr>
        </p:nvSpPr>
        <p:spPr/>
        <p:txBody>
          <a:bodyPr/>
          <a:lstStyle/>
          <a:p>
            <a:fld id="{A21A4B29-7B76-41F5-9331-BF18D37D57C0}" type="datetimeFigureOut">
              <a:rPr lang="sv-SE" smtClean="0"/>
              <a:t>2025-05-14</a:t>
            </a:fld>
            <a:endParaRPr lang="sv-SE"/>
          </a:p>
        </p:txBody>
      </p:sp>
      <p:sp>
        <p:nvSpPr>
          <p:cNvPr id="5" name="Platshållare för sidfot 4">
            <a:extLst>
              <a:ext uri="{FF2B5EF4-FFF2-40B4-BE49-F238E27FC236}">
                <a16:creationId xmlns:a16="http://schemas.microsoft.com/office/drawing/2014/main" id="{8C24A4D7-C245-4AED-BC25-A9586ED6829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069064A-FA89-4581-9884-4558BB37A201}"/>
              </a:ext>
            </a:extLst>
          </p:cNvPr>
          <p:cNvSpPr>
            <a:spLocks noGrp="1"/>
          </p:cNvSpPr>
          <p:nvPr>
            <p:ph type="sldNum" sz="quarter" idx="12"/>
          </p:nvPr>
        </p:nvSpPr>
        <p:spPr/>
        <p:txBody>
          <a:bodyPr/>
          <a:lstStyle/>
          <a:p>
            <a:fld id="{F94B8B03-1493-47FA-9EFD-1A842A93B6F9}" type="slidenum">
              <a:rPr lang="sv-SE" smtClean="0"/>
              <a:t>‹#›</a:t>
            </a:fld>
            <a:endParaRPr lang="sv-SE"/>
          </a:p>
        </p:txBody>
      </p:sp>
    </p:spTree>
    <p:extLst>
      <p:ext uri="{BB962C8B-B14F-4D97-AF65-F5344CB8AC3E}">
        <p14:creationId xmlns:p14="http://schemas.microsoft.com/office/powerpoint/2010/main" val="3742387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5.jfif"/><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image" Target="../media/image6.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7.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slideLayout" Target="../slideLayouts/slideLayout70.xml"/><Relationship Id="rId3" Type="http://schemas.openxmlformats.org/officeDocument/2006/relationships/slideLayout" Target="../slideLayouts/slideLayout55.xml"/><Relationship Id="rId21" Type="http://schemas.openxmlformats.org/officeDocument/2006/relationships/image" Target="../media/image8.png"/><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theme" Target="../theme/theme5.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slideLayout" Target="../slideLayouts/slideLayout71.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 Id="rId22" Type="http://schemas.microsoft.com/office/2007/relationships/hdphoto" Target="../media/hdphoto2.wdp"/></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image" Target="../media/image9.jpeg"/><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6.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10.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image" Target="../media/image11.png"/><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7.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microsoft.com/office/2007/relationships/hdphoto" Target="../media/hdphoto3.wdp"/></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1.xml"/><Relationship Id="rId13" Type="http://schemas.openxmlformats.org/officeDocument/2006/relationships/image" Target="../media/image12.png"/><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heme" Target="../theme/theme8.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 Id="rId14" Type="http://schemas.microsoft.com/office/2007/relationships/hdphoto" Target="../media/hdphoto4.wdp"/></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theme" Target="../theme/theme9.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microsoft.com/office/2007/relationships/hdphoto" Target="../media/hdphoto5.wdp"/><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image" Target="../media/image13.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4.xml"/><Relationship Id="rId13" Type="http://schemas.openxmlformats.org/officeDocument/2006/relationships/image" Target="../media/image14.png"/><Relationship Id="rId3" Type="http://schemas.openxmlformats.org/officeDocument/2006/relationships/slideLayout" Target="../slideLayouts/slideLayout119.xml"/><Relationship Id="rId7" Type="http://schemas.openxmlformats.org/officeDocument/2006/relationships/slideLayout" Target="../slideLayouts/slideLayout123.xml"/><Relationship Id="rId12" Type="http://schemas.openxmlformats.org/officeDocument/2006/relationships/theme" Target="../theme/theme10.xml"/><Relationship Id="rId2" Type="http://schemas.openxmlformats.org/officeDocument/2006/relationships/slideLayout" Target="../slideLayouts/slideLayout118.xml"/><Relationship Id="rId1" Type="http://schemas.openxmlformats.org/officeDocument/2006/relationships/slideLayout" Target="../slideLayouts/slideLayout117.xml"/><Relationship Id="rId6" Type="http://schemas.openxmlformats.org/officeDocument/2006/relationships/slideLayout" Target="../slideLayouts/slideLayout122.xml"/><Relationship Id="rId11" Type="http://schemas.openxmlformats.org/officeDocument/2006/relationships/slideLayout" Target="../slideLayouts/slideLayout127.xml"/><Relationship Id="rId5" Type="http://schemas.openxmlformats.org/officeDocument/2006/relationships/slideLayout" Target="../slideLayouts/slideLayout121.xml"/><Relationship Id="rId10" Type="http://schemas.openxmlformats.org/officeDocument/2006/relationships/slideLayout" Target="../slideLayouts/slideLayout126.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14" Type="http://schemas.microsoft.com/office/2007/relationships/hdphoto" Target="../media/hdphoto6.wdp"/></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3" Type="http://schemas.openxmlformats.org/officeDocument/2006/relationships/slideLayout" Target="../slideLayouts/slideLayout130.xml"/><Relationship Id="rId21" Type="http://schemas.microsoft.com/office/2007/relationships/hdphoto" Target="../media/hdphoto7.wdp"/><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image" Target="../media/image15.png"/><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10" Type="http://schemas.openxmlformats.org/officeDocument/2006/relationships/slideLayout" Target="../slideLayouts/slideLayout137.xml"/><Relationship Id="rId19" Type="http://schemas.openxmlformats.org/officeDocument/2006/relationships/theme" Target="../theme/theme11.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6.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2.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microsoft.com/office/2007/relationships/hdphoto" Target="../media/hdphoto8.wdp"/></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image" Target="../media/image17.png"/><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3.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microsoft.com/office/2007/relationships/hdphoto" Target="../media/hdphoto9.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pPr rtl="0"/>
            <a:r>
              <a:rPr lang="sv-se"/>
              <a:t>Klicka här för att ändra format</a:t>
            </a:r>
            <a:endParaRPr lang="en-US" dirty="0"/>
          </a:p>
        </p:txBody>
      </p:sp>
      <p:sp>
        <p:nvSpPr>
          <p:cNvPr id="3" name="Platshållare för text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pPr rtl="0"/>
            <a:fld id="{98BC602A-79AB-4376-AA29-2E6AEE35CDF7}" type="datetime1">
              <a:rPr lang="sv-SE" smtClean="0"/>
              <a:t>2025-05-14</a:t>
            </a:fld>
            <a:endParaRPr lang="en-US" dirty="0"/>
          </a:p>
        </p:txBody>
      </p:sp>
      <p:sp>
        <p:nvSpPr>
          <p:cNvPr id="5" name="Platshållare för sidfot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pPr rtl="0"/>
            <a:endParaRPr lang="en-US" dirty="0"/>
          </a:p>
        </p:txBody>
      </p:sp>
      <p:sp>
        <p:nvSpPr>
          <p:cNvPr id="6" name="Platshållare för bildnumm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946761244"/>
      </p:ext>
    </p:extLst>
  </p:cSld>
  <p:clrMap bg1="dk1" tx1="lt1" bg2="dk2" tx2="lt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 id="2147483735" r:id="rId18"/>
    <p:sldLayoutId id="2147483736" r:id="rId19"/>
  </p:sldLayoutIdLst>
  <p:hf sldNum="0" hdr="0" ftr="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j-ea"/>
          <a:cs typeface="Century Gothic" panose="020B0502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latshållare för innehåll 5" descr="En bild som visar gräs, träd, utomhus, fotboll&#10;&#10;Automatiskt genererad beskrivning">
            <a:extLst>
              <a:ext uri="{FF2B5EF4-FFF2-40B4-BE49-F238E27FC236}">
                <a16:creationId xmlns:a16="http://schemas.microsoft.com/office/drawing/2014/main" id="{8DC40C84-0149-4BE4-BF15-EC93E84432FA}"/>
              </a:ext>
            </a:extLst>
          </p:cNvPr>
          <p:cNvPicPr>
            <a:picLocks noChangeAspect="1"/>
          </p:cNvPicPr>
          <p:nvPr/>
        </p:nvPicPr>
        <p:blipFill rotWithShape="1">
          <a:blip r:embed="rId13">
            <a:duotone>
              <a:prstClr val="black"/>
              <a:schemeClr val="accent1">
                <a:tint val="45000"/>
                <a:satMod val="400000"/>
              </a:schemeClr>
            </a:duotone>
            <a:alphaModFix amt="85000"/>
            <a:extLst>
              <a:ext uri="{28A0092B-C50C-407E-A947-70E740481C1C}">
                <a14:useLocalDpi xmlns:a14="http://schemas.microsoft.com/office/drawing/2010/main" val="0"/>
              </a:ext>
            </a:extLst>
          </a:blip>
          <a:srcRect t="1411" b="14095"/>
          <a:stretch/>
        </p:blipFill>
        <p:spPr>
          <a:xfrm>
            <a:off x="0" y="0"/>
            <a:ext cx="12182474" cy="6858000"/>
          </a:xfrm>
          <a:prstGeom prst="rect">
            <a:avLst/>
          </a:prstGeom>
        </p:spPr>
      </p:pic>
      <p:sp>
        <p:nvSpPr>
          <p:cNvPr id="2" name="Platshållare för rubrik 1">
            <a:extLst>
              <a:ext uri="{FF2B5EF4-FFF2-40B4-BE49-F238E27FC236}">
                <a16:creationId xmlns:a16="http://schemas.microsoft.com/office/drawing/2014/main" id="{081E4FED-7983-4FF0-A19C-F65A7D5A48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C68C060-5305-4D8F-8533-3005444D1E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8B8BD96-AF3A-4D2A-B1ED-678BE3455F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solidFill>
                <a:latin typeface="Century Gothic" panose="020B0502020202020204" pitchFamily="34" charset="0"/>
              </a:defRPr>
            </a:lvl1pPr>
          </a:lstStyle>
          <a:p>
            <a:fld id="{2FAC4562-5850-40EC-94AB-5BB30C4408E1}" type="datetimeFigureOut">
              <a:rPr lang="sv-SE" smtClean="0"/>
              <a:pPr/>
              <a:t>2025-05-14</a:t>
            </a:fld>
            <a:endParaRPr lang="sv-SE"/>
          </a:p>
        </p:txBody>
      </p:sp>
      <p:sp>
        <p:nvSpPr>
          <p:cNvPr id="5" name="Platshållare för sidfot 4">
            <a:extLst>
              <a:ext uri="{FF2B5EF4-FFF2-40B4-BE49-F238E27FC236}">
                <a16:creationId xmlns:a16="http://schemas.microsoft.com/office/drawing/2014/main" id="{810A127B-461E-4BD8-9D87-136E84CDB1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2"/>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F3E74E33-F9FB-4459-B63F-FC95913AF31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latin typeface="Century Gothic" panose="020B0502020202020204" pitchFamily="34" charset="0"/>
              </a:defRPr>
            </a:lvl1pPr>
          </a:lstStyle>
          <a:p>
            <a:fld id="{8F9B6AA4-73DC-4A1B-9503-08CAF1727580}" type="slidenum">
              <a:rPr lang="sv-SE" smtClean="0"/>
              <a:pPr/>
              <a:t>‹#›</a:t>
            </a:fld>
            <a:endParaRPr lang="sv-SE"/>
          </a:p>
        </p:txBody>
      </p:sp>
    </p:spTree>
    <p:extLst>
      <p:ext uri="{BB962C8B-B14F-4D97-AF65-F5344CB8AC3E}">
        <p14:creationId xmlns:p14="http://schemas.microsoft.com/office/powerpoint/2010/main" val="3606730424"/>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bg2"/>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2"/>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2"/>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2"/>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2"/>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Kan vara en bild av 10 personer och personer som ler">
            <a:extLst>
              <a:ext uri="{FF2B5EF4-FFF2-40B4-BE49-F238E27FC236}">
                <a16:creationId xmlns:a16="http://schemas.microsoft.com/office/drawing/2014/main" id="{5DE2A822-E2FF-4C30-ABB4-6273EBD3D252}"/>
              </a:ext>
            </a:extLst>
          </p:cNvPr>
          <p:cNvPicPr>
            <a:picLocks noChangeAspect="1" noChangeArrowheads="1"/>
          </p:cNvPicPr>
          <p:nvPr/>
        </p:nvPicPr>
        <p:blipFill rotWithShape="1">
          <a:blip r:embed="rId13">
            <a:duotone>
              <a:prstClr val="black"/>
              <a:srgbClr val="0070C0">
                <a:tint val="45000"/>
                <a:satMod val="400000"/>
              </a:srgbClr>
            </a:duotone>
            <a:alphaModFix amt="85000"/>
            <a:extLst>
              <a:ext uri="{BEBA8EAE-BF5A-486C-A8C5-ECC9F3942E4B}">
                <a14:imgProps xmlns:a14="http://schemas.microsoft.com/office/drawing/2010/main">
                  <a14:imgLayer r:embed="rId14">
                    <a14:imgEffect>
                      <a14:sharpenSoften amount="-25000"/>
                    </a14:imgEffect>
                    <a14:imgEffect>
                      <a14:saturation sat="0"/>
                    </a14:imgEffect>
                  </a14:imgLayer>
                </a14:imgProps>
              </a:ext>
              <a:ext uri="{28A0092B-C50C-407E-A947-70E740481C1C}">
                <a14:useLocalDpi xmlns:a14="http://schemas.microsoft.com/office/drawing/2010/main" val="0"/>
              </a:ext>
            </a:extLst>
          </a:blip>
          <a:srcRect t="12610" b="12390"/>
          <a:stretch/>
        </p:blipFill>
        <p:spPr bwMode="auto">
          <a:xfrm>
            <a:off x="20" y="10"/>
            <a:ext cx="12191980" cy="6857990"/>
          </a:xfrm>
          <a:prstGeom prst="rect">
            <a:avLst/>
          </a:prstGeom>
          <a:solidFill>
            <a:srgbClr val="FFFFFF"/>
          </a:solidFill>
        </p:spPr>
      </p:pic>
      <p:sp>
        <p:nvSpPr>
          <p:cNvPr id="2" name="Platshållare för rubrik 1">
            <a:extLst>
              <a:ext uri="{FF2B5EF4-FFF2-40B4-BE49-F238E27FC236}">
                <a16:creationId xmlns:a16="http://schemas.microsoft.com/office/drawing/2014/main" id="{3F663A62-79BA-4838-AA00-08C0E686F7C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03016AAA-A82E-4B35-A52C-1E4C5730DD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A1FEFF0-39D8-4941-A09D-0584F85570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8E1EBAB4-A283-4DC7-9E01-3CD194E9A3B2}" type="datetimeFigureOut">
              <a:rPr lang="sv-SE" smtClean="0"/>
              <a:pPr/>
              <a:t>2025-05-14</a:t>
            </a:fld>
            <a:endParaRPr lang="sv-SE"/>
          </a:p>
        </p:txBody>
      </p:sp>
      <p:sp>
        <p:nvSpPr>
          <p:cNvPr id="5" name="Platshållare för sidfot 4">
            <a:extLst>
              <a:ext uri="{FF2B5EF4-FFF2-40B4-BE49-F238E27FC236}">
                <a16:creationId xmlns:a16="http://schemas.microsoft.com/office/drawing/2014/main" id="{09E9B77F-B43F-4F78-9814-BD51314026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27702261-0122-4B98-B92F-5AE51D128D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5CBAA7E2-014D-4BA7-9D39-11EBF6233ADB}" type="slidenum">
              <a:rPr lang="sv-SE" smtClean="0"/>
              <a:pPr/>
              <a:t>‹#›</a:t>
            </a:fld>
            <a:endParaRPr lang="sv-SE"/>
          </a:p>
        </p:txBody>
      </p:sp>
    </p:spTree>
    <p:extLst>
      <p:ext uri="{BB962C8B-B14F-4D97-AF65-F5344CB8AC3E}">
        <p14:creationId xmlns:p14="http://schemas.microsoft.com/office/powerpoint/2010/main" val="4241381827"/>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latshållare för innehåll 5" descr="En bild som visar person, utomhus, gräs, träd&#10;&#10;Automatiskt genererad beskrivning">
            <a:extLst>
              <a:ext uri="{FF2B5EF4-FFF2-40B4-BE49-F238E27FC236}">
                <a16:creationId xmlns:a16="http://schemas.microsoft.com/office/drawing/2014/main" id="{7C98366B-F215-4B77-BCCB-C40B360F6097}"/>
              </a:ext>
            </a:extLst>
          </p:cNvPr>
          <p:cNvPicPr>
            <a:picLocks noChangeAspect="1"/>
          </p:cNvPicPr>
          <p:nvPr/>
        </p:nvPicPr>
        <p:blipFill rotWithShape="1">
          <a:blip r:embed="rId13">
            <a:duotone>
              <a:prstClr val="black"/>
              <a:schemeClr val="accent1">
                <a:tint val="45000"/>
                <a:satMod val="400000"/>
              </a:schemeClr>
            </a:duotone>
            <a:alphaModFix amt="70000"/>
            <a:extLst>
              <a:ext uri="{28A0092B-C50C-407E-A947-70E740481C1C}">
                <a14:useLocalDpi xmlns:a14="http://schemas.microsoft.com/office/drawing/2010/main" val="0"/>
              </a:ext>
            </a:extLst>
          </a:blip>
          <a:srcRect l="-87" r="87" b="15700"/>
          <a:stretch/>
        </p:blipFill>
        <p:spPr>
          <a:xfrm>
            <a:off x="-10648" y="-1"/>
            <a:ext cx="12202648" cy="6858001"/>
          </a:xfrm>
          <a:prstGeom prst="rect">
            <a:avLst/>
          </a:prstGeom>
        </p:spPr>
      </p:pic>
      <p:sp>
        <p:nvSpPr>
          <p:cNvPr id="2" name="Platshållare för rubrik 1">
            <a:extLst>
              <a:ext uri="{FF2B5EF4-FFF2-40B4-BE49-F238E27FC236}">
                <a16:creationId xmlns:a16="http://schemas.microsoft.com/office/drawing/2014/main" id="{C61D4F55-2B3D-4112-94A4-CF5FC9C6B1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BED4B057-8C89-4723-A027-55B766FE68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C2AF80BB-CB66-48E1-BB27-503DB5C5A7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6F66C92C-14F1-4F5E-934C-C116BB9A6C2E}" type="datetimeFigureOut">
              <a:rPr lang="sv-SE" smtClean="0"/>
              <a:pPr/>
              <a:t>2025-05-14</a:t>
            </a:fld>
            <a:endParaRPr lang="sv-SE"/>
          </a:p>
        </p:txBody>
      </p:sp>
      <p:sp>
        <p:nvSpPr>
          <p:cNvPr id="5" name="Platshållare för sidfot 4">
            <a:extLst>
              <a:ext uri="{FF2B5EF4-FFF2-40B4-BE49-F238E27FC236}">
                <a16:creationId xmlns:a16="http://schemas.microsoft.com/office/drawing/2014/main" id="{3865FE6E-A424-41FD-A9D5-6DC187EEC6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F6CB7C00-FF45-4508-9200-C9956124FE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E343E7D2-55C6-4262-A369-0049B5848700}" type="slidenum">
              <a:rPr lang="sv-SE" smtClean="0"/>
              <a:pPr/>
              <a:t>‹#›</a:t>
            </a:fld>
            <a:endParaRPr lang="sv-SE"/>
          </a:p>
        </p:txBody>
      </p:sp>
    </p:spTree>
    <p:extLst>
      <p:ext uri="{BB962C8B-B14F-4D97-AF65-F5344CB8AC3E}">
        <p14:creationId xmlns:p14="http://schemas.microsoft.com/office/powerpoint/2010/main" val="547375762"/>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4400" kern="1200">
          <a:solidFill>
            <a:schemeClr val="accent4"/>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pPr rtl="0"/>
            <a:r>
              <a:rPr lang="sv-se" dirty="0"/>
              <a:t>Klicka här för att ändra format</a:t>
            </a:r>
            <a:endParaRPr lang="en-US" dirty="0"/>
          </a:p>
        </p:txBody>
      </p:sp>
      <p:sp>
        <p:nvSpPr>
          <p:cNvPr id="3" name="Platshållare för text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fld id="{98BC602A-79AB-4376-AA29-2E6AEE35CDF7}" type="datetime1">
              <a:rPr lang="sv-SE" smtClean="0"/>
              <a:pPr/>
              <a:t>2025-05-14</a:t>
            </a:fld>
            <a:endParaRPr lang="en-US" dirty="0"/>
          </a:p>
        </p:txBody>
      </p:sp>
      <p:sp>
        <p:nvSpPr>
          <p:cNvPr id="5" name="Platshållare för sidfot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endParaRPr lang="en-US" dirty="0"/>
          </a:p>
        </p:txBody>
      </p:sp>
      <p:sp>
        <p:nvSpPr>
          <p:cNvPr id="6" name="Platshållare för bildnumm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fld id="{3A98EE3D-8CD1-4C3F-BD1C-C98C9596463C}" type="slidenum">
              <a:rPr lang="en-US" smtClean="0"/>
              <a:pPr/>
              <a:t>‹#›</a:t>
            </a:fld>
            <a:endParaRPr lang="en-US" dirty="0"/>
          </a:p>
        </p:txBody>
      </p:sp>
      <p:pic>
        <p:nvPicPr>
          <p:cNvPr id="7" name="Platshållare för innehåll 5" descr="En bild som visar person, sport, friidrott, grupp&#10;&#10;Automatiskt genererad beskrivning">
            <a:extLst>
              <a:ext uri="{FF2B5EF4-FFF2-40B4-BE49-F238E27FC236}">
                <a16:creationId xmlns:a16="http://schemas.microsoft.com/office/drawing/2014/main" id="{01B90445-0627-4332-A4BA-D90C0DA5F728}"/>
              </a:ext>
            </a:extLst>
          </p:cNvPr>
          <p:cNvPicPr>
            <a:picLocks noChangeAspect="1"/>
          </p:cNvPicPr>
          <p:nvPr/>
        </p:nvPicPr>
        <p:blipFill rotWithShape="1">
          <a:blip r:embed="rId21">
            <a:duotone>
              <a:prstClr val="black"/>
              <a:srgbClr val="0070C0">
                <a:tint val="45000"/>
                <a:satMod val="400000"/>
              </a:srgbClr>
            </a:duotone>
            <a:alphaModFix amt="50000"/>
            <a:extLst>
              <a:ext uri="{BEBA8EAE-BF5A-486C-A8C5-ECC9F3942E4B}">
                <a14:imgProps xmlns:a14="http://schemas.microsoft.com/office/drawing/2010/main">
                  <a14:imgLayer r:embed="rId22">
                    <a14:imgEffect>
                      <a14:saturation sat="0"/>
                    </a14:imgEffect>
                  </a14:imgLayer>
                </a14:imgProps>
              </a:ext>
              <a:ext uri="{28A0092B-C50C-407E-A947-70E740481C1C}">
                <a14:useLocalDpi xmlns:a14="http://schemas.microsoft.com/office/drawing/2010/main" val="0"/>
              </a:ext>
            </a:extLst>
          </a:blip>
          <a:srcRect t="4257" b="4257"/>
          <a:stretch/>
        </p:blipFill>
        <p:spPr>
          <a:xfrm>
            <a:off x="6569765" y="0"/>
            <a:ext cx="5622235" cy="6857999"/>
          </a:xfrm>
          <a:prstGeom prst="rect">
            <a:avLst/>
          </a:prstGeom>
        </p:spPr>
      </p:pic>
    </p:spTree>
    <p:extLst>
      <p:ext uri="{BB962C8B-B14F-4D97-AF65-F5344CB8AC3E}">
        <p14:creationId xmlns:p14="http://schemas.microsoft.com/office/powerpoint/2010/main" val="1411657643"/>
      </p:ext>
    </p:extLst>
  </p:cSld>
  <p:clrMap bg1="dk1" tx1="lt1" bg2="dk2" tx2="lt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 id="2147483790" r:id="rId17"/>
    <p:sldLayoutId id="2147483791" r:id="rId18"/>
    <p:sldLayoutId id="2147483792" r:id="rId19"/>
  </p:sldLayoutIdLst>
  <p:hf sldNum="0" hdr="0" ftr="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j-ea"/>
          <a:cs typeface="Century Gothic" panose="020B0502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6CD728DA-504B-4553-941C-5A96F623EF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1FB186D0-009A-4FA1-90ED-0B429EEC34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377CD73B-42F7-4EA1-A862-E241CE51B7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F024F4-42EE-4D4A-ABD0-A49AEBE5E366}" type="datetimeFigureOut">
              <a:rPr lang="sv-SE" smtClean="0"/>
              <a:t>2025-05-14</a:t>
            </a:fld>
            <a:endParaRPr lang="sv-SE"/>
          </a:p>
        </p:txBody>
      </p:sp>
      <p:sp>
        <p:nvSpPr>
          <p:cNvPr id="5" name="Platshållare för sidfot 4">
            <a:extLst>
              <a:ext uri="{FF2B5EF4-FFF2-40B4-BE49-F238E27FC236}">
                <a16:creationId xmlns:a16="http://schemas.microsoft.com/office/drawing/2014/main" id="{BAB87636-ECB2-4D59-94CE-D75E71773F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C22DB455-9FE4-4365-A444-636DC9BC55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DFA7CF-4FA4-4BB6-B388-7BF63A30F506}" type="slidenum">
              <a:rPr lang="sv-SE" smtClean="0"/>
              <a:t>‹#›</a:t>
            </a:fld>
            <a:endParaRPr lang="sv-SE"/>
          </a:p>
        </p:txBody>
      </p:sp>
      <p:pic>
        <p:nvPicPr>
          <p:cNvPr id="7" name="Picture 2">
            <a:extLst>
              <a:ext uri="{FF2B5EF4-FFF2-40B4-BE49-F238E27FC236}">
                <a16:creationId xmlns:a16="http://schemas.microsoft.com/office/drawing/2014/main" id="{E92549ED-B87E-4FB4-968D-0F0EC7C4D82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0" y="-5529"/>
            <a:ext cx="12192000" cy="11874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16171A35-4345-4E86-8232-711A73BDCCE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 y="6521450"/>
            <a:ext cx="12192000" cy="336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475317"/>
      </p:ext>
    </p:extLst>
  </p:cSld>
  <p:clrMap bg1="dk1" tx1="lt1" bg2="dk2" tx2="lt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Kan vara en bild av gräs">
            <a:extLst>
              <a:ext uri="{FF2B5EF4-FFF2-40B4-BE49-F238E27FC236}">
                <a16:creationId xmlns:a16="http://schemas.microsoft.com/office/drawing/2014/main" id="{CC8B9D7B-36BF-47E9-A399-32388AFDBADA}"/>
              </a:ext>
            </a:extLst>
          </p:cNvPr>
          <p:cNvPicPr>
            <a:picLocks noChangeAspect="1" noChangeArrowheads="1"/>
          </p:cNvPicPr>
          <p:nvPr/>
        </p:nvPicPr>
        <p:blipFill rotWithShape="1">
          <a:blip r:embed="rId13">
            <a:alphaModFix amt="70000"/>
            <a:duotone>
              <a:prstClr val="black"/>
              <a:srgbClr val="0070C0">
                <a:tint val="45000"/>
                <a:satMod val="400000"/>
              </a:srgbClr>
            </a:duotone>
            <a:extLst>
              <a:ext uri="{BEBA8EAE-BF5A-486C-A8C5-ECC9F3942E4B}">
                <a14:imgProps xmlns:a14="http://schemas.microsoft.com/office/drawing/2010/main">
                  <a14:imgLayer r:embed="rId14">
                    <a14:imgEffect>
                      <a14:saturation sat="0"/>
                    </a14:imgEffect>
                  </a14:imgLayer>
                </a14:imgProps>
              </a:ext>
              <a:ext uri="{28A0092B-C50C-407E-A947-70E740481C1C}">
                <a14:useLocalDpi xmlns:a14="http://schemas.microsoft.com/office/drawing/2010/main" val="0"/>
              </a:ext>
            </a:extLst>
          </a:blip>
          <a:srcRect t="50505" b="6884"/>
          <a:stretch/>
        </p:blipFill>
        <p:spPr bwMode="auto">
          <a:xfrm>
            <a:off x="0" y="0"/>
            <a:ext cx="12192000" cy="6857999"/>
          </a:xfrm>
          <a:prstGeom prst="rect">
            <a:avLst/>
          </a:prstGeom>
          <a:solidFill>
            <a:srgbClr val="FFFFFF"/>
          </a:solidFill>
        </p:spPr>
      </p:pic>
      <p:sp>
        <p:nvSpPr>
          <p:cNvPr id="2" name="Platshållare för rubrik 1">
            <a:extLst>
              <a:ext uri="{FF2B5EF4-FFF2-40B4-BE49-F238E27FC236}">
                <a16:creationId xmlns:a16="http://schemas.microsoft.com/office/drawing/2014/main" id="{7542F23F-55B8-4AC4-A8C6-38C7E92BDD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3FDEF82-A444-498A-A743-36DDAAF0A4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94DE086-E63F-4343-B77E-72B787FED6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8665ED7C-8CB3-406D-A2FE-AC5E95842EED}" type="datetimeFigureOut">
              <a:rPr lang="sv-SE" smtClean="0"/>
              <a:pPr/>
              <a:t>2025-05-14</a:t>
            </a:fld>
            <a:endParaRPr lang="sv-SE"/>
          </a:p>
        </p:txBody>
      </p:sp>
      <p:sp>
        <p:nvSpPr>
          <p:cNvPr id="5" name="Platshållare för sidfot 4">
            <a:extLst>
              <a:ext uri="{FF2B5EF4-FFF2-40B4-BE49-F238E27FC236}">
                <a16:creationId xmlns:a16="http://schemas.microsoft.com/office/drawing/2014/main" id="{92CCABDB-44BD-43BB-80F9-2C442BA949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9D33E6BE-85FF-40ED-A460-A122EA7FB2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949685EF-24BC-4BF5-8AD8-BA0DDA97FDB6}" type="slidenum">
              <a:rPr lang="sv-SE" smtClean="0"/>
              <a:pPr/>
              <a:t>‹#›</a:t>
            </a:fld>
            <a:endParaRPr lang="sv-SE"/>
          </a:p>
        </p:txBody>
      </p:sp>
    </p:spTree>
    <p:extLst>
      <p:ext uri="{BB962C8B-B14F-4D97-AF65-F5344CB8AC3E}">
        <p14:creationId xmlns:p14="http://schemas.microsoft.com/office/powerpoint/2010/main" val="3817553448"/>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Kan vara en bild av 11 personer, personer som spelar amerikansk fotboll, personer som står och utomhus">
            <a:extLst>
              <a:ext uri="{FF2B5EF4-FFF2-40B4-BE49-F238E27FC236}">
                <a16:creationId xmlns:a16="http://schemas.microsoft.com/office/drawing/2014/main" id="{62BD425B-04BA-4C3C-B0B6-C8EEA41F92AB}"/>
              </a:ext>
            </a:extLst>
          </p:cNvPr>
          <p:cNvPicPr>
            <a:picLocks noChangeAspect="1" noChangeArrowheads="1"/>
          </p:cNvPicPr>
          <p:nvPr/>
        </p:nvPicPr>
        <p:blipFill rotWithShape="1">
          <a:blip r:embed="rId13">
            <a:alphaModFix amt="70000"/>
            <a:duotone>
              <a:prstClr val="black"/>
              <a:srgbClr val="0070C0">
                <a:tint val="45000"/>
                <a:satMod val="400000"/>
              </a:srgbClr>
            </a:duotone>
            <a:extLst>
              <a:ext uri="{BEBA8EAE-BF5A-486C-A8C5-ECC9F3942E4B}">
                <a14:imgProps xmlns:a14="http://schemas.microsoft.com/office/drawing/2010/main">
                  <a14:imgLayer r:embed="rId14">
                    <a14:imgEffect>
                      <a14:sharpenSoften amount="-25000"/>
                    </a14:imgEffect>
                    <a14:imgEffect>
                      <a14:saturation sat="0"/>
                    </a14:imgEffect>
                  </a14:imgLayer>
                </a14:imgProps>
              </a:ext>
              <a:ext uri="{28A0092B-C50C-407E-A947-70E740481C1C}">
                <a14:useLocalDpi xmlns:a14="http://schemas.microsoft.com/office/drawing/2010/main" val="0"/>
              </a:ext>
            </a:extLst>
          </a:blip>
          <a:srcRect t="19350" b="24400"/>
          <a:stretch/>
        </p:blipFill>
        <p:spPr bwMode="auto">
          <a:xfrm>
            <a:off x="0" y="10"/>
            <a:ext cx="12191980" cy="6857990"/>
          </a:xfrm>
          <a:prstGeom prst="rect">
            <a:avLst/>
          </a:prstGeom>
          <a:solidFill>
            <a:srgbClr val="FFFFFF"/>
          </a:solidFill>
        </p:spPr>
      </p:pic>
      <p:sp>
        <p:nvSpPr>
          <p:cNvPr id="2" name="Platshållare för rubrik 1">
            <a:extLst>
              <a:ext uri="{FF2B5EF4-FFF2-40B4-BE49-F238E27FC236}">
                <a16:creationId xmlns:a16="http://schemas.microsoft.com/office/drawing/2014/main" id="{96E2D8D9-7D53-44DB-A2A0-3255A8B47F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62E947A-D225-4F4E-B0A0-EFD7912656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01DBE7F-FC46-4698-9044-997208CAE8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DDD6DB0F-15B9-4ADF-882E-3E8D912787A1}" type="datetimeFigureOut">
              <a:rPr lang="sv-SE" smtClean="0"/>
              <a:pPr/>
              <a:t>2025-05-14</a:t>
            </a:fld>
            <a:endParaRPr lang="sv-SE"/>
          </a:p>
        </p:txBody>
      </p:sp>
      <p:sp>
        <p:nvSpPr>
          <p:cNvPr id="5" name="Platshållare för sidfot 4">
            <a:extLst>
              <a:ext uri="{FF2B5EF4-FFF2-40B4-BE49-F238E27FC236}">
                <a16:creationId xmlns:a16="http://schemas.microsoft.com/office/drawing/2014/main" id="{3287E496-AE60-4D05-B0F9-8C86335487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9B20FC5F-CEF8-4AFE-A051-D5EA250CE1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32979D78-127B-4BD0-8837-20C946DB4613}" type="slidenum">
              <a:rPr lang="sv-SE" smtClean="0"/>
              <a:pPr/>
              <a:t>‹#›</a:t>
            </a:fld>
            <a:endParaRPr lang="sv-SE"/>
          </a:p>
        </p:txBody>
      </p:sp>
    </p:spTree>
    <p:extLst>
      <p:ext uri="{BB962C8B-B14F-4D97-AF65-F5344CB8AC3E}">
        <p14:creationId xmlns:p14="http://schemas.microsoft.com/office/powerpoint/2010/main" val="1154679395"/>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4" descr="Kan vara en bild av 2 personer och personer som står">
            <a:extLst>
              <a:ext uri="{FF2B5EF4-FFF2-40B4-BE49-F238E27FC236}">
                <a16:creationId xmlns:a16="http://schemas.microsoft.com/office/drawing/2014/main" id="{E74D2C08-3E00-45B0-B700-EF06EC1B6B4B}"/>
              </a:ext>
            </a:extLst>
          </p:cNvPr>
          <p:cNvPicPr>
            <a:picLocks noChangeAspect="1" noChangeArrowheads="1"/>
          </p:cNvPicPr>
          <p:nvPr/>
        </p:nvPicPr>
        <p:blipFill rotWithShape="1">
          <a:blip r:embed="rId14">
            <a:duotone>
              <a:prstClr val="black"/>
              <a:srgbClr val="0070C0">
                <a:tint val="45000"/>
                <a:satMod val="400000"/>
              </a:srgbClr>
            </a:duotone>
            <a:extLst>
              <a:ext uri="{BEBA8EAE-BF5A-486C-A8C5-ECC9F3942E4B}">
                <a14:imgProps xmlns:a14="http://schemas.microsoft.com/office/drawing/2010/main">
                  <a14:imgLayer r:embed="rId15">
                    <a14:imgEffect>
                      <a14:sharpenSoften amount="-25000"/>
                    </a14:imgEffect>
                    <a14:imgEffect>
                      <a14:saturation sat="0"/>
                    </a14:imgEffect>
                  </a14:imgLayer>
                </a14:imgProps>
              </a:ext>
              <a:ext uri="{28A0092B-C50C-407E-A947-70E740481C1C}">
                <a14:useLocalDpi xmlns:a14="http://schemas.microsoft.com/office/drawing/2010/main" val="0"/>
              </a:ext>
            </a:extLst>
          </a:blip>
          <a:srcRect t="12588" r="-2" b="45224"/>
          <a:stretch/>
        </p:blipFill>
        <p:spPr bwMode="auto">
          <a:xfrm>
            <a:off x="20" y="10"/>
            <a:ext cx="12191980" cy="6857990"/>
          </a:xfrm>
          <a:prstGeom prst="rect">
            <a:avLst/>
          </a:prstGeom>
          <a:solidFill>
            <a:srgbClr val="FFFFFF"/>
          </a:solidFill>
          <a:effectLst>
            <a:softEdge rad="317500"/>
          </a:effectLst>
        </p:spPr>
      </p:pic>
      <p:sp>
        <p:nvSpPr>
          <p:cNvPr id="2" name="Platshållare för rubrik 1">
            <a:extLst>
              <a:ext uri="{FF2B5EF4-FFF2-40B4-BE49-F238E27FC236}">
                <a16:creationId xmlns:a16="http://schemas.microsoft.com/office/drawing/2014/main" id="{5DFD386A-70E0-4558-ADEA-546EE46983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66F2B9FE-D5FA-4C0B-93E9-58B5405633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411AB23-0A4B-4EF5-B340-74DA2BF2E6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1B1370F4-3005-42BE-A0D3-356052A47108}" type="datetimeFigureOut">
              <a:rPr lang="sv-SE" smtClean="0"/>
              <a:pPr/>
              <a:t>2025-05-14</a:t>
            </a:fld>
            <a:endParaRPr lang="sv-SE"/>
          </a:p>
        </p:txBody>
      </p:sp>
      <p:sp>
        <p:nvSpPr>
          <p:cNvPr id="5" name="Platshållare för sidfot 4">
            <a:extLst>
              <a:ext uri="{FF2B5EF4-FFF2-40B4-BE49-F238E27FC236}">
                <a16:creationId xmlns:a16="http://schemas.microsoft.com/office/drawing/2014/main" id="{C54002AF-7FC9-490E-9683-A4F035D25B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24E7DAB6-1C07-4A44-9388-45ACAEF28E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7AEC8004-8687-4B21-90D6-F9829381AA17}" type="slidenum">
              <a:rPr lang="sv-SE" smtClean="0"/>
              <a:pPr/>
              <a:t>‹#›</a:t>
            </a:fld>
            <a:endParaRPr lang="sv-SE"/>
          </a:p>
        </p:txBody>
      </p:sp>
    </p:spTree>
    <p:extLst>
      <p:ext uri="{BB962C8B-B14F-4D97-AF65-F5344CB8AC3E}">
        <p14:creationId xmlns:p14="http://schemas.microsoft.com/office/powerpoint/2010/main" val="1196472003"/>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Kan vara en bild av 2 personer, personer som utövar sport, personer som står och gräs">
            <a:extLst>
              <a:ext uri="{FF2B5EF4-FFF2-40B4-BE49-F238E27FC236}">
                <a16:creationId xmlns:a16="http://schemas.microsoft.com/office/drawing/2014/main" id="{4A7E5509-E4B4-498B-833A-27651002A359}"/>
              </a:ext>
            </a:extLst>
          </p:cNvPr>
          <p:cNvPicPr>
            <a:picLocks noChangeAspect="1" noChangeArrowheads="1"/>
          </p:cNvPicPr>
          <p:nvPr/>
        </p:nvPicPr>
        <p:blipFill rotWithShape="1">
          <a:blip r:embed="rId13">
            <a:alphaModFix amt="70000"/>
            <a:duotone>
              <a:prstClr val="black"/>
              <a:srgbClr val="0070C0">
                <a:tint val="45000"/>
                <a:satMod val="400000"/>
              </a:srgbClr>
            </a:duotone>
            <a:extLst>
              <a:ext uri="{BEBA8EAE-BF5A-486C-A8C5-ECC9F3942E4B}">
                <a14:imgProps xmlns:a14="http://schemas.microsoft.com/office/drawing/2010/main">
                  <a14:imgLayer r:embed="rId14">
                    <a14:imgEffect>
                      <a14:sharpenSoften amount="-25000"/>
                    </a14:imgEffect>
                    <a14:imgEffect>
                      <a14:saturation sat="0"/>
                    </a14:imgEffect>
                  </a14:imgLayer>
                </a14:imgProps>
              </a:ext>
              <a:ext uri="{28A0092B-C50C-407E-A947-70E740481C1C}">
                <a14:useLocalDpi xmlns:a14="http://schemas.microsoft.com/office/drawing/2010/main" val="0"/>
              </a:ext>
            </a:extLst>
          </a:blip>
          <a:srcRect l="10718" t="3223" r="26912" b="5000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Platshållare för rubrik 1">
            <a:extLst>
              <a:ext uri="{FF2B5EF4-FFF2-40B4-BE49-F238E27FC236}">
                <a16:creationId xmlns:a16="http://schemas.microsoft.com/office/drawing/2014/main" id="{E234E06B-7CC3-4337-B2E2-D46D839D84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6B8B4DA7-AB5F-473A-9C91-E547165E2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a:extLst>
              <a:ext uri="{FF2B5EF4-FFF2-40B4-BE49-F238E27FC236}">
                <a16:creationId xmlns:a16="http://schemas.microsoft.com/office/drawing/2014/main" id="{AED5195C-A1DF-4735-A131-E6D741D4311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AFA0EF8F-CF32-4AA6-B143-0E633A310767}" type="datetimeFigureOut">
              <a:rPr lang="sv-SE" smtClean="0"/>
              <a:pPr/>
              <a:t>2025-05-14</a:t>
            </a:fld>
            <a:endParaRPr lang="sv-SE"/>
          </a:p>
        </p:txBody>
      </p:sp>
      <p:sp>
        <p:nvSpPr>
          <p:cNvPr id="5" name="Platshållare för sidfot 4">
            <a:extLst>
              <a:ext uri="{FF2B5EF4-FFF2-40B4-BE49-F238E27FC236}">
                <a16:creationId xmlns:a16="http://schemas.microsoft.com/office/drawing/2014/main" id="{E1632ABB-AB53-4A50-8446-E0A65F81B6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BE872C4C-D290-44F2-9DBC-5E794C2EBF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912DED9F-1675-4647-B00E-EE96779B6830}" type="slidenum">
              <a:rPr lang="sv-SE" smtClean="0"/>
              <a:pPr/>
              <a:t>‹#›</a:t>
            </a:fld>
            <a:endParaRPr lang="sv-SE"/>
          </a:p>
        </p:txBody>
      </p:sp>
    </p:spTree>
    <p:extLst>
      <p:ext uri="{BB962C8B-B14F-4D97-AF65-F5344CB8AC3E}">
        <p14:creationId xmlns:p14="http://schemas.microsoft.com/office/powerpoint/2010/main" val="3074897165"/>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pic>
        <p:nvPicPr>
          <p:cNvPr id="7" name="Bildobjekt 6" descr="En bild som visar gräs, fotboll, träd, leker&#10;&#10;Automatiskt genererad beskrivning">
            <a:extLst>
              <a:ext uri="{FF2B5EF4-FFF2-40B4-BE49-F238E27FC236}">
                <a16:creationId xmlns:a16="http://schemas.microsoft.com/office/drawing/2014/main" id="{7949C68E-A13F-484F-B329-4098CCC5060A}"/>
              </a:ext>
            </a:extLst>
          </p:cNvPr>
          <p:cNvPicPr>
            <a:picLocks noChangeAspect="1"/>
          </p:cNvPicPr>
          <p:nvPr/>
        </p:nvPicPr>
        <p:blipFill rotWithShape="1">
          <a:blip r:embed="rId20">
            <a:duotone>
              <a:prstClr val="black"/>
              <a:srgbClr val="0070C0">
                <a:tint val="45000"/>
                <a:satMod val="400000"/>
              </a:srgbClr>
            </a:duotone>
            <a:alphaModFix amt="70000"/>
            <a:extLst>
              <a:ext uri="{BEBA8EAE-BF5A-486C-A8C5-ECC9F3942E4B}">
                <a14:imgProps xmlns:a14="http://schemas.microsoft.com/office/drawing/2010/main">
                  <a14:imgLayer r:embed="rId21">
                    <a14:imgEffect>
                      <a14:saturation sat="0"/>
                    </a14:imgEffect>
                  </a14:imgLayer>
                </a14:imgProps>
              </a:ext>
              <a:ext uri="{28A0092B-C50C-407E-A947-70E740481C1C}">
                <a14:useLocalDpi xmlns:a14="http://schemas.microsoft.com/office/drawing/2010/main" val="0"/>
              </a:ext>
            </a:extLst>
          </a:blip>
          <a:srcRect t="7812" b="7812"/>
          <a:stretch/>
        </p:blipFill>
        <p:spPr>
          <a:xfrm>
            <a:off x="1" y="0"/>
            <a:ext cx="12192000" cy="6858000"/>
          </a:xfrm>
          <a:prstGeom prst="rect">
            <a:avLst/>
          </a:prstGeom>
        </p:spPr>
      </p:pic>
      <p:sp>
        <p:nvSpPr>
          <p:cNvPr id="2" name="Platshållare för rubrik 1"/>
          <p:cNvSpPr>
            <a:spLocks noGrp="1"/>
          </p:cNvSpPr>
          <p:nvPr>
            <p:ph type="title"/>
          </p:nvPr>
        </p:nvSpPr>
        <p:spPr>
          <a:xfrm>
            <a:off x="913795" y="609600"/>
            <a:ext cx="10353762" cy="125730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pPr rtl="0"/>
            <a:r>
              <a:rPr lang="sv-se"/>
              <a:t>Klicka här för att ändra format</a:t>
            </a:r>
            <a:endParaRPr lang="en-US" dirty="0"/>
          </a:p>
        </p:txBody>
      </p:sp>
      <p:sp>
        <p:nvSpPr>
          <p:cNvPr id="3" name="Platshållare för text 2"/>
          <p:cNvSpPr>
            <a:spLocks noGrp="1"/>
          </p:cNvSpPr>
          <p:nvPr>
            <p:ph type="body" idx="1"/>
          </p:nvPr>
        </p:nvSpPr>
        <p:spPr>
          <a:xfrm>
            <a:off x="913795" y="2076450"/>
            <a:ext cx="10353762" cy="3714749"/>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rtl="0"/>
            <a:r>
              <a:rPr lang="sv-se"/>
              <a:t>Redigera format för bakgrundstext</a:t>
            </a:r>
          </a:p>
          <a:p>
            <a:pPr lvl="1" rtl="0"/>
            <a:r>
              <a:rPr lang="sv-se"/>
              <a:t>Nivå två</a:t>
            </a:r>
          </a:p>
          <a:p>
            <a:pPr lvl="2" rtl="0"/>
            <a:r>
              <a:rPr lang="sv-se"/>
              <a:t>Nivå tre</a:t>
            </a:r>
          </a:p>
          <a:p>
            <a:pPr lvl="3" rtl="0"/>
            <a:r>
              <a:rPr lang="sv-se"/>
              <a:t>Nivå fyra</a:t>
            </a:r>
          </a:p>
          <a:p>
            <a:pPr lvl="4" rtl="0"/>
            <a:r>
              <a:rPr lang="sv-se"/>
              <a:t>Nivå fem</a:t>
            </a:r>
            <a:endParaRPr lang="en-US" dirty="0"/>
          </a:p>
        </p:txBody>
      </p:sp>
      <p:sp>
        <p:nvSpPr>
          <p:cNvPr id="4" name="Platshållare för datum 3"/>
          <p:cNvSpPr>
            <a:spLocks noGrp="1"/>
          </p:cNvSpPr>
          <p:nvPr>
            <p:ph type="dt" sz="half" idx="2"/>
          </p:nvPr>
        </p:nvSpPr>
        <p:spPr>
          <a:xfrm>
            <a:off x="7678736" y="6000749"/>
            <a:ext cx="2743200"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fld id="{98BC602A-79AB-4376-AA29-2E6AEE35CDF7}" type="datetime1">
              <a:rPr lang="sv-SE" smtClean="0"/>
              <a:pPr/>
              <a:t>2025-05-14</a:t>
            </a:fld>
            <a:endParaRPr lang="en-US" dirty="0"/>
          </a:p>
        </p:txBody>
      </p:sp>
      <p:sp>
        <p:nvSpPr>
          <p:cNvPr id="5" name="Platshållare för sidfot 4"/>
          <p:cNvSpPr>
            <a:spLocks noGrp="1"/>
          </p:cNvSpPr>
          <p:nvPr>
            <p:ph type="ftr" sz="quarter" idx="3"/>
          </p:nvPr>
        </p:nvSpPr>
        <p:spPr>
          <a:xfrm>
            <a:off x="913795" y="6000749"/>
            <a:ext cx="6672865" cy="365125"/>
          </a:xfrm>
          <a:prstGeom prst="rect">
            <a:avLst/>
          </a:prstGeom>
        </p:spPr>
        <p:txBody>
          <a:bodyPr vert="horz" lIns="91440" tIns="45720" rIns="91440" bIns="45720" rtlCol="0" anchor="ctr"/>
          <a:lstStyle>
            <a:lvl1pPr algn="l">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endParaRPr lang="en-US" dirty="0"/>
          </a:p>
        </p:txBody>
      </p:sp>
      <p:sp>
        <p:nvSpPr>
          <p:cNvPr id="6" name="Platshållare för bildnummer 5"/>
          <p:cNvSpPr>
            <a:spLocks noGrp="1"/>
          </p:cNvSpPr>
          <p:nvPr>
            <p:ph type="sldNum" sz="quarter" idx="4"/>
          </p:nvPr>
        </p:nvSpPr>
        <p:spPr>
          <a:xfrm>
            <a:off x="10514011" y="6000749"/>
            <a:ext cx="753545" cy="365125"/>
          </a:xfrm>
          <a:prstGeom prst="rect">
            <a:avLst/>
          </a:prstGeom>
        </p:spPr>
        <p:txBody>
          <a:bodyPr vert="horz" lIns="91440" tIns="45720" rIns="91440" bIns="45720" rtlCol="0" anchor="ctr"/>
          <a:lstStyle>
            <a:lvl1pPr algn="r">
              <a:defRPr sz="1100">
                <a:solidFill>
                  <a:schemeClr val="tx1">
                    <a:lumMod val="95000"/>
                  </a:schemeClr>
                </a:solidFill>
                <a:effectLst>
                  <a:outerShdw blurRad="50800" dist="38100" dir="2700000" algn="tl" rotWithShape="0">
                    <a:schemeClr val="bg1">
                      <a:alpha val="43000"/>
                    </a:schemeClr>
                  </a:outerShdw>
                </a:effectLst>
                <a:latin typeface="Century Gothic" panose="020B050202020202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972667551"/>
      </p:ext>
    </p:extLst>
  </p:cSld>
  <p:clrMap bg1="dk1" tx1="lt1" bg2="dk2" tx2="lt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69" r:id="rId15"/>
    <p:sldLayoutId id="2147483870" r:id="rId16"/>
    <p:sldLayoutId id="2147483871" r:id="rId17"/>
    <p:sldLayoutId id="2147483872" r:id="rId18"/>
  </p:sldLayoutIdLst>
  <p:hf sldNum="0" hdr="0" ftr="0"/>
  <p:txStyles>
    <p:titleStyle>
      <a:lvl1pPr algn="ctr" defTabSz="457200" rtl="0" eaLnBrk="1" latinLnBrk="0" hangingPunct="1">
        <a:lnSpc>
          <a:spcPct val="90000"/>
        </a:lnSpc>
        <a:spcBef>
          <a:spcPct val="0"/>
        </a:spcBef>
        <a:buNone/>
        <a:defRPr sz="4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j-ea"/>
          <a:cs typeface="Century Gothic" panose="020B0502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lnSpc>
          <a:spcPct val="110000"/>
        </a:lnSpc>
        <a:spcBef>
          <a:spcPct val="20000"/>
        </a:spcBef>
        <a:spcAft>
          <a:spcPts val="600"/>
        </a:spcAft>
        <a:buClr>
          <a:schemeClr val="tx2"/>
        </a:buClr>
        <a:buSzPct val="70000"/>
        <a:buFont typeface="Wingdings 2" charset="2"/>
        <a:buChar char=""/>
        <a:defRPr sz="23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21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Century Gothic" panose="020B0502020202020204" pitchFamily="34" charset="0"/>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Kan vara en bild av 17 personer, personer som står och utomhus">
            <a:extLst>
              <a:ext uri="{FF2B5EF4-FFF2-40B4-BE49-F238E27FC236}">
                <a16:creationId xmlns:a16="http://schemas.microsoft.com/office/drawing/2014/main" id="{EF995C64-8005-49A1-B13E-F37DD3C9498B}"/>
              </a:ext>
            </a:extLst>
          </p:cNvPr>
          <p:cNvPicPr>
            <a:picLocks noChangeAspect="1" noChangeArrowheads="1"/>
          </p:cNvPicPr>
          <p:nvPr/>
        </p:nvPicPr>
        <p:blipFill rotWithShape="1">
          <a:blip r:embed="rId13">
            <a:alphaModFix amt="50000"/>
            <a:duotone>
              <a:prstClr val="black"/>
              <a:srgbClr val="0070C0">
                <a:tint val="45000"/>
                <a:satMod val="400000"/>
              </a:srgbClr>
            </a:duotone>
            <a:extLst>
              <a:ext uri="{BEBA8EAE-BF5A-486C-A8C5-ECC9F3942E4B}">
                <a14:imgProps xmlns:a14="http://schemas.microsoft.com/office/drawing/2010/main">
                  <a14:imgLayer r:embed="rId14">
                    <a14:imgEffect>
                      <a14:sharpenSoften amount="-25000"/>
                    </a14:imgEffect>
                    <a14:imgEffect>
                      <a14:colorTemperature colorTemp="5300"/>
                    </a14:imgEffect>
                  </a14:imgLayer>
                </a14:imgProps>
              </a:ext>
              <a:ext uri="{28A0092B-C50C-407E-A947-70E740481C1C}">
                <a14:useLocalDpi xmlns:a14="http://schemas.microsoft.com/office/drawing/2010/main" val="0"/>
              </a:ext>
            </a:extLst>
          </a:blip>
          <a:srcRect t="12974" b="12974"/>
          <a:stretch/>
        </p:blipFill>
        <p:spPr bwMode="auto">
          <a:xfrm>
            <a:off x="-77972" y="-1"/>
            <a:ext cx="12347944"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Platshållare för rubrik 1">
            <a:extLst>
              <a:ext uri="{FF2B5EF4-FFF2-40B4-BE49-F238E27FC236}">
                <a16:creationId xmlns:a16="http://schemas.microsoft.com/office/drawing/2014/main" id="{F7E72F6F-F489-4A66-AE48-29E8A96175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40EB1FB9-2D5E-461A-B7C8-1A75618541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922BFEE9-4215-4898-9AF9-6320536264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E7FCF471-7219-41A9-9978-1DC03463336D}" type="datetimeFigureOut">
              <a:rPr lang="sv-SE" smtClean="0"/>
              <a:pPr/>
              <a:t>2025-05-14</a:t>
            </a:fld>
            <a:endParaRPr lang="sv-SE"/>
          </a:p>
        </p:txBody>
      </p:sp>
      <p:sp>
        <p:nvSpPr>
          <p:cNvPr id="5" name="Platshållare för sidfot 4">
            <a:extLst>
              <a:ext uri="{FF2B5EF4-FFF2-40B4-BE49-F238E27FC236}">
                <a16:creationId xmlns:a16="http://schemas.microsoft.com/office/drawing/2014/main" id="{F84FBE22-0B46-4F81-A2B8-CC7AD12CB1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09A7D189-1CF7-4D59-8AA2-F359769C32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225E23DA-247A-44A0-9A7B-0AF54194BD5D}" type="slidenum">
              <a:rPr lang="sv-SE" smtClean="0"/>
              <a:pPr/>
              <a:t>‹#›</a:t>
            </a:fld>
            <a:endParaRPr lang="sv-SE"/>
          </a:p>
        </p:txBody>
      </p:sp>
    </p:spTree>
    <p:extLst>
      <p:ext uri="{BB962C8B-B14F-4D97-AF65-F5344CB8AC3E}">
        <p14:creationId xmlns:p14="http://schemas.microsoft.com/office/powerpoint/2010/main" val="503677682"/>
      </p:ext>
    </p:extLst>
  </p:cSld>
  <p:clrMap bg1="lt1" tx1="dk1" bg2="lt2" tx2="dk2" accent1="accent1" accent2="accent2" accent3="accent3" accent4="accent4" accent5="accent5" accent6="accent6" hlink="hlink" folHlink="folHlink"/>
  <p:sldLayoutIdLst>
    <p:sldLayoutId id="2147483874" r:id="rId1"/>
    <p:sldLayoutId id="2147483875" r:id="rId2"/>
    <p:sldLayoutId id="2147483876" r:id="rId3"/>
    <p:sldLayoutId id="2147483877" r:id="rId4"/>
    <p:sldLayoutId id="2147483878" r:id="rId5"/>
    <p:sldLayoutId id="2147483879" r:id="rId6"/>
    <p:sldLayoutId id="2147483880" r:id="rId7"/>
    <p:sldLayoutId id="2147483881" r:id="rId8"/>
    <p:sldLayoutId id="2147483882" r:id="rId9"/>
    <p:sldLayoutId id="2147483883" r:id="rId10"/>
    <p:sldLayoutId id="2147483884"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4" descr="Umbro Neo Trainer fotboll Vit/Rosa">
            <a:extLst>
              <a:ext uri="{FF2B5EF4-FFF2-40B4-BE49-F238E27FC236}">
                <a16:creationId xmlns:a16="http://schemas.microsoft.com/office/drawing/2014/main" id="{A3902BCF-6FAC-419A-9069-A43CC6A7C2B3}"/>
              </a:ext>
            </a:extLst>
          </p:cNvPr>
          <p:cNvPicPr>
            <a:picLocks noChangeAspect="1" noChangeArrowheads="1"/>
          </p:cNvPicPr>
          <p:nvPr/>
        </p:nvPicPr>
        <p:blipFill rotWithShape="1">
          <a:blip r:embed="rId13">
            <a:alphaModFix amt="85000"/>
            <a:duotone>
              <a:prstClr val="black"/>
              <a:srgbClr val="0070C0">
                <a:tint val="45000"/>
                <a:satMod val="400000"/>
              </a:srgbClr>
            </a:duotone>
            <a:extLst>
              <a:ext uri="{BEBA8EAE-BF5A-486C-A8C5-ECC9F3942E4B}">
                <a14:imgProps xmlns:a14="http://schemas.microsoft.com/office/drawing/2010/main">
                  <a14:imgLayer r:embed="rId14">
                    <a14:imgEffect>
                      <a14:sharpenSoften amount="-50000"/>
                    </a14:imgEffect>
                    <a14:imgEffect>
                      <a14:saturation sat="0"/>
                    </a14:imgEffect>
                  </a14:imgLayer>
                </a14:imgProps>
              </a:ext>
              <a:ext uri="{28A0092B-C50C-407E-A947-70E740481C1C}">
                <a14:useLocalDpi xmlns:a14="http://schemas.microsoft.com/office/drawing/2010/main" val="0"/>
              </a:ext>
            </a:extLst>
          </a:blip>
          <a:srcRect l="311" t="17856" r="311" b="1785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Platshållare för rubrik 1">
            <a:extLst>
              <a:ext uri="{FF2B5EF4-FFF2-40B4-BE49-F238E27FC236}">
                <a16:creationId xmlns:a16="http://schemas.microsoft.com/office/drawing/2014/main" id="{94E9A295-FFB0-453A-B2D8-FDA67AC123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23F221A0-FD47-42D5-BD6F-E042D7EC81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10885FF8-AAFA-4B0C-97D3-2728EA1219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entury Gothic" panose="020B0502020202020204" pitchFamily="34" charset="0"/>
              </a:defRPr>
            </a:lvl1pPr>
          </a:lstStyle>
          <a:p>
            <a:fld id="{A21A4B29-7B76-41F5-9331-BF18D37D57C0}" type="datetimeFigureOut">
              <a:rPr lang="sv-SE" smtClean="0"/>
              <a:pPr/>
              <a:t>2025-05-14</a:t>
            </a:fld>
            <a:endParaRPr lang="sv-SE"/>
          </a:p>
        </p:txBody>
      </p:sp>
      <p:sp>
        <p:nvSpPr>
          <p:cNvPr id="5" name="Platshållare för sidfot 4">
            <a:extLst>
              <a:ext uri="{FF2B5EF4-FFF2-40B4-BE49-F238E27FC236}">
                <a16:creationId xmlns:a16="http://schemas.microsoft.com/office/drawing/2014/main" id="{47D1B8CD-B2A4-4AD1-96F0-7E68377620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endParaRPr lang="sv-SE"/>
          </a:p>
        </p:txBody>
      </p:sp>
      <p:sp>
        <p:nvSpPr>
          <p:cNvPr id="6" name="Platshållare för bildnummer 5">
            <a:extLst>
              <a:ext uri="{FF2B5EF4-FFF2-40B4-BE49-F238E27FC236}">
                <a16:creationId xmlns:a16="http://schemas.microsoft.com/office/drawing/2014/main" id="{AB41344C-B4D0-4407-814A-F2ECFE102A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F94B8B03-1493-47FA-9EFD-1A842A93B6F9}" type="slidenum">
              <a:rPr lang="sv-SE" smtClean="0"/>
              <a:pPr/>
              <a:t>‹#›</a:t>
            </a:fld>
            <a:endParaRPr lang="sv-SE"/>
          </a:p>
        </p:txBody>
      </p:sp>
    </p:spTree>
    <p:extLst>
      <p:ext uri="{BB962C8B-B14F-4D97-AF65-F5344CB8AC3E}">
        <p14:creationId xmlns:p14="http://schemas.microsoft.com/office/powerpoint/2010/main" val="3308022722"/>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fif"/><Relationship Id="rId1" Type="http://schemas.openxmlformats.org/officeDocument/2006/relationships/slideLayout" Target="../slideLayouts/slideLayout1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8.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www.youtube.com/watch?v=FC7ePsuaBJ4" TargetMode="External"/><Relationship Id="rId1" Type="http://schemas.openxmlformats.org/officeDocument/2006/relationships/slideLayout" Target="../slideLayouts/slideLayout1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8.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8.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8.xml"/></Relationships>
</file>

<file path=ppt/slides/_rels/slide9.xml.rels><?xml version="1.0" encoding="UTF-8" standalone="yes"?>
<Relationships xmlns="http://schemas.openxmlformats.org/package/2006/relationships"><Relationship Id="rId2" Type="http://schemas.openxmlformats.org/officeDocument/2006/relationships/image" Target="../media/image21.jfif"/><Relationship Id="rId1" Type="http://schemas.openxmlformats.org/officeDocument/2006/relationships/slideLayout" Target="../slideLayouts/slideLayout12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9.xml"/></Relationships>
</file>

<file path=ppt/slides/_rels/slide17.xml.rels><?xml version="1.0" encoding="UTF-8" standalone="yes"?>
<Relationships xmlns="http://schemas.openxmlformats.org/package/2006/relationships"><Relationship Id="rId2" Type="http://schemas.openxmlformats.org/officeDocument/2006/relationships/image" Target="../media/image21.jfif"/><Relationship Id="rId1" Type="http://schemas.openxmlformats.org/officeDocument/2006/relationships/slideLayout" Target="../slideLayouts/slideLayout129.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8.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9.png"/><Relationship Id="rId1" Type="http://schemas.openxmlformats.org/officeDocument/2006/relationships/slideLayout" Target="../slideLayouts/slideLayout128.xml"/><Relationship Id="rId5" Type="http://schemas.openxmlformats.org/officeDocument/2006/relationships/image" Target="../media/image25.pn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2" Type="http://schemas.openxmlformats.org/officeDocument/2006/relationships/image" Target="../media/image26.jfif"/><Relationship Id="rId1" Type="http://schemas.openxmlformats.org/officeDocument/2006/relationships/slideLayout" Target="../slideLayouts/slideLayout1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person, utomhus, gräs, friidrott&#10;&#10;Automatiskt genererad beskrivning">
            <a:extLst>
              <a:ext uri="{FF2B5EF4-FFF2-40B4-BE49-F238E27FC236}">
                <a16:creationId xmlns:a16="http://schemas.microsoft.com/office/drawing/2014/main" id="{5BB6281E-C2AC-4833-A671-7E5298E9AE61}"/>
              </a:ext>
            </a:extLst>
          </p:cNvPr>
          <p:cNvPicPr>
            <a:picLocks noChangeAspect="1"/>
          </p:cNvPicPr>
          <p:nvPr/>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l="11095" r="1" b="1"/>
          <a:stretch/>
        </p:blipFill>
        <p:spPr>
          <a:xfrm>
            <a:off x="20" y="1282"/>
            <a:ext cx="12191980" cy="6856718"/>
          </a:xfrm>
          <a:prstGeom prst="rect">
            <a:avLst/>
          </a:prstGeom>
        </p:spPr>
      </p:pic>
      <p:pic>
        <p:nvPicPr>
          <p:cNvPr id="6" name="Bildobjekt 5">
            <a:extLst>
              <a:ext uri="{FF2B5EF4-FFF2-40B4-BE49-F238E27FC236}">
                <a16:creationId xmlns:a16="http://schemas.microsoft.com/office/drawing/2014/main" id="{5C0C62D9-AAB3-406E-BCA7-3A5844A732A7}"/>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3462291" y="268550"/>
            <a:ext cx="5353235" cy="6423881"/>
          </a:xfrm>
          <a:prstGeom prst="rect">
            <a:avLst/>
          </a:prstGeom>
        </p:spPr>
      </p:pic>
      <p:sp>
        <p:nvSpPr>
          <p:cNvPr id="7" name="textruta 6">
            <a:extLst>
              <a:ext uri="{FF2B5EF4-FFF2-40B4-BE49-F238E27FC236}">
                <a16:creationId xmlns:a16="http://schemas.microsoft.com/office/drawing/2014/main" id="{2FB7B4AE-D1C6-4C4C-8772-D3DFD7C42025}"/>
              </a:ext>
            </a:extLst>
          </p:cNvPr>
          <p:cNvSpPr txBox="1"/>
          <p:nvPr/>
        </p:nvSpPr>
        <p:spPr>
          <a:xfrm>
            <a:off x="0" y="1088409"/>
            <a:ext cx="12191980" cy="3785652"/>
          </a:xfrm>
          <a:prstGeom prst="rect">
            <a:avLst/>
          </a:prstGeom>
          <a:noFill/>
        </p:spPr>
        <p:txBody>
          <a:bodyPr wrap="square" lIns="91440" tIns="45720" rIns="91440" bIns="45720" rtlCol="0" anchor="t">
            <a:spAutoFit/>
          </a:bodyPr>
          <a:lstStyle/>
          <a:p>
            <a:pPr algn="ctr"/>
            <a:r>
              <a:rPr lang="sv-SE" sz="6000" b="1" dirty="0">
                <a:latin typeface="Century Gothic" panose="020B0502020202020204" pitchFamily="34" charset="0"/>
              </a:rPr>
              <a:t>Välkomna!</a:t>
            </a:r>
          </a:p>
          <a:p>
            <a:pPr algn="ctr"/>
            <a:endParaRPr lang="sv-SE" sz="6000" b="1" dirty="0">
              <a:latin typeface="Century Gothic" panose="020B0502020202020204" pitchFamily="34" charset="0"/>
            </a:endParaRPr>
          </a:p>
          <a:p>
            <a:pPr algn="ctr"/>
            <a:r>
              <a:rPr lang="sv-SE" sz="6000" b="1" dirty="0">
                <a:latin typeface="Century Gothic" panose="020B0502020202020204" pitchFamily="34" charset="0"/>
              </a:rPr>
              <a:t>Föräldramöte </a:t>
            </a:r>
          </a:p>
          <a:p>
            <a:pPr algn="ctr"/>
            <a:r>
              <a:rPr lang="sv-SE" sz="6000" b="1" dirty="0">
                <a:latin typeface="Century Gothic"/>
              </a:rPr>
              <a:t>7 april 2025</a:t>
            </a:r>
            <a:endParaRPr lang="sv-SE" dirty="0"/>
          </a:p>
        </p:txBody>
      </p:sp>
    </p:spTree>
    <p:extLst>
      <p:ext uri="{BB962C8B-B14F-4D97-AF65-F5344CB8AC3E}">
        <p14:creationId xmlns:p14="http://schemas.microsoft.com/office/powerpoint/2010/main" val="3940788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ktangel 32">
            <a:extLst>
              <a:ext uri="{FF2B5EF4-FFF2-40B4-BE49-F238E27FC236}">
                <a16:creationId xmlns:a16="http://schemas.microsoft.com/office/drawing/2014/main" id="{A466E0BA-2716-498D-BED5-FFF77BDF6A56}"/>
              </a:ext>
            </a:extLst>
          </p:cNvPr>
          <p:cNvSpPr/>
          <p:nvPr/>
        </p:nvSpPr>
        <p:spPr>
          <a:xfrm>
            <a:off x="3735511" y="3117708"/>
            <a:ext cx="3154121" cy="25442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Rektangel 33">
            <a:extLst>
              <a:ext uri="{FF2B5EF4-FFF2-40B4-BE49-F238E27FC236}">
                <a16:creationId xmlns:a16="http://schemas.microsoft.com/office/drawing/2014/main" id="{232FAB54-57FE-486B-BD3E-9E58A0C83590}"/>
              </a:ext>
            </a:extLst>
          </p:cNvPr>
          <p:cNvSpPr/>
          <p:nvPr/>
        </p:nvSpPr>
        <p:spPr>
          <a:xfrm>
            <a:off x="530850" y="3117708"/>
            <a:ext cx="3154121" cy="25442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Rektangel: rundade hörn 34">
            <a:extLst>
              <a:ext uri="{FF2B5EF4-FFF2-40B4-BE49-F238E27FC236}">
                <a16:creationId xmlns:a16="http://schemas.microsoft.com/office/drawing/2014/main" id="{879285FF-F9CF-4D74-9E98-4B80211067C0}"/>
              </a:ext>
            </a:extLst>
          </p:cNvPr>
          <p:cNvSpPr/>
          <p:nvPr/>
        </p:nvSpPr>
        <p:spPr>
          <a:xfrm>
            <a:off x="4119055" y="907573"/>
            <a:ext cx="3448050" cy="771525"/>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800" dirty="0">
                <a:solidFill>
                  <a:schemeClr val="tx1"/>
                </a:solidFill>
                <a:latin typeface="Century Gothic" panose="020B0502020202020204" pitchFamily="34" charset="0"/>
              </a:rPr>
              <a:t>STYRELSEN</a:t>
            </a:r>
          </a:p>
        </p:txBody>
      </p:sp>
      <p:sp>
        <p:nvSpPr>
          <p:cNvPr id="36" name="Rektangel: rundade hörn 35">
            <a:extLst>
              <a:ext uri="{FF2B5EF4-FFF2-40B4-BE49-F238E27FC236}">
                <a16:creationId xmlns:a16="http://schemas.microsoft.com/office/drawing/2014/main" id="{B5833897-F353-4F79-83E8-6FD90E25E77D}"/>
              </a:ext>
            </a:extLst>
          </p:cNvPr>
          <p:cNvSpPr/>
          <p:nvPr/>
        </p:nvSpPr>
        <p:spPr>
          <a:xfrm>
            <a:off x="4373688" y="2286756"/>
            <a:ext cx="2938783" cy="627819"/>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2000" dirty="0">
                <a:solidFill>
                  <a:schemeClr val="tx1"/>
                </a:solidFill>
                <a:latin typeface="Century Gothic" panose="020B0502020202020204" pitchFamily="34" charset="0"/>
              </a:rPr>
              <a:t>KANSLICHEF</a:t>
            </a:r>
            <a:endParaRPr lang="sv-SE" sz="1400" dirty="0">
              <a:solidFill>
                <a:schemeClr val="tx1"/>
              </a:solidFill>
              <a:latin typeface="Century Gothic" panose="020B0502020202020204" pitchFamily="34" charset="0"/>
            </a:endParaRPr>
          </a:p>
          <a:p>
            <a:pPr algn="ctr"/>
            <a:r>
              <a:rPr lang="sv-SE" sz="1400" dirty="0">
                <a:solidFill>
                  <a:schemeClr val="tx1"/>
                </a:solidFill>
                <a:latin typeface="Century Gothic" panose="020B0502020202020204" pitchFamily="34" charset="0"/>
              </a:rPr>
              <a:t>Stefan Åke</a:t>
            </a:r>
            <a:endParaRPr lang="sv-SE" sz="2800" dirty="0">
              <a:solidFill>
                <a:schemeClr val="tx1"/>
              </a:solidFill>
              <a:latin typeface="Century Gothic" panose="020B0502020202020204" pitchFamily="34" charset="0"/>
            </a:endParaRPr>
          </a:p>
        </p:txBody>
      </p:sp>
      <p:sp>
        <p:nvSpPr>
          <p:cNvPr id="37" name="Rektangel: rundade hörn 36">
            <a:extLst>
              <a:ext uri="{FF2B5EF4-FFF2-40B4-BE49-F238E27FC236}">
                <a16:creationId xmlns:a16="http://schemas.microsoft.com/office/drawing/2014/main" id="{1F1CC114-C130-46FF-838A-89977B9D347B}"/>
              </a:ext>
            </a:extLst>
          </p:cNvPr>
          <p:cNvSpPr/>
          <p:nvPr/>
        </p:nvSpPr>
        <p:spPr>
          <a:xfrm>
            <a:off x="708690" y="4383380"/>
            <a:ext cx="2938783" cy="627819"/>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a:solidFill>
                  <a:schemeClr val="tx1"/>
                </a:solidFill>
                <a:latin typeface="Century Gothic" panose="020B0502020202020204" pitchFamily="34" charset="0"/>
              </a:rPr>
              <a:t>Matcharrangemang </a:t>
            </a:r>
            <a:br>
              <a:rPr lang="sv-SE" sz="1600" dirty="0">
                <a:solidFill>
                  <a:schemeClr val="tx1"/>
                </a:solidFill>
                <a:latin typeface="Century Gothic" panose="020B0502020202020204" pitchFamily="34" charset="0"/>
              </a:rPr>
            </a:br>
            <a:r>
              <a:rPr lang="sv-SE" sz="1600" dirty="0">
                <a:solidFill>
                  <a:schemeClr val="tx1"/>
                </a:solidFill>
                <a:latin typeface="Century Gothic" panose="020B0502020202020204" pitchFamily="34" charset="0"/>
              </a:rPr>
              <a:t>Herr</a:t>
            </a:r>
          </a:p>
        </p:txBody>
      </p:sp>
      <p:sp>
        <p:nvSpPr>
          <p:cNvPr id="38" name="Rektangel: rundade hörn 37">
            <a:extLst>
              <a:ext uri="{FF2B5EF4-FFF2-40B4-BE49-F238E27FC236}">
                <a16:creationId xmlns:a16="http://schemas.microsoft.com/office/drawing/2014/main" id="{287DD997-6961-4C8C-AC56-AC8E2D60B0BA}"/>
              </a:ext>
            </a:extLst>
          </p:cNvPr>
          <p:cNvSpPr/>
          <p:nvPr/>
        </p:nvSpPr>
        <p:spPr>
          <a:xfrm>
            <a:off x="8083059" y="3654200"/>
            <a:ext cx="2938783" cy="627819"/>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a:solidFill>
                  <a:schemeClr val="tx1"/>
                </a:solidFill>
                <a:latin typeface="Century Gothic" panose="020B0502020202020204" pitchFamily="34" charset="0"/>
              </a:rPr>
              <a:t>UNGDOMSKOMMITTÉ</a:t>
            </a:r>
          </a:p>
        </p:txBody>
      </p:sp>
      <p:sp>
        <p:nvSpPr>
          <p:cNvPr id="39" name="Rektangel: rundade hörn 38">
            <a:extLst>
              <a:ext uri="{FF2B5EF4-FFF2-40B4-BE49-F238E27FC236}">
                <a16:creationId xmlns:a16="http://schemas.microsoft.com/office/drawing/2014/main" id="{BD05CC24-5D9C-482E-AB11-C4AB9B88393D}"/>
              </a:ext>
            </a:extLst>
          </p:cNvPr>
          <p:cNvSpPr/>
          <p:nvPr/>
        </p:nvSpPr>
        <p:spPr>
          <a:xfrm>
            <a:off x="3788708" y="4391242"/>
            <a:ext cx="2938783" cy="627819"/>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a:solidFill>
                  <a:schemeClr val="tx1"/>
                </a:solidFill>
                <a:latin typeface="Century Gothic" panose="020B0502020202020204" pitchFamily="34" charset="0"/>
              </a:rPr>
              <a:t>Matcharrangemang</a:t>
            </a:r>
            <a:br>
              <a:rPr lang="sv-SE" sz="1600" dirty="0">
                <a:solidFill>
                  <a:schemeClr val="tx1"/>
                </a:solidFill>
                <a:latin typeface="Century Gothic" panose="020B0502020202020204" pitchFamily="34" charset="0"/>
              </a:rPr>
            </a:br>
            <a:r>
              <a:rPr lang="sv-SE" sz="1600" dirty="0">
                <a:solidFill>
                  <a:schemeClr val="tx1"/>
                </a:solidFill>
                <a:latin typeface="Century Gothic" panose="020B0502020202020204" pitchFamily="34" charset="0"/>
              </a:rPr>
              <a:t>Dam</a:t>
            </a:r>
          </a:p>
        </p:txBody>
      </p:sp>
      <p:cxnSp>
        <p:nvCxnSpPr>
          <p:cNvPr id="40" name="Rak koppling 39">
            <a:extLst>
              <a:ext uri="{FF2B5EF4-FFF2-40B4-BE49-F238E27FC236}">
                <a16:creationId xmlns:a16="http://schemas.microsoft.com/office/drawing/2014/main" id="{4F279737-99EE-4186-AA93-3395CE15F6C1}"/>
              </a:ext>
            </a:extLst>
          </p:cNvPr>
          <p:cNvCxnSpPr>
            <a:stCxn id="35" idx="2"/>
            <a:endCxn id="36" idx="0"/>
          </p:cNvCxnSpPr>
          <p:nvPr/>
        </p:nvCxnSpPr>
        <p:spPr>
          <a:xfrm>
            <a:off x="5843080" y="1679098"/>
            <a:ext cx="0" cy="607658"/>
          </a:xfrm>
          <a:prstGeom prst="line">
            <a:avLst/>
          </a:prstGeom>
        </p:spPr>
        <p:style>
          <a:lnRef idx="1">
            <a:schemeClr val="dk1"/>
          </a:lnRef>
          <a:fillRef idx="0">
            <a:schemeClr val="dk1"/>
          </a:fillRef>
          <a:effectRef idx="0">
            <a:schemeClr val="dk1"/>
          </a:effectRef>
          <a:fontRef idx="minor">
            <a:schemeClr val="tx1"/>
          </a:fontRef>
        </p:style>
      </p:cxnSp>
      <p:sp>
        <p:nvSpPr>
          <p:cNvPr id="41" name="Rektangel: rundade hörn 40">
            <a:extLst>
              <a:ext uri="{FF2B5EF4-FFF2-40B4-BE49-F238E27FC236}">
                <a16:creationId xmlns:a16="http://schemas.microsoft.com/office/drawing/2014/main" id="{D283F84A-0A5E-4625-AB0A-50E275E28E7D}"/>
              </a:ext>
            </a:extLst>
          </p:cNvPr>
          <p:cNvSpPr/>
          <p:nvPr/>
        </p:nvSpPr>
        <p:spPr>
          <a:xfrm>
            <a:off x="8801236" y="1115914"/>
            <a:ext cx="1333061" cy="363984"/>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solidFill>
                <a:latin typeface="Century Gothic" panose="020B0502020202020204" pitchFamily="34" charset="0"/>
              </a:rPr>
              <a:t>SPONSRING</a:t>
            </a:r>
            <a:endParaRPr lang="sv-SE" sz="1400" dirty="0">
              <a:solidFill>
                <a:schemeClr val="tx1"/>
              </a:solidFill>
              <a:latin typeface="Century Gothic" panose="020B0502020202020204" pitchFamily="34" charset="0"/>
            </a:endParaRPr>
          </a:p>
        </p:txBody>
      </p:sp>
      <p:sp>
        <p:nvSpPr>
          <p:cNvPr id="42" name="Rektangel: rundade hörn 41">
            <a:extLst>
              <a:ext uri="{FF2B5EF4-FFF2-40B4-BE49-F238E27FC236}">
                <a16:creationId xmlns:a16="http://schemas.microsoft.com/office/drawing/2014/main" id="{33D9BF50-955A-414B-BD80-EBC990D4587C}"/>
              </a:ext>
            </a:extLst>
          </p:cNvPr>
          <p:cNvSpPr/>
          <p:nvPr/>
        </p:nvSpPr>
        <p:spPr>
          <a:xfrm>
            <a:off x="8802713" y="1570154"/>
            <a:ext cx="1333061" cy="363984"/>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solidFill>
                <a:latin typeface="Century Gothic" panose="020B0502020202020204" pitchFamily="34" charset="0"/>
              </a:rPr>
              <a:t>EVENEMANG</a:t>
            </a:r>
            <a:endParaRPr lang="sv-SE" sz="1400" dirty="0">
              <a:solidFill>
                <a:schemeClr val="tx1"/>
              </a:solidFill>
              <a:latin typeface="Century Gothic" panose="020B0502020202020204" pitchFamily="34" charset="0"/>
            </a:endParaRPr>
          </a:p>
        </p:txBody>
      </p:sp>
      <p:sp>
        <p:nvSpPr>
          <p:cNvPr id="43" name="Rektangel: rundade hörn 42">
            <a:extLst>
              <a:ext uri="{FF2B5EF4-FFF2-40B4-BE49-F238E27FC236}">
                <a16:creationId xmlns:a16="http://schemas.microsoft.com/office/drawing/2014/main" id="{D4438C44-15AA-43F9-91BA-0C9AEFF981F5}"/>
              </a:ext>
            </a:extLst>
          </p:cNvPr>
          <p:cNvSpPr/>
          <p:nvPr/>
        </p:nvSpPr>
        <p:spPr>
          <a:xfrm>
            <a:off x="8801236" y="2021669"/>
            <a:ext cx="1333061" cy="363984"/>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solidFill>
                <a:latin typeface="Century Gothic" panose="020B0502020202020204" pitchFamily="34" charset="0"/>
              </a:rPr>
              <a:t>KIOSK</a:t>
            </a:r>
            <a:endParaRPr lang="sv-SE" sz="1400" dirty="0">
              <a:solidFill>
                <a:schemeClr val="tx1"/>
              </a:solidFill>
              <a:latin typeface="Century Gothic" panose="020B0502020202020204" pitchFamily="34" charset="0"/>
            </a:endParaRPr>
          </a:p>
        </p:txBody>
      </p:sp>
      <p:sp>
        <p:nvSpPr>
          <p:cNvPr id="44" name="Rektangel: rundade hörn 43">
            <a:extLst>
              <a:ext uri="{FF2B5EF4-FFF2-40B4-BE49-F238E27FC236}">
                <a16:creationId xmlns:a16="http://schemas.microsoft.com/office/drawing/2014/main" id="{2F06640B-F2CC-4907-AE11-FB89E679B3DC}"/>
              </a:ext>
            </a:extLst>
          </p:cNvPr>
          <p:cNvSpPr/>
          <p:nvPr/>
        </p:nvSpPr>
        <p:spPr>
          <a:xfrm>
            <a:off x="8802714" y="2484791"/>
            <a:ext cx="1357873" cy="363984"/>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solidFill>
                <a:latin typeface="Century Gothic" panose="020B0502020202020204" pitchFamily="34" charset="0"/>
              </a:rPr>
              <a:t>VOLONTÄRER</a:t>
            </a:r>
            <a:endParaRPr lang="sv-SE" sz="1400" dirty="0">
              <a:solidFill>
                <a:schemeClr val="tx1"/>
              </a:solidFill>
              <a:latin typeface="Century Gothic" panose="020B0502020202020204" pitchFamily="34" charset="0"/>
            </a:endParaRPr>
          </a:p>
        </p:txBody>
      </p:sp>
      <p:sp>
        <p:nvSpPr>
          <p:cNvPr id="45" name="Vänster klammerparentes 44">
            <a:extLst>
              <a:ext uri="{FF2B5EF4-FFF2-40B4-BE49-F238E27FC236}">
                <a16:creationId xmlns:a16="http://schemas.microsoft.com/office/drawing/2014/main" id="{8FB97D87-B8F2-47AF-8121-96D9D8DFD273}"/>
              </a:ext>
            </a:extLst>
          </p:cNvPr>
          <p:cNvSpPr/>
          <p:nvPr/>
        </p:nvSpPr>
        <p:spPr>
          <a:xfrm>
            <a:off x="8420566" y="907573"/>
            <a:ext cx="380670" cy="2142662"/>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sv-SE" sz="1400">
              <a:latin typeface="Century Gothic" panose="020B0502020202020204" pitchFamily="34" charset="0"/>
            </a:endParaRPr>
          </a:p>
        </p:txBody>
      </p:sp>
      <p:cxnSp>
        <p:nvCxnSpPr>
          <p:cNvPr id="46" name="Rak koppling 45">
            <a:extLst>
              <a:ext uri="{FF2B5EF4-FFF2-40B4-BE49-F238E27FC236}">
                <a16:creationId xmlns:a16="http://schemas.microsoft.com/office/drawing/2014/main" id="{15ACECD5-A971-4583-8015-2074B5C80518}"/>
              </a:ext>
            </a:extLst>
          </p:cNvPr>
          <p:cNvCxnSpPr>
            <a:cxnSpLocks/>
            <a:endCxn id="45" idx="1"/>
          </p:cNvCxnSpPr>
          <p:nvPr/>
        </p:nvCxnSpPr>
        <p:spPr>
          <a:xfrm>
            <a:off x="7567105" y="1656759"/>
            <a:ext cx="853461" cy="322145"/>
          </a:xfrm>
          <a:prstGeom prst="line">
            <a:avLst/>
          </a:prstGeom>
        </p:spPr>
        <p:style>
          <a:lnRef idx="1">
            <a:schemeClr val="dk1"/>
          </a:lnRef>
          <a:fillRef idx="0">
            <a:schemeClr val="dk1"/>
          </a:fillRef>
          <a:effectRef idx="0">
            <a:schemeClr val="dk1"/>
          </a:effectRef>
          <a:fontRef idx="minor">
            <a:schemeClr val="tx1"/>
          </a:fontRef>
        </p:style>
      </p:cxnSp>
      <p:cxnSp>
        <p:nvCxnSpPr>
          <p:cNvPr id="47" name="Rak koppling 46">
            <a:extLst>
              <a:ext uri="{FF2B5EF4-FFF2-40B4-BE49-F238E27FC236}">
                <a16:creationId xmlns:a16="http://schemas.microsoft.com/office/drawing/2014/main" id="{CF6EC935-7906-401F-9A57-567A99268D05}"/>
              </a:ext>
            </a:extLst>
          </p:cNvPr>
          <p:cNvCxnSpPr>
            <a:cxnSpLocks/>
            <a:endCxn id="45" idx="1"/>
          </p:cNvCxnSpPr>
          <p:nvPr/>
        </p:nvCxnSpPr>
        <p:spPr>
          <a:xfrm flipV="1">
            <a:off x="7311731" y="1978904"/>
            <a:ext cx="1108835" cy="335360"/>
          </a:xfrm>
          <a:prstGeom prst="line">
            <a:avLst/>
          </a:prstGeom>
        </p:spPr>
        <p:style>
          <a:lnRef idx="1">
            <a:schemeClr val="dk1"/>
          </a:lnRef>
          <a:fillRef idx="0">
            <a:schemeClr val="dk1"/>
          </a:fillRef>
          <a:effectRef idx="0">
            <a:schemeClr val="dk1"/>
          </a:effectRef>
          <a:fontRef idx="minor">
            <a:schemeClr val="tx1"/>
          </a:fontRef>
        </p:style>
      </p:cxnSp>
      <p:sp>
        <p:nvSpPr>
          <p:cNvPr id="49" name="textruta 48">
            <a:extLst>
              <a:ext uri="{FF2B5EF4-FFF2-40B4-BE49-F238E27FC236}">
                <a16:creationId xmlns:a16="http://schemas.microsoft.com/office/drawing/2014/main" id="{C752EF4D-D89A-4C35-ACA5-C0A8FB59F0ED}"/>
              </a:ext>
            </a:extLst>
          </p:cNvPr>
          <p:cNvSpPr txBox="1"/>
          <p:nvPr/>
        </p:nvSpPr>
        <p:spPr>
          <a:xfrm>
            <a:off x="708689" y="4998620"/>
            <a:ext cx="2938783" cy="892552"/>
          </a:xfrm>
          <a:prstGeom prst="rect">
            <a:avLst/>
          </a:prstGeom>
          <a:noFill/>
        </p:spPr>
        <p:txBody>
          <a:bodyPr wrap="square" rtlCol="0">
            <a:spAutoFit/>
          </a:bodyPr>
          <a:lstStyle/>
          <a:p>
            <a:pPr algn="ctr"/>
            <a:r>
              <a:rPr lang="sv-SE" sz="1200" i="1" dirty="0">
                <a:latin typeface="Century Gothic" panose="020B0502020202020204" pitchFamily="34" charset="0"/>
              </a:rPr>
              <a:t>Matcharrangemang/ event</a:t>
            </a:r>
          </a:p>
          <a:p>
            <a:pPr algn="ctr"/>
            <a:r>
              <a:rPr lang="sv-SE" sz="1200" i="1" dirty="0">
                <a:latin typeface="Century Gothic" panose="020B0502020202020204" pitchFamily="34" charset="0"/>
              </a:rPr>
              <a:t>Spelartrupper (A-U16)</a:t>
            </a:r>
            <a:br>
              <a:rPr lang="sv-SE" sz="1200" i="1" dirty="0">
                <a:latin typeface="Century Gothic" panose="020B0502020202020204" pitchFamily="34" charset="0"/>
              </a:rPr>
            </a:br>
            <a:r>
              <a:rPr lang="sv-SE" sz="1200" i="1" dirty="0">
                <a:latin typeface="Century Gothic" panose="020B0502020202020204" pitchFamily="34" charset="0"/>
              </a:rPr>
              <a:t>Stöttar Sportgruppen (herr)</a:t>
            </a:r>
            <a:br>
              <a:rPr lang="sv-SE" sz="1400" dirty="0">
                <a:latin typeface="Century Gothic" panose="020B0502020202020204" pitchFamily="34" charset="0"/>
              </a:rPr>
            </a:br>
            <a:endParaRPr lang="sv-SE" sz="1400" dirty="0">
              <a:latin typeface="Century Gothic" panose="020B0502020202020204" pitchFamily="34" charset="0"/>
            </a:endParaRPr>
          </a:p>
        </p:txBody>
      </p:sp>
      <p:sp>
        <p:nvSpPr>
          <p:cNvPr id="50" name="textruta 49">
            <a:extLst>
              <a:ext uri="{FF2B5EF4-FFF2-40B4-BE49-F238E27FC236}">
                <a16:creationId xmlns:a16="http://schemas.microsoft.com/office/drawing/2014/main" id="{3D08D1BC-563A-4391-8C06-E7E0C9EC1663}"/>
              </a:ext>
            </a:extLst>
          </p:cNvPr>
          <p:cNvSpPr txBox="1"/>
          <p:nvPr/>
        </p:nvSpPr>
        <p:spPr>
          <a:xfrm>
            <a:off x="3796518" y="4998620"/>
            <a:ext cx="2938783" cy="892552"/>
          </a:xfrm>
          <a:prstGeom prst="rect">
            <a:avLst/>
          </a:prstGeom>
          <a:noFill/>
        </p:spPr>
        <p:txBody>
          <a:bodyPr wrap="square" rtlCol="0">
            <a:spAutoFit/>
          </a:bodyPr>
          <a:lstStyle/>
          <a:p>
            <a:pPr algn="ctr"/>
            <a:r>
              <a:rPr lang="sv-SE" sz="1200" i="1" dirty="0">
                <a:latin typeface="Century Gothic" panose="020B0502020202020204" pitchFamily="34" charset="0"/>
              </a:rPr>
              <a:t>Matcharrangemang/ event</a:t>
            </a:r>
          </a:p>
          <a:p>
            <a:pPr algn="ctr"/>
            <a:r>
              <a:rPr lang="sv-SE" sz="1200" i="1" dirty="0">
                <a:latin typeface="Century Gothic" panose="020B0502020202020204" pitchFamily="34" charset="0"/>
              </a:rPr>
              <a:t>Spelartrupper (A-U16)</a:t>
            </a:r>
          </a:p>
          <a:p>
            <a:pPr algn="ctr"/>
            <a:r>
              <a:rPr lang="sv-SE" sz="1200" i="1" dirty="0">
                <a:latin typeface="Century Gothic" panose="020B0502020202020204" pitchFamily="34" charset="0"/>
              </a:rPr>
              <a:t>Stöttar Sportgruppen (dam)</a:t>
            </a:r>
            <a:br>
              <a:rPr lang="sv-SE" sz="1400" dirty="0">
                <a:latin typeface="Century Gothic" panose="020B0502020202020204" pitchFamily="34" charset="0"/>
              </a:rPr>
            </a:br>
            <a:endParaRPr lang="sv-SE" sz="1400" dirty="0">
              <a:latin typeface="Century Gothic" panose="020B0502020202020204" pitchFamily="34" charset="0"/>
            </a:endParaRPr>
          </a:p>
        </p:txBody>
      </p:sp>
      <p:sp>
        <p:nvSpPr>
          <p:cNvPr id="51" name="textruta 50">
            <a:extLst>
              <a:ext uri="{FF2B5EF4-FFF2-40B4-BE49-F238E27FC236}">
                <a16:creationId xmlns:a16="http://schemas.microsoft.com/office/drawing/2014/main" id="{F4A3819E-BDAD-466C-B8D8-CCF5A1DFB534}"/>
              </a:ext>
            </a:extLst>
          </p:cNvPr>
          <p:cNvSpPr txBox="1"/>
          <p:nvPr/>
        </p:nvSpPr>
        <p:spPr>
          <a:xfrm>
            <a:off x="8083058" y="4383863"/>
            <a:ext cx="2938783" cy="1046440"/>
          </a:xfrm>
          <a:prstGeom prst="rect">
            <a:avLst/>
          </a:prstGeom>
          <a:noFill/>
        </p:spPr>
        <p:txBody>
          <a:bodyPr wrap="square" rtlCol="0">
            <a:spAutoFit/>
          </a:bodyPr>
          <a:lstStyle/>
          <a:p>
            <a:pPr algn="ctr"/>
            <a:r>
              <a:rPr lang="sv-SE" sz="1200" i="1" dirty="0">
                <a:latin typeface="Century Gothic" panose="020B0502020202020204" pitchFamily="34" charset="0"/>
              </a:rPr>
              <a:t>En representant per åldersgrupp</a:t>
            </a:r>
            <a:br>
              <a:rPr lang="sv-SE" sz="1200" i="1" dirty="0">
                <a:latin typeface="Century Gothic" panose="020B0502020202020204" pitchFamily="34" charset="0"/>
              </a:rPr>
            </a:br>
            <a:r>
              <a:rPr lang="sv-SE" sz="1200" i="1" dirty="0">
                <a:latin typeface="Century Gothic" panose="020B0502020202020204" pitchFamily="34" charset="0"/>
              </a:rPr>
              <a:t>Spelarutbildningsplan</a:t>
            </a:r>
          </a:p>
          <a:p>
            <a:pPr algn="ctr"/>
            <a:r>
              <a:rPr lang="sv-SE" sz="1200" i="1" dirty="0">
                <a:latin typeface="Century Gothic" panose="020B0502020202020204" pitchFamily="34" charset="0"/>
              </a:rPr>
              <a:t>Ledarutbildning</a:t>
            </a:r>
            <a:br>
              <a:rPr lang="sv-SE" sz="1200" i="1" dirty="0">
                <a:latin typeface="Century Gothic" panose="020B0502020202020204" pitchFamily="34" charset="0"/>
              </a:rPr>
            </a:br>
            <a:r>
              <a:rPr lang="sv-SE" sz="1200" i="1" dirty="0">
                <a:latin typeface="Century Gothic" panose="020B0502020202020204" pitchFamily="34" charset="0"/>
              </a:rPr>
              <a:t>Värdegrundsarbete</a:t>
            </a:r>
            <a:br>
              <a:rPr lang="sv-SE" sz="1400" dirty="0">
                <a:latin typeface="Century Gothic" panose="020B0502020202020204" pitchFamily="34" charset="0"/>
              </a:rPr>
            </a:br>
            <a:endParaRPr lang="sv-SE" sz="1400" dirty="0">
              <a:latin typeface="Century Gothic" panose="020B0502020202020204" pitchFamily="34" charset="0"/>
            </a:endParaRPr>
          </a:p>
        </p:txBody>
      </p:sp>
      <p:sp>
        <p:nvSpPr>
          <p:cNvPr id="56" name="Rektangel: rundade hörn 55">
            <a:extLst>
              <a:ext uri="{FF2B5EF4-FFF2-40B4-BE49-F238E27FC236}">
                <a16:creationId xmlns:a16="http://schemas.microsoft.com/office/drawing/2014/main" id="{FEF9017C-9035-4D80-9834-27FE9F8F9902}"/>
              </a:ext>
            </a:extLst>
          </p:cNvPr>
          <p:cNvSpPr/>
          <p:nvPr/>
        </p:nvSpPr>
        <p:spPr>
          <a:xfrm>
            <a:off x="10189108" y="1109993"/>
            <a:ext cx="1333061" cy="363984"/>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solidFill>
                <a:latin typeface="Century Gothic" panose="020B0502020202020204" pitchFamily="34" charset="0"/>
              </a:rPr>
              <a:t>GÅ FOTBOLL</a:t>
            </a:r>
            <a:endParaRPr lang="sv-SE" sz="1400" dirty="0">
              <a:solidFill>
                <a:schemeClr val="tx1"/>
              </a:solidFill>
              <a:latin typeface="Century Gothic" panose="020B0502020202020204" pitchFamily="34" charset="0"/>
            </a:endParaRPr>
          </a:p>
        </p:txBody>
      </p:sp>
      <p:sp>
        <p:nvSpPr>
          <p:cNvPr id="57" name="textruta 56">
            <a:extLst>
              <a:ext uri="{FF2B5EF4-FFF2-40B4-BE49-F238E27FC236}">
                <a16:creationId xmlns:a16="http://schemas.microsoft.com/office/drawing/2014/main" id="{7FB0E8A1-CC68-4BFB-AEA6-8ED451657319}"/>
              </a:ext>
            </a:extLst>
          </p:cNvPr>
          <p:cNvSpPr txBox="1"/>
          <p:nvPr/>
        </p:nvSpPr>
        <p:spPr>
          <a:xfrm>
            <a:off x="-252920" y="3998451"/>
            <a:ext cx="8083257" cy="492443"/>
          </a:xfrm>
          <a:prstGeom prst="rect">
            <a:avLst/>
          </a:prstGeom>
          <a:noFill/>
        </p:spPr>
        <p:txBody>
          <a:bodyPr wrap="square" rtlCol="0">
            <a:spAutoFit/>
          </a:bodyPr>
          <a:lstStyle/>
          <a:p>
            <a:pPr algn="ctr"/>
            <a:r>
              <a:rPr lang="sv-SE" sz="1200" i="1" dirty="0">
                <a:latin typeface="Century Gothic" panose="020B0502020202020204" pitchFamily="34" charset="0"/>
              </a:rPr>
              <a:t>Operativt ansvariga för dam- &amp; herrverksamheten. Tränarrekrytering. Spelartrupp.</a:t>
            </a:r>
            <a:br>
              <a:rPr lang="sv-SE" sz="1400" dirty="0">
                <a:latin typeface="Century Gothic" panose="020B0502020202020204" pitchFamily="34" charset="0"/>
              </a:rPr>
            </a:br>
            <a:endParaRPr lang="sv-SE" sz="1400" dirty="0">
              <a:latin typeface="Century Gothic" panose="020B0502020202020204" pitchFamily="34" charset="0"/>
            </a:endParaRPr>
          </a:p>
        </p:txBody>
      </p:sp>
      <p:cxnSp>
        <p:nvCxnSpPr>
          <p:cNvPr id="58" name="Rak koppling 57">
            <a:extLst>
              <a:ext uri="{FF2B5EF4-FFF2-40B4-BE49-F238E27FC236}">
                <a16:creationId xmlns:a16="http://schemas.microsoft.com/office/drawing/2014/main" id="{10391E4B-3511-4BB5-BC93-2BB728F068EB}"/>
              </a:ext>
            </a:extLst>
          </p:cNvPr>
          <p:cNvCxnSpPr>
            <a:cxnSpLocks/>
            <a:stCxn id="36" idx="2"/>
          </p:cNvCxnSpPr>
          <p:nvPr/>
        </p:nvCxnSpPr>
        <p:spPr>
          <a:xfrm flipH="1">
            <a:off x="3711588" y="2914575"/>
            <a:ext cx="2131492" cy="406267"/>
          </a:xfrm>
          <a:prstGeom prst="line">
            <a:avLst/>
          </a:prstGeom>
        </p:spPr>
        <p:style>
          <a:lnRef idx="1">
            <a:schemeClr val="dk1"/>
          </a:lnRef>
          <a:fillRef idx="0">
            <a:schemeClr val="dk1"/>
          </a:fillRef>
          <a:effectRef idx="0">
            <a:schemeClr val="dk1"/>
          </a:effectRef>
          <a:fontRef idx="minor">
            <a:schemeClr val="tx1"/>
          </a:fontRef>
        </p:style>
      </p:cxnSp>
      <p:cxnSp>
        <p:nvCxnSpPr>
          <p:cNvPr id="59" name="Rak koppling 58">
            <a:extLst>
              <a:ext uri="{FF2B5EF4-FFF2-40B4-BE49-F238E27FC236}">
                <a16:creationId xmlns:a16="http://schemas.microsoft.com/office/drawing/2014/main" id="{BD522A13-14C8-435F-BC45-E51F07C080FB}"/>
              </a:ext>
            </a:extLst>
          </p:cNvPr>
          <p:cNvCxnSpPr>
            <a:endCxn id="38" idx="0"/>
          </p:cNvCxnSpPr>
          <p:nvPr/>
        </p:nvCxnSpPr>
        <p:spPr>
          <a:xfrm>
            <a:off x="7311731" y="2914575"/>
            <a:ext cx="2240720" cy="739625"/>
          </a:xfrm>
          <a:prstGeom prst="line">
            <a:avLst/>
          </a:prstGeom>
        </p:spPr>
        <p:style>
          <a:lnRef idx="1">
            <a:schemeClr val="dk1"/>
          </a:lnRef>
          <a:fillRef idx="0">
            <a:schemeClr val="dk1"/>
          </a:fillRef>
          <a:effectRef idx="0">
            <a:schemeClr val="dk1"/>
          </a:effectRef>
          <a:fontRef idx="minor">
            <a:schemeClr val="tx1"/>
          </a:fontRef>
        </p:style>
      </p:cxnSp>
      <p:sp>
        <p:nvSpPr>
          <p:cNvPr id="60" name="Rektangel: rundade hörn 59">
            <a:extLst>
              <a:ext uri="{FF2B5EF4-FFF2-40B4-BE49-F238E27FC236}">
                <a16:creationId xmlns:a16="http://schemas.microsoft.com/office/drawing/2014/main" id="{3ADEDBED-0F84-4DEB-B1C3-1B10BA1FEB86}"/>
              </a:ext>
            </a:extLst>
          </p:cNvPr>
          <p:cNvSpPr/>
          <p:nvPr/>
        </p:nvSpPr>
        <p:spPr>
          <a:xfrm>
            <a:off x="10189107" y="2031610"/>
            <a:ext cx="1357873" cy="363984"/>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solidFill>
                <a:latin typeface="Century Gothic" panose="020B0502020202020204" pitchFamily="34" charset="0"/>
              </a:rPr>
              <a:t>DOMARE</a:t>
            </a:r>
            <a:endParaRPr lang="sv-SE" sz="1400" dirty="0">
              <a:solidFill>
                <a:schemeClr val="tx1"/>
              </a:solidFill>
              <a:latin typeface="Century Gothic" panose="020B0502020202020204" pitchFamily="34" charset="0"/>
            </a:endParaRPr>
          </a:p>
        </p:txBody>
      </p:sp>
      <p:sp>
        <p:nvSpPr>
          <p:cNvPr id="61" name="Rektangel: rundade hörn 60">
            <a:extLst>
              <a:ext uri="{FF2B5EF4-FFF2-40B4-BE49-F238E27FC236}">
                <a16:creationId xmlns:a16="http://schemas.microsoft.com/office/drawing/2014/main" id="{4D0B6876-4654-4202-A796-9CF3F5156116}"/>
              </a:ext>
            </a:extLst>
          </p:cNvPr>
          <p:cNvSpPr/>
          <p:nvPr/>
        </p:nvSpPr>
        <p:spPr>
          <a:xfrm>
            <a:off x="708690" y="3230024"/>
            <a:ext cx="2938783" cy="627819"/>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a:solidFill>
                  <a:schemeClr val="tx1"/>
                </a:solidFill>
                <a:latin typeface="Century Gothic" panose="020B0502020202020204" pitchFamily="34" charset="0"/>
              </a:rPr>
              <a:t>Sportgrupp </a:t>
            </a:r>
            <a:br>
              <a:rPr lang="sv-SE" sz="1600" dirty="0">
                <a:solidFill>
                  <a:schemeClr val="tx1"/>
                </a:solidFill>
                <a:latin typeface="Century Gothic" panose="020B0502020202020204" pitchFamily="34" charset="0"/>
              </a:rPr>
            </a:br>
            <a:r>
              <a:rPr lang="sv-SE" sz="1600" dirty="0">
                <a:solidFill>
                  <a:schemeClr val="tx1"/>
                </a:solidFill>
                <a:latin typeface="Century Gothic" panose="020B0502020202020204" pitchFamily="34" charset="0"/>
              </a:rPr>
              <a:t>Herr</a:t>
            </a:r>
          </a:p>
        </p:txBody>
      </p:sp>
      <p:sp>
        <p:nvSpPr>
          <p:cNvPr id="62" name="Rektangel: rundade hörn 61">
            <a:extLst>
              <a:ext uri="{FF2B5EF4-FFF2-40B4-BE49-F238E27FC236}">
                <a16:creationId xmlns:a16="http://schemas.microsoft.com/office/drawing/2014/main" id="{CF06DA55-65A3-48A0-9AB7-9DD9BC3F5DB1}"/>
              </a:ext>
            </a:extLst>
          </p:cNvPr>
          <p:cNvSpPr/>
          <p:nvPr/>
        </p:nvSpPr>
        <p:spPr>
          <a:xfrm>
            <a:off x="3788708" y="3223233"/>
            <a:ext cx="2938783" cy="627819"/>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dirty="0">
                <a:solidFill>
                  <a:schemeClr val="tx1"/>
                </a:solidFill>
                <a:latin typeface="Century Gothic" panose="020B0502020202020204" pitchFamily="34" charset="0"/>
              </a:rPr>
              <a:t>Sportgrupp</a:t>
            </a:r>
            <a:br>
              <a:rPr lang="sv-SE" sz="1600" dirty="0">
                <a:solidFill>
                  <a:schemeClr val="tx1"/>
                </a:solidFill>
                <a:latin typeface="Century Gothic" panose="020B0502020202020204" pitchFamily="34" charset="0"/>
              </a:rPr>
            </a:br>
            <a:r>
              <a:rPr lang="sv-SE" sz="1600" dirty="0">
                <a:solidFill>
                  <a:schemeClr val="tx1"/>
                </a:solidFill>
                <a:latin typeface="Century Gothic" panose="020B0502020202020204" pitchFamily="34" charset="0"/>
              </a:rPr>
              <a:t>Dam</a:t>
            </a:r>
          </a:p>
        </p:txBody>
      </p:sp>
      <p:sp>
        <p:nvSpPr>
          <p:cNvPr id="63" name="Rektangel: rundade hörn 62">
            <a:extLst>
              <a:ext uri="{FF2B5EF4-FFF2-40B4-BE49-F238E27FC236}">
                <a16:creationId xmlns:a16="http://schemas.microsoft.com/office/drawing/2014/main" id="{9117A2E8-92D8-44BB-8367-393DA842E34A}"/>
              </a:ext>
            </a:extLst>
          </p:cNvPr>
          <p:cNvSpPr/>
          <p:nvPr/>
        </p:nvSpPr>
        <p:spPr>
          <a:xfrm>
            <a:off x="10189108" y="1559116"/>
            <a:ext cx="1357873" cy="363984"/>
          </a:xfrm>
          <a:prstGeom prst="round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a:solidFill>
                  <a:schemeClr val="tx1"/>
                </a:solidFill>
                <a:latin typeface="Century Gothic" panose="020B0502020202020204" pitchFamily="34" charset="0"/>
              </a:rPr>
              <a:t>MATERIAL</a:t>
            </a:r>
            <a:endParaRPr lang="sv-SE" sz="1400" dirty="0">
              <a:solidFill>
                <a:schemeClr val="tx1"/>
              </a:solidFill>
              <a:latin typeface="Century Gothic" panose="020B0502020202020204" pitchFamily="34" charset="0"/>
            </a:endParaRPr>
          </a:p>
        </p:txBody>
      </p:sp>
    </p:spTree>
    <p:extLst>
      <p:ext uri="{BB962C8B-B14F-4D97-AF65-F5344CB8AC3E}">
        <p14:creationId xmlns:p14="http://schemas.microsoft.com/office/powerpoint/2010/main" val="1124925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99AA398-9CAC-48EC-9E4A-71136C9976AC}"/>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B7457FFA-79B7-492E-A41C-B68ADF7E05B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462291" y="268550"/>
            <a:ext cx="5353235" cy="6423881"/>
          </a:xfrm>
          <a:prstGeom prst="rect">
            <a:avLst/>
          </a:prstGeom>
        </p:spPr>
      </p:pic>
      <p:sp>
        <p:nvSpPr>
          <p:cNvPr id="5" name="Rectangle 2">
            <a:extLst>
              <a:ext uri="{FF2B5EF4-FFF2-40B4-BE49-F238E27FC236}">
                <a16:creationId xmlns:a16="http://schemas.microsoft.com/office/drawing/2014/main" id="{3333AA80-955D-48D4-B5CA-7FC2AEDE5941}"/>
              </a:ext>
            </a:extLst>
          </p:cNvPr>
          <p:cNvSpPr>
            <a:spLocks noChangeArrowheads="1"/>
          </p:cNvSpPr>
          <p:nvPr/>
        </p:nvSpPr>
        <p:spPr bwMode="auto">
          <a:xfrm>
            <a:off x="322076" y="369985"/>
            <a:ext cx="11547835" cy="187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400" b="0" i="0" u="none" strike="noStrike" cap="none" normalizeH="0" baseline="0" dirty="0">
                <a:ln>
                  <a:noFill/>
                </a:ln>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Vi som förening är väldigt ung, men med lång erfarenhet. Hösten 1992 slogs IFK Ulricehamn och Ulricehamns IF samman till dagens Ulricehamns IFK.</a:t>
            </a:r>
            <a:r>
              <a:rPr lang="sv-SE" altLang="sv-SE" sz="1400" dirty="0">
                <a:latin typeface="Century Gothic" panose="020B0502020202020204" pitchFamily="34" charset="0"/>
              </a:rPr>
              <a:t> </a:t>
            </a:r>
            <a:br>
              <a:rPr lang="sv-SE" altLang="sv-SE" sz="1400" dirty="0">
                <a:latin typeface="Century Gothic" panose="020B0502020202020204" pitchFamily="34" charset="0"/>
              </a:rPr>
            </a:br>
            <a:r>
              <a:rPr kumimoji="0" lang="sv-SE" altLang="sv-SE" sz="2400" b="0" i="0" u="none" strike="noStrike" cap="none" normalizeH="0" baseline="0" dirty="0">
                <a:ln>
                  <a:noFill/>
                </a:ln>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UIFK som förening jobbar alltid aktivt med våra värdeord. </a:t>
            </a:r>
            <a:br>
              <a:rPr kumimoji="0" lang="sv-SE" altLang="sv-SE" sz="2400" b="0" i="0" u="none" strike="noStrike" cap="none" normalizeH="0" baseline="0" dirty="0">
                <a:ln>
                  <a:noFill/>
                </a:ln>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br>
            <a:r>
              <a:rPr kumimoji="0" lang="sv-SE" altLang="sv-SE" sz="2400" b="0" i="0" u="none" strike="noStrike" cap="none" normalizeH="0" baseline="0" dirty="0">
                <a:ln>
                  <a:noFill/>
                </a:ln>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Detta gäller i arbetet som vi gör både utanför planen och på planen.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2000" b="0" i="0" u="none" strike="noStrike" cap="none" normalizeH="0" baseline="0" dirty="0">
              <a:ln>
                <a:noFill/>
              </a:ln>
              <a:solidFill>
                <a:schemeClr val="tx1"/>
              </a:solidFill>
              <a:effectLst/>
              <a:latin typeface="Century Gothic" panose="020B0502020202020204" pitchFamily="34" charset="0"/>
            </a:endParaRPr>
          </a:p>
        </p:txBody>
      </p:sp>
      <p:sp>
        <p:nvSpPr>
          <p:cNvPr id="6" name="Rectangle 3">
            <a:extLst>
              <a:ext uri="{FF2B5EF4-FFF2-40B4-BE49-F238E27FC236}">
                <a16:creationId xmlns:a16="http://schemas.microsoft.com/office/drawing/2014/main" id="{53AFEE80-D800-447C-8D53-2684818AB814}"/>
              </a:ext>
            </a:extLst>
          </p:cNvPr>
          <p:cNvSpPr>
            <a:spLocks noChangeArrowheads="1"/>
          </p:cNvSpPr>
          <p:nvPr/>
        </p:nvSpPr>
        <p:spPr bwMode="auto">
          <a:xfrm>
            <a:off x="322076" y="3886767"/>
            <a:ext cx="11547835"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2400" b="0" i="0" u="none" strike="noStrike" cap="none" normalizeH="0" baseline="0" dirty="0">
                <a:ln>
                  <a:noFill/>
                </a:ln>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Sedan år 2017 är vi ensamägare av fotbollshallen. Här bedriver vi fotbollsverksamhet för egen del men vi hyr även ut den till andra föreningar och till VFF som arrangerar utbildningar. Vårt sportkontor huserar även här.</a:t>
            </a:r>
            <a:endParaRPr kumimoji="0" lang="sv-SE" altLang="sv-SE" sz="2400" b="0" i="0" u="none" strike="noStrike" cap="none" normalizeH="0" baseline="0" dirty="0">
              <a:ln>
                <a:noFill/>
              </a:ln>
              <a:solidFill>
                <a:schemeClr val="tx1"/>
              </a:solidFill>
              <a:effectLst/>
              <a:latin typeface="Century Gothic" panose="020B0502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sv-SE" altLang="sv-SE" sz="2400" b="0" i="0" u="none" strike="noStrike" cap="none" normalizeH="0" baseline="0" dirty="0">
                <a:ln>
                  <a:noFill/>
                </a:ln>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br>
            <a:r>
              <a:rPr kumimoji="0" lang="sv-SE" altLang="sv-SE" sz="2400" b="0" i="0" u="none" strike="noStrike" cap="none" normalizeH="0" baseline="0" dirty="0">
                <a:ln>
                  <a:noFill/>
                </a:ln>
                <a:solidFill>
                  <a:schemeClr val="tx1"/>
                </a:solidFill>
                <a:effectLst/>
                <a:latin typeface="Century Gothic" panose="020B0502020202020204" pitchFamily="34" charset="0"/>
                <a:ea typeface="Calibri" panose="020F0502020204030204" pitchFamily="34" charset="0"/>
                <a:cs typeface="Times New Roman" panose="02020603050405020304" pitchFamily="18" charset="0"/>
              </a:rPr>
              <a:t>UIFK bedriver 23% av kommunens all ungdomsidrott och fördelningen mellan killar och tjejer är i stort sett lika. Detta är vi som förening väldigt stolta över!</a:t>
            </a:r>
            <a:endParaRPr kumimoji="0" lang="sv-SE" altLang="sv-SE" sz="2400" b="0" i="0" u="none" strike="noStrike" cap="none" normalizeH="0" baseline="0" dirty="0">
              <a:ln>
                <a:noFill/>
              </a:ln>
              <a:solidFill>
                <a:schemeClr val="tx1"/>
              </a:solidFill>
              <a:effectLst/>
              <a:latin typeface="Century Gothic" panose="020B0502020202020204" pitchFamily="34" charset="0"/>
            </a:endParaRPr>
          </a:p>
        </p:txBody>
      </p:sp>
      <p:sp>
        <p:nvSpPr>
          <p:cNvPr id="9" name="textruta 8">
            <a:extLst>
              <a:ext uri="{FF2B5EF4-FFF2-40B4-BE49-F238E27FC236}">
                <a16:creationId xmlns:a16="http://schemas.microsoft.com/office/drawing/2014/main" id="{52A54306-86C8-497F-BE34-1B1216420878}"/>
              </a:ext>
            </a:extLst>
          </p:cNvPr>
          <p:cNvSpPr txBox="1"/>
          <p:nvPr/>
        </p:nvSpPr>
        <p:spPr>
          <a:xfrm>
            <a:off x="-7" y="2515972"/>
            <a:ext cx="12191999" cy="707886"/>
          </a:xfrm>
          <a:prstGeom prst="rect">
            <a:avLst/>
          </a:prstGeom>
          <a:noFill/>
        </p:spPr>
        <p:txBody>
          <a:bodyPr wrap="square" rtlCol="0">
            <a:spAutoFit/>
          </a:bodyPr>
          <a:lstStyle/>
          <a:p>
            <a:pPr lvl="0" eaLnBrk="0" fontAlgn="base" hangingPunct="0">
              <a:spcBef>
                <a:spcPct val="0"/>
              </a:spcBef>
              <a:spcAft>
                <a:spcPct val="0"/>
              </a:spcAft>
            </a:pPr>
            <a:endParaRPr lang="sv-SE" altLang="sv-SE" sz="2000" dirty="0">
              <a:latin typeface="Century Gothic" panose="020B0502020202020204" pitchFamily="34" charset="0"/>
              <a:cs typeface="Times New Roman" panose="02020603050405020304" pitchFamily="18" charset="0"/>
            </a:endParaRPr>
          </a:p>
          <a:p>
            <a:pPr lvl="0" algn="ctr" eaLnBrk="0" fontAlgn="base" hangingPunct="0">
              <a:spcBef>
                <a:spcPct val="0"/>
              </a:spcBef>
              <a:spcAft>
                <a:spcPct val="0"/>
              </a:spcAft>
            </a:pPr>
            <a:r>
              <a:rPr lang="sv-SE" altLang="sv-SE" sz="2000" b="1" dirty="0">
                <a:latin typeface="Century Gothic" panose="020B0502020202020204" pitchFamily="34" charset="0"/>
                <a:cs typeface="Times New Roman" panose="02020603050405020304" pitchFamily="18" charset="0"/>
              </a:rPr>
              <a:t>FÖREDÖME           LIKA VÄRDE           GLÄDJE           SAMVERKAN &amp; SAMARBETE</a:t>
            </a:r>
            <a:endParaRPr lang="sv-SE" altLang="sv-SE" sz="1200" b="1" dirty="0">
              <a:latin typeface="Century Gothic" panose="020B0502020202020204" pitchFamily="34" charset="0"/>
            </a:endParaRPr>
          </a:p>
        </p:txBody>
      </p:sp>
    </p:spTree>
    <p:extLst>
      <p:ext uri="{BB962C8B-B14F-4D97-AF65-F5344CB8AC3E}">
        <p14:creationId xmlns:p14="http://schemas.microsoft.com/office/powerpoint/2010/main" val="1569226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Bildobjekt 32">
            <a:hlinkClick r:id="rId2"/>
            <a:extLst>
              <a:ext uri="{FF2B5EF4-FFF2-40B4-BE49-F238E27FC236}">
                <a16:creationId xmlns:a16="http://schemas.microsoft.com/office/drawing/2014/main" id="{03E74398-A3DC-463C-8703-6181994DEEE0}"/>
              </a:ext>
            </a:extLst>
          </p:cNvPr>
          <p:cNvPicPr>
            <a:picLocks noChangeAspect="1"/>
          </p:cNvPicPr>
          <p:nvPr/>
        </p:nvPicPr>
        <p:blipFill rotWithShape="1">
          <a:blip r:embed="rId3">
            <a:extLst>
              <a:ext uri="{28A0092B-C50C-407E-A947-70E740481C1C}">
                <a14:useLocalDpi xmlns:a14="http://schemas.microsoft.com/office/drawing/2010/main" val="0"/>
              </a:ext>
            </a:extLst>
          </a:blip>
          <a:srcRect l="3671" t="28393" r="-1699" b="1908"/>
          <a:stretch/>
        </p:blipFill>
        <p:spPr>
          <a:xfrm>
            <a:off x="2511321" y="1542494"/>
            <a:ext cx="7169358" cy="3773011"/>
          </a:xfrm>
          <a:prstGeom prst="rect">
            <a:avLst/>
          </a:prstGeom>
        </p:spPr>
      </p:pic>
    </p:spTree>
    <p:extLst>
      <p:ext uri="{BB962C8B-B14F-4D97-AF65-F5344CB8AC3E}">
        <p14:creationId xmlns:p14="http://schemas.microsoft.com/office/powerpoint/2010/main" val="1510067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ruta 27">
            <a:extLst>
              <a:ext uri="{FF2B5EF4-FFF2-40B4-BE49-F238E27FC236}">
                <a16:creationId xmlns:a16="http://schemas.microsoft.com/office/drawing/2014/main" id="{B8CABC2E-22DD-48E2-A330-D03DCD34D4FA}"/>
              </a:ext>
            </a:extLst>
          </p:cNvPr>
          <p:cNvSpPr txBox="1"/>
          <p:nvPr/>
        </p:nvSpPr>
        <p:spPr>
          <a:xfrm>
            <a:off x="2264192" y="2151397"/>
            <a:ext cx="7838596" cy="2806922"/>
          </a:xfrm>
          <a:prstGeom prst="rect">
            <a:avLst/>
          </a:prstGeom>
          <a:noFill/>
        </p:spPr>
        <p:txBody>
          <a:bodyPr wrap="square" rtlCol="0">
            <a:spAutoFit/>
          </a:bodyPr>
          <a:lstStyle/>
          <a:p>
            <a:pPr marL="457200" indent="-457200">
              <a:lnSpc>
                <a:spcPct val="90000"/>
              </a:lnSpc>
              <a:buAutoNum type="arabicPeriod"/>
            </a:pPr>
            <a:r>
              <a:rPr lang="sv-SE" sz="2800" dirty="0">
                <a:latin typeface="Century Gothic" panose="020B0502020202020204" pitchFamily="34" charset="0"/>
              </a:rPr>
              <a:t>Att skapa relationer med lagkamrater</a:t>
            </a:r>
            <a:br>
              <a:rPr lang="sv-SE" sz="2800" dirty="0">
                <a:latin typeface="Century Gothic" panose="020B0502020202020204" pitchFamily="34" charset="0"/>
              </a:rPr>
            </a:br>
            <a:endParaRPr lang="sv-SE" sz="2800" dirty="0">
              <a:latin typeface="Century Gothic" panose="020B0502020202020204" pitchFamily="34" charset="0"/>
            </a:endParaRPr>
          </a:p>
          <a:p>
            <a:pPr marL="457200" indent="-457200">
              <a:lnSpc>
                <a:spcPct val="90000"/>
              </a:lnSpc>
              <a:buAutoNum type="arabicPeriod"/>
            </a:pPr>
            <a:r>
              <a:rPr lang="sv-SE" sz="2800" dirty="0">
                <a:latin typeface="Century Gothic" panose="020B0502020202020204" pitchFamily="34" charset="0"/>
              </a:rPr>
              <a:t>Att man kämpar tillsammans</a:t>
            </a:r>
            <a:br>
              <a:rPr lang="sv-SE" sz="2800" dirty="0">
                <a:latin typeface="Century Gothic" panose="020B0502020202020204" pitchFamily="34" charset="0"/>
              </a:rPr>
            </a:br>
            <a:endParaRPr lang="sv-SE" sz="2800" dirty="0">
              <a:latin typeface="Century Gothic" panose="020B0502020202020204" pitchFamily="34" charset="0"/>
            </a:endParaRPr>
          </a:p>
          <a:p>
            <a:pPr marL="457200" indent="-457200">
              <a:lnSpc>
                <a:spcPct val="90000"/>
              </a:lnSpc>
              <a:buAutoNum type="arabicPeriod"/>
            </a:pPr>
            <a:r>
              <a:rPr lang="sv-SE" sz="2800" dirty="0">
                <a:latin typeface="Century Gothic" panose="020B0502020202020204" pitchFamily="34" charset="0"/>
              </a:rPr>
              <a:t>Att skapa relationer med ledare</a:t>
            </a:r>
            <a:br>
              <a:rPr lang="sv-SE" sz="2800" dirty="0">
                <a:latin typeface="Century Gothic" panose="020B0502020202020204" pitchFamily="34" charset="0"/>
              </a:rPr>
            </a:br>
            <a:endParaRPr lang="sv-SE" sz="2800" dirty="0">
              <a:latin typeface="Century Gothic" panose="020B0502020202020204" pitchFamily="34" charset="0"/>
            </a:endParaRPr>
          </a:p>
          <a:p>
            <a:pPr marL="457200" indent="-457200">
              <a:lnSpc>
                <a:spcPct val="90000"/>
              </a:lnSpc>
              <a:buAutoNum type="arabicPeriod"/>
            </a:pPr>
            <a:r>
              <a:rPr lang="sv-SE" sz="2800" dirty="0">
                <a:latin typeface="Century Gothic" panose="020B0502020202020204" pitchFamily="34" charset="0"/>
              </a:rPr>
              <a:t>Att man får lära sig nya saker</a:t>
            </a:r>
            <a:endParaRPr lang="sv-SE" sz="1400" dirty="0">
              <a:latin typeface="Century Gothic" panose="020B0502020202020204" pitchFamily="34" charset="0"/>
            </a:endParaRPr>
          </a:p>
        </p:txBody>
      </p:sp>
      <p:sp>
        <p:nvSpPr>
          <p:cNvPr id="29" name="textruta 28">
            <a:extLst>
              <a:ext uri="{FF2B5EF4-FFF2-40B4-BE49-F238E27FC236}">
                <a16:creationId xmlns:a16="http://schemas.microsoft.com/office/drawing/2014/main" id="{5919807D-B0DE-4A45-8937-A62C7595A96D}"/>
              </a:ext>
            </a:extLst>
          </p:cNvPr>
          <p:cNvSpPr txBox="1"/>
          <p:nvPr/>
        </p:nvSpPr>
        <p:spPr>
          <a:xfrm rot="572438">
            <a:off x="9091129" y="1694478"/>
            <a:ext cx="2023318" cy="523220"/>
          </a:xfrm>
          <a:prstGeom prst="rect">
            <a:avLst/>
          </a:prstGeom>
          <a:noFill/>
        </p:spPr>
        <p:txBody>
          <a:bodyPr wrap="square" rtlCol="0">
            <a:spAutoFit/>
          </a:bodyPr>
          <a:lstStyle/>
          <a:p>
            <a:r>
              <a:rPr lang="sv-SE" sz="2800" i="1" dirty="0">
                <a:latin typeface="Century Gothic" panose="020B0502020202020204" pitchFamily="34" charset="0"/>
              </a:rPr>
              <a:t>#Funmaps</a:t>
            </a:r>
          </a:p>
        </p:txBody>
      </p:sp>
      <p:sp>
        <p:nvSpPr>
          <p:cNvPr id="30" name="textruta 29">
            <a:extLst>
              <a:ext uri="{FF2B5EF4-FFF2-40B4-BE49-F238E27FC236}">
                <a16:creationId xmlns:a16="http://schemas.microsoft.com/office/drawing/2014/main" id="{2E237B6D-E5F1-458B-9A28-FAEE29AC26E1}"/>
              </a:ext>
            </a:extLst>
          </p:cNvPr>
          <p:cNvSpPr txBox="1"/>
          <p:nvPr/>
        </p:nvSpPr>
        <p:spPr>
          <a:xfrm>
            <a:off x="7267451" y="5188299"/>
            <a:ext cx="2143498" cy="523220"/>
          </a:xfrm>
          <a:prstGeom prst="rect">
            <a:avLst/>
          </a:prstGeom>
          <a:noFill/>
        </p:spPr>
        <p:txBody>
          <a:bodyPr wrap="square" rtlCol="0">
            <a:spAutoFit/>
          </a:bodyPr>
          <a:lstStyle/>
          <a:p>
            <a:r>
              <a:rPr lang="sv-SE" sz="1400" i="1" dirty="0">
                <a:latin typeface="Century Gothic" panose="020B0502020202020204" pitchFamily="34" charset="0"/>
              </a:rPr>
              <a:t>(Amanda Visek 2018) #Funintegrationtheory</a:t>
            </a:r>
          </a:p>
        </p:txBody>
      </p:sp>
      <p:sp>
        <p:nvSpPr>
          <p:cNvPr id="31" name="textruta 30">
            <a:extLst>
              <a:ext uri="{FF2B5EF4-FFF2-40B4-BE49-F238E27FC236}">
                <a16:creationId xmlns:a16="http://schemas.microsoft.com/office/drawing/2014/main" id="{695D1165-DD24-4B25-94F5-423BC2C30723}"/>
              </a:ext>
            </a:extLst>
          </p:cNvPr>
          <p:cNvSpPr txBox="1"/>
          <p:nvPr/>
        </p:nvSpPr>
        <p:spPr>
          <a:xfrm>
            <a:off x="0" y="628756"/>
            <a:ext cx="12192000" cy="769441"/>
          </a:xfrm>
          <a:prstGeom prst="rect">
            <a:avLst/>
          </a:prstGeom>
          <a:noFill/>
        </p:spPr>
        <p:txBody>
          <a:bodyPr wrap="square" rtlCol="0">
            <a:spAutoFit/>
          </a:bodyPr>
          <a:lstStyle/>
          <a:p>
            <a:pPr algn="ctr"/>
            <a:r>
              <a:rPr lang="sv-SE" sz="4400" b="1" dirty="0">
                <a:latin typeface="Century Gothic" panose="020B0502020202020204" pitchFamily="34" charset="0"/>
              </a:rPr>
              <a:t>VAD TYCKER BARNEN ÄR KUL?</a:t>
            </a:r>
          </a:p>
        </p:txBody>
      </p:sp>
    </p:spTree>
    <p:extLst>
      <p:ext uri="{BB962C8B-B14F-4D97-AF65-F5344CB8AC3E}">
        <p14:creationId xmlns:p14="http://schemas.microsoft.com/office/powerpoint/2010/main" val="1743524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99AA398-9CAC-48EC-9E4A-71136C9976AC}"/>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B7457FFA-79B7-492E-A41C-B68ADF7E05B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462291" y="268550"/>
            <a:ext cx="5353235" cy="6423881"/>
          </a:xfrm>
          <a:prstGeom prst="rect">
            <a:avLst/>
          </a:prstGeom>
        </p:spPr>
      </p:pic>
      <p:sp>
        <p:nvSpPr>
          <p:cNvPr id="7" name="textruta 6">
            <a:extLst>
              <a:ext uri="{FF2B5EF4-FFF2-40B4-BE49-F238E27FC236}">
                <a16:creationId xmlns:a16="http://schemas.microsoft.com/office/drawing/2014/main" id="{B54D597D-26FE-4DED-B428-D4794BDEC3EE}"/>
              </a:ext>
            </a:extLst>
          </p:cNvPr>
          <p:cNvSpPr txBox="1"/>
          <p:nvPr/>
        </p:nvSpPr>
        <p:spPr>
          <a:xfrm>
            <a:off x="306371" y="73137"/>
            <a:ext cx="11579258" cy="7232749"/>
          </a:xfrm>
          <a:prstGeom prst="rect">
            <a:avLst/>
          </a:prstGeom>
          <a:noFill/>
        </p:spPr>
        <p:txBody>
          <a:bodyPr wrap="square" rtlCol="0">
            <a:spAutoFit/>
          </a:bodyPr>
          <a:lstStyle/>
          <a:p>
            <a:pPr algn="ctr"/>
            <a:r>
              <a:rPr lang="sv-SE" sz="3200" b="1" dirty="0">
                <a:latin typeface="Century Gothic" panose="020B0502020202020204" pitchFamily="34" charset="0"/>
              </a:rPr>
              <a:t>Barn- och ungdomsfotboll i UIFK</a:t>
            </a:r>
          </a:p>
          <a:p>
            <a:endParaRPr lang="sv-SE" sz="2400" dirty="0">
              <a:latin typeface="Century Gothic" panose="020B0502020202020204" pitchFamily="34" charset="0"/>
            </a:endParaRPr>
          </a:p>
          <a:p>
            <a:r>
              <a:rPr lang="sv-SE" sz="2400" dirty="0">
                <a:latin typeface="Century Gothic" panose="020B0502020202020204" pitchFamily="34" charset="0"/>
              </a:rPr>
              <a:t>Vi fokuserar på barnens prestationer och handlingar. Vi driver en spelarutbildningsprocess och i den är resultatet underordnat (även om vi tävlar väldigt mycket). </a:t>
            </a:r>
            <a:br>
              <a:rPr lang="sv-SE" sz="2400" dirty="0">
                <a:latin typeface="Century Gothic" panose="020B0502020202020204" pitchFamily="34" charset="0"/>
              </a:rPr>
            </a:br>
            <a:br>
              <a:rPr lang="sv-SE" sz="2400" dirty="0">
                <a:latin typeface="Century Gothic" panose="020B0502020202020204" pitchFamily="34" charset="0"/>
              </a:rPr>
            </a:br>
            <a:r>
              <a:rPr lang="sv-SE" sz="2400" dirty="0">
                <a:latin typeface="Century Gothic" panose="020B0502020202020204" pitchFamily="34" charset="0"/>
              </a:rPr>
              <a:t>De enda lagen i föreningen som har ett resultatfokus är representationslagen (A-lagen).</a:t>
            </a:r>
          </a:p>
          <a:p>
            <a:endParaRPr lang="sv-SE" sz="2400" dirty="0">
              <a:latin typeface="Century Gothic" panose="020B0502020202020204" pitchFamily="34" charset="0"/>
            </a:endParaRPr>
          </a:p>
          <a:p>
            <a:r>
              <a:rPr lang="sv-SE" sz="2400" dirty="0">
                <a:latin typeface="Century Gothic" panose="020B0502020202020204" pitchFamily="34" charset="0"/>
              </a:rPr>
              <a:t>Det är viktigt att du som förälder överlåter allt ansvar till ledarna under träning och match. Vi ser matchen som ett träningstillfälle och vi vill därför inte att föräldrarna står och ”coachar” vid sidan. Den kommunikationen sköter ledarna och framförallt vill vi att spelarna ska få ta sina egna beslut (lärande). </a:t>
            </a:r>
          </a:p>
          <a:p>
            <a:endParaRPr lang="sv-SE" sz="2400" dirty="0">
              <a:latin typeface="Century Gothic" panose="020B0502020202020204" pitchFamily="34" charset="0"/>
            </a:endParaRPr>
          </a:p>
          <a:p>
            <a:r>
              <a:rPr lang="sv-SE" sz="2400" dirty="0">
                <a:latin typeface="Century Gothic" panose="020B0502020202020204" pitchFamily="34" charset="0"/>
              </a:rPr>
              <a:t>Det ni föräldrar mer än gärna får göra är att heja på och stötta, med- som motspelare samt domaren (han/hon är också i en utbildningssituation).</a:t>
            </a:r>
          </a:p>
          <a:p>
            <a:endParaRPr lang="sv-SE" sz="2400" dirty="0">
              <a:latin typeface="Century Gothic" panose="020B0502020202020204" pitchFamily="34" charset="0"/>
            </a:endParaRPr>
          </a:p>
          <a:p>
            <a:endParaRPr lang="sv-SE" sz="2400" dirty="0">
              <a:latin typeface="Century Gothic" panose="020B0502020202020204" pitchFamily="34" charset="0"/>
            </a:endParaRPr>
          </a:p>
        </p:txBody>
      </p:sp>
    </p:spTree>
    <p:extLst>
      <p:ext uri="{BB962C8B-B14F-4D97-AF65-F5344CB8AC3E}">
        <p14:creationId xmlns:p14="http://schemas.microsoft.com/office/powerpoint/2010/main" val="208724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99AA398-9CAC-48EC-9E4A-71136C9976AC}"/>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B7457FFA-79B7-492E-A41C-B68ADF7E05B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462291" y="268550"/>
            <a:ext cx="5353235" cy="6423881"/>
          </a:xfrm>
          <a:prstGeom prst="rect">
            <a:avLst/>
          </a:prstGeom>
        </p:spPr>
      </p:pic>
      <p:sp>
        <p:nvSpPr>
          <p:cNvPr id="7" name="textruta 6">
            <a:extLst>
              <a:ext uri="{FF2B5EF4-FFF2-40B4-BE49-F238E27FC236}">
                <a16:creationId xmlns:a16="http://schemas.microsoft.com/office/drawing/2014/main" id="{B54D597D-26FE-4DED-B428-D4794BDEC3EE}"/>
              </a:ext>
            </a:extLst>
          </p:cNvPr>
          <p:cNvSpPr txBox="1"/>
          <p:nvPr/>
        </p:nvSpPr>
        <p:spPr>
          <a:xfrm>
            <a:off x="306371" y="73137"/>
            <a:ext cx="11579258" cy="7294305"/>
          </a:xfrm>
          <a:prstGeom prst="rect">
            <a:avLst/>
          </a:prstGeom>
          <a:noFill/>
        </p:spPr>
        <p:txBody>
          <a:bodyPr wrap="square" rtlCol="0">
            <a:spAutoFit/>
          </a:bodyPr>
          <a:lstStyle/>
          <a:p>
            <a:pPr algn="ctr"/>
            <a:r>
              <a:rPr lang="sv-SE" sz="3200" b="1" dirty="0">
                <a:latin typeface="Century Gothic" panose="020B0502020202020204" pitchFamily="34" charset="0"/>
              </a:rPr>
              <a:t>Barn- och ungdomsfotboll i UIFK</a:t>
            </a:r>
          </a:p>
          <a:p>
            <a:pPr indent="-305435">
              <a:buNone/>
            </a:pPr>
            <a:endParaRPr lang="sv-SE" sz="20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panose="020B0502020202020204" pitchFamily="34" charset="0"/>
            </a:endParaRPr>
          </a:p>
          <a:p>
            <a:pPr indent="-305435">
              <a:buNone/>
            </a:pPr>
            <a:r>
              <a:rPr lang="sv-SE" sz="2400" dirty="0">
                <a:ln>
                  <a:solidFill>
                    <a:srgbClr val="000000">
                      <a:lumMod val="75000"/>
                      <a:lumOff val="25000"/>
                      <a:alpha val="10000"/>
                    </a:srgbClr>
                  </a:solidFill>
                </a:ln>
                <a:solidFill>
                  <a:schemeClr val="tx1"/>
                </a:solidFill>
                <a:latin typeface="Century Gothic" panose="020B0502020202020204" pitchFamily="34" charset="0"/>
              </a:rPr>
              <a:t>Rotationsträning när några spelare ”kliver upp” och tränar med ett år äldre spelare är en viktig pusselbit i vår spelarutvecklingsplan. För att underlätta för tränarna i laget är det optimalt om ni kan tillsätta en </a:t>
            </a:r>
            <a:r>
              <a:rPr lang="sv-SE" sz="2400" b="1" dirty="0">
                <a:ln>
                  <a:solidFill>
                    <a:srgbClr val="000000">
                      <a:lumMod val="75000"/>
                      <a:lumOff val="25000"/>
                      <a:alpha val="10000"/>
                    </a:srgbClr>
                  </a:solidFill>
                </a:ln>
                <a:solidFill>
                  <a:schemeClr val="tx1"/>
                </a:solidFill>
                <a:latin typeface="Century Gothic" panose="020B0502020202020204" pitchFamily="34" charset="0"/>
              </a:rPr>
              <a:t>”rotationsansvarig” </a:t>
            </a:r>
            <a:r>
              <a:rPr lang="sv-SE" sz="2400" dirty="0">
                <a:ln>
                  <a:solidFill>
                    <a:srgbClr val="000000">
                      <a:lumMod val="75000"/>
                      <a:lumOff val="25000"/>
                      <a:alpha val="10000"/>
                    </a:srgbClr>
                  </a:solidFill>
                </a:ln>
                <a:solidFill>
                  <a:schemeClr val="tx1"/>
                </a:solidFill>
                <a:latin typeface="Century Gothic" panose="020B0502020202020204" pitchFamily="34" charset="0"/>
              </a:rPr>
              <a:t>i laget som håller en dialog med ledarna i åldersgruppen över och under.</a:t>
            </a:r>
            <a:br>
              <a:rPr lang="sv-SE" sz="2400" dirty="0">
                <a:ln>
                  <a:solidFill>
                    <a:srgbClr val="000000">
                      <a:lumMod val="75000"/>
                      <a:lumOff val="25000"/>
                      <a:alpha val="10000"/>
                    </a:srgbClr>
                  </a:solidFill>
                </a:ln>
                <a:solidFill>
                  <a:schemeClr val="tx1"/>
                </a:solidFill>
                <a:latin typeface="Century Gothic" panose="020B0502020202020204" pitchFamily="34" charset="0"/>
              </a:rPr>
            </a:br>
            <a:r>
              <a:rPr lang="sv-SE" sz="2400" dirty="0">
                <a:ln>
                  <a:solidFill>
                    <a:srgbClr val="000000">
                      <a:lumMod val="75000"/>
                      <a:lumOff val="25000"/>
                      <a:alpha val="10000"/>
                    </a:srgbClr>
                  </a:solidFill>
                </a:ln>
                <a:solidFill>
                  <a:schemeClr val="tx1"/>
                </a:solidFill>
                <a:latin typeface="Century Gothic" panose="020B0502020202020204" pitchFamily="34" charset="0"/>
              </a:rPr>
              <a:t> </a:t>
            </a:r>
          </a:p>
          <a:p>
            <a:pPr indent="-305435">
              <a:buNone/>
            </a:pPr>
            <a:r>
              <a:rPr lang="sv-SE" sz="2400" dirty="0">
                <a:ln>
                  <a:solidFill>
                    <a:srgbClr val="000000">
                      <a:lumMod val="75000"/>
                      <a:lumOff val="25000"/>
                      <a:alpha val="10000"/>
                    </a:srgbClr>
                  </a:solidFill>
                </a:ln>
                <a:solidFill>
                  <a:schemeClr val="tx1"/>
                </a:solidFill>
                <a:latin typeface="Century Gothic" panose="020B0502020202020204" pitchFamily="34" charset="0"/>
              </a:rPr>
              <a:t>Vi ser gärna att barnen byter om och duschar i omklädningsrummen på Lassalyckan och även i Fotbollshallen om man tränar där. Det här har inte varit möjligt under pandemin men vi ser ett oerhört stort värde i att den här kulturen kommer tillbaka till vår verksamhet. Lagsammanhållning, gemenskap, ansvar och mängder med andra mjuka värden kan vi komma åt i den miljön!</a:t>
            </a:r>
          </a:p>
          <a:p>
            <a:pPr indent="-305435">
              <a:buNone/>
            </a:pPr>
            <a:endParaRPr lang="sv-SE" sz="2400" dirty="0">
              <a:ln>
                <a:solidFill>
                  <a:srgbClr val="000000">
                    <a:lumMod val="75000"/>
                    <a:lumOff val="25000"/>
                    <a:alpha val="10000"/>
                  </a:srgbClr>
                </a:solidFill>
              </a:ln>
              <a:latin typeface="Century Gothic" panose="020B0502020202020204" pitchFamily="34" charset="0"/>
            </a:endParaRPr>
          </a:p>
          <a:p>
            <a:pPr indent="-305435">
              <a:buNone/>
            </a:pPr>
            <a:r>
              <a:rPr lang="sv-SE" sz="2400" dirty="0">
                <a:ln>
                  <a:solidFill>
                    <a:srgbClr val="000000">
                      <a:lumMod val="75000"/>
                      <a:lumOff val="25000"/>
                      <a:alpha val="10000"/>
                    </a:srgbClr>
                  </a:solidFill>
                </a:ln>
                <a:solidFill>
                  <a:schemeClr val="tx1"/>
                </a:solidFill>
                <a:latin typeface="Century Gothic" panose="020B0502020202020204" pitchFamily="34" charset="0"/>
              </a:rPr>
              <a:t>Självklart är det en mobilfri zon och en vuxen ska alltid finnas där.</a:t>
            </a:r>
          </a:p>
          <a:p>
            <a:pPr algn="ctr"/>
            <a:endParaRPr lang="sv-SE" sz="3200" b="1" dirty="0">
              <a:latin typeface="Century Gothic" panose="020B0502020202020204" pitchFamily="34" charset="0"/>
            </a:endParaRPr>
          </a:p>
          <a:p>
            <a:endParaRPr lang="sv-SE" sz="2400" dirty="0">
              <a:latin typeface="Century Gothic" panose="020B0502020202020204" pitchFamily="34" charset="0"/>
            </a:endParaRPr>
          </a:p>
          <a:p>
            <a:endParaRPr lang="sv-SE" sz="2400" dirty="0">
              <a:latin typeface="Century Gothic" panose="020B0502020202020204" pitchFamily="34" charset="0"/>
            </a:endParaRPr>
          </a:p>
          <a:p>
            <a:endParaRPr lang="sv-SE" sz="2400" dirty="0">
              <a:latin typeface="Century Gothic" panose="020B0502020202020204" pitchFamily="34" charset="0"/>
            </a:endParaRPr>
          </a:p>
        </p:txBody>
      </p:sp>
    </p:spTree>
    <p:extLst>
      <p:ext uri="{BB962C8B-B14F-4D97-AF65-F5344CB8AC3E}">
        <p14:creationId xmlns:p14="http://schemas.microsoft.com/office/powerpoint/2010/main" val="28749192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99AA398-9CAC-48EC-9E4A-71136C9976AC}"/>
              </a:ext>
            </a:extLst>
          </p:cNvPr>
          <p:cNvSpPr/>
          <p:nvPr/>
        </p:nvSpPr>
        <p:spPr>
          <a:xfrm>
            <a:off x="0"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B7457FFA-79B7-492E-A41C-B68ADF7E05B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462291" y="268550"/>
            <a:ext cx="5353235" cy="6423881"/>
          </a:xfrm>
          <a:prstGeom prst="rect">
            <a:avLst/>
          </a:prstGeom>
        </p:spPr>
      </p:pic>
      <p:sp>
        <p:nvSpPr>
          <p:cNvPr id="7" name="textruta 6">
            <a:extLst>
              <a:ext uri="{FF2B5EF4-FFF2-40B4-BE49-F238E27FC236}">
                <a16:creationId xmlns:a16="http://schemas.microsoft.com/office/drawing/2014/main" id="{B54D597D-26FE-4DED-B428-D4794BDEC3EE}"/>
              </a:ext>
            </a:extLst>
          </p:cNvPr>
          <p:cNvSpPr txBox="1"/>
          <p:nvPr/>
        </p:nvSpPr>
        <p:spPr>
          <a:xfrm>
            <a:off x="306371" y="73137"/>
            <a:ext cx="11579258" cy="3970318"/>
          </a:xfrm>
          <a:prstGeom prst="rect">
            <a:avLst/>
          </a:prstGeom>
          <a:noFill/>
        </p:spPr>
        <p:txBody>
          <a:bodyPr wrap="square" rtlCol="0">
            <a:spAutoFit/>
          </a:bodyPr>
          <a:lstStyle/>
          <a:p>
            <a:pPr algn="ctr"/>
            <a:r>
              <a:rPr lang="sv-SE" sz="3200" b="1" dirty="0">
                <a:latin typeface="Century Gothic" panose="020B0502020202020204" pitchFamily="34" charset="0"/>
              </a:rPr>
              <a:t>Barn- och ungdomsfotboll i UIFK</a:t>
            </a:r>
          </a:p>
          <a:p>
            <a:pPr indent="-305435">
              <a:buNone/>
            </a:pPr>
            <a:endParaRPr lang="sv-SE" sz="20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panose="020B0502020202020204" pitchFamily="34" charset="0"/>
            </a:endParaRPr>
          </a:p>
          <a:p>
            <a:pPr algn="ctr"/>
            <a:endParaRPr lang="sv-SE" sz="3200" b="1" dirty="0">
              <a:latin typeface="Century Gothic" panose="020B0502020202020204" pitchFamily="34" charset="0"/>
            </a:endParaRPr>
          </a:p>
          <a:p>
            <a:r>
              <a:rPr lang="sv-SE" sz="24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panose="020B0502020202020204" pitchFamily="34" charset="0"/>
              </a:rPr>
              <a:t>I ungdomsförrådet (under A-planens läktare) har vi allt vårt material. Nytt får i år är att varje lag kommer ha sina egna västar (förutom fotbollsskolan). Bollar och koner har vi gemensamt. Det är bra om laget kan tillsätta en </a:t>
            </a:r>
            <a:r>
              <a:rPr lang="sv-SE" sz="2400" b="1"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panose="020B0502020202020204" pitchFamily="34" charset="0"/>
              </a:rPr>
              <a:t>”materialansvarig”</a:t>
            </a:r>
            <a:r>
              <a:rPr lang="sv-SE" sz="24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panose="020B0502020202020204" pitchFamily="34" charset="0"/>
              </a:rPr>
              <a:t> som tar ansvar för att tvätta västarna med jämna mellanrum samt ha ordning på matchkläderna. </a:t>
            </a:r>
          </a:p>
          <a:p>
            <a:endParaRPr lang="sv-SE" sz="2400" dirty="0">
              <a:latin typeface="Century Gothic" panose="020B0502020202020204" pitchFamily="34" charset="0"/>
            </a:endParaRPr>
          </a:p>
          <a:p>
            <a:endParaRPr lang="sv-SE" sz="2400" dirty="0">
              <a:latin typeface="Century Gothic" panose="020B0502020202020204" pitchFamily="34" charset="0"/>
            </a:endParaRPr>
          </a:p>
        </p:txBody>
      </p:sp>
    </p:spTree>
    <p:extLst>
      <p:ext uri="{BB962C8B-B14F-4D97-AF65-F5344CB8AC3E}">
        <p14:creationId xmlns:p14="http://schemas.microsoft.com/office/powerpoint/2010/main" val="15758844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gräs, person, sport, folksamling&#10;&#10;Automatiskt genererad beskrivning">
            <a:extLst>
              <a:ext uri="{FF2B5EF4-FFF2-40B4-BE49-F238E27FC236}">
                <a16:creationId xmlns:a16="http://schemas.microsoft.com/office/drawing/2014/main" id="{926A26E1-BE6F-445D-9CAF-C56796F8E4C5}"/>
              </a:ext>
            </a:extLst>
          </p:cNvPr>
          <p:cNvPicPr>
            <a:picLocks noChangeAspect="1"/>
          </p:cNvPicPr>
          <p:nvPr/>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t="5081"/>
          <a:stretch/>
        </p:blipFill>
        <p:spPr>
          <a:xfrm>
            <a:off x="20" y="10160"/>
            <a:ext cx="12191980" cy="6856718"/>
          </a:xfrm>
          <a:prstGeom prst="rect">
            <a:avLst/>
          </a:prstGeom>
        </p:spPr>
      </p:pic>
      <p:sp>
        <p:nvSpPr>
          <p:cNvPr id="4" name="textruta 3">
            <a:extLst>
              <a:ext uri="{FF2B5EF4-FFF2-40B4-BE49-F238E27FC236}">
                <a16:creationId xmlns:a16="http://schemas.microsoft.com/office/drawing/2014/main" id="{08C04829-A04E-455F-8ACE-A37DB035C74B}"/>
              </a:ext>
            </a:extLst>
          </p:cNvPr>
          <p:cNvSpPr txBox="1"/>
          <p:nvPr/>
        </p:nvSpPr>
        <p:spPr>
          <a:xfrm>
            <a:off x="0" y="628756"/>
            <a:ext cx="12192000" cy="830997"/>
          </a:xfrm>
          <a:prstGeom prst="rect">
            <a:avLst/>
          </a:prstGeom>
          <a:noFill/>
        </p:spPr>
        <p:txBody>
          <a:bodyPr wrap="square" rtlCol="0">
            <a:spAutoFit/>
          </a:bodyPr>
          <a:lstStyle/>
          <a:p>
            <a:pPr algn="ctr"/>
            <a:r>
              <a:rPr lang="sv-SE" sz="4800" b="1" dirty="0">
                <a:latin typeface="Century Gothic" panose="020B0502020202020204" pitchFamily="34" charset="0"/>
              </a:rPr>
              <a:t>I år tränar vi på följande tider;</a:t>
            </a:r>
          </a:p>
        </p:txBody>
      </p:sp>
      <p:sp>
        <p:nvSpPr>
          <p:cNvPr id="6" name="textruta 5">
            <a:extLst>
              <a:ext uri="{FF2B5EF4-FFF2-40B4-BE49-F238E27FC236}">
                <a16:creationId xmlns:a16="http://schemas.microsoft.com/office/drawing/2014/main" id="{120859D9-5C5F-43AB-9434-2485AB7B2458}"/>
              </a:ext>
            </a:extLst>
          </p:cNvPr>
          <p:cNvSpPr txBox="1"/>
          <p:nvPr/>
        </p:nvSpPr>
        <p:spPr>
          <a:xfrm>
            <a:off x="2264192" y="2151397"/>
            <a:ext cx="7838596" cy="1865126"/>
          </a:xfrm>
          <a:prstGeom prst="rect">
            <a:avLst/>
          </a:prstGeom>
          <a:noFill/>
        </p:spPr>
        <p:txBody>
          <a:bodyPr wrap="square" lIns="91440" tIns="45720" rIns="91440" bIns="45720" rtlCol="0" anchor="t">
            <a:spAutoFit/>
          </a:bodyPr>
          <a:lstStyle/>
          <a:p>
            <a:pPr>
              <a:lnSpc>
                <a:spcPct val="90000"/>
              </a:lnSpc>
            </a:pPr>
            <a:r>
              <a:rPr lang="sv-SE" sz="3200" dirty="0">
                <a:latin typeface="Century Gothic"/>
              </a:rPr>
              <a:t>Tisdagar 17:15-18:30 D-plan</a:t>
            </a:r>
          </a:p>
          <a:p>
            <a:pPr>
              <a:lnSpc>
                <a:spcPct val="90000"/>
              </a:lnSpc>
            </a:pPr>
            <a:endParaRPr lang="sv-SE" sz="3200" dirty="0">
              <a:latin typeface="Century Gothic"/>
            </a:endParaRPr>
          </a:p>
          <a:p>
            <a:pPr>
              <a:lnSpc>
                <a:spcPct val="90000"/>
              </a:lnSpc>
            </a:pPr>
            <a:r>
              <a:rPr lang="sv-SE" sz="3200" dirty="0">
                <a:latin typeface="Century Gothic"/>
              </a:rPr>
              <a:t>Torsdagar 17:15-18:30 D-plan</a:t>
            </a:r>
          </a:p>
          <a:p>
            <a:pPr>
              <a:lnSpc>
                <a:spcPct val="90000"/>
              </a:lnSpc>
            </a:pPr>
            <a:endParaRPr lang="sv-SE" sz="3200" dirty="0">
              <a:latin typeface="Century Gothic"/>
            </a:endParaRPr>
          </a:p>
        </p:txBody>
      </p:sp>
    </p:spTree>
    <p:extLst>
      <p:ext uri="{BB962C8B-B14F-4D97-AF65-F5344CB8AC3E}">
        <p14:creationId xmlns:p14="http://schemas.microsoft.com/office/powerpoint/2010/main" val="2162189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FCE1CC8-95F0-48CA-804B-BA89B711F9E8}"/>
              </a:ext>
            </a:extLst>
          </p:cNvPr>
          <p:cNvSpPr>
            <a:spLocks noGrp="1"/>
          </p:cNvSpPr>
          <p:nvPr>
            <p:ph type="title"/>
          </p:nvPr>
        </p:nvSpPr>
        <p:spPr>
          <a:xfrm>
            <a:off x="919119" y="0"/>
            <a:ext cx="10353762" cy="1257300"/>
          </a:xfrm>
        </p:spPr>
        <p:txBody>
          <a:bodyPr/>
          <a:lstStyle/>
          <a:p>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Matcher</a:t>
            </a:r>
            <a:endParaRPr lang="sv-SE" dirty="0">
              <a:solidFill>
                <a:schemeClr val="tx1"/>
              </a:solidFill>
            </a:endParaRPr>
          </a:p>
        </p:txBody>
      </p:sp>
      <p:sp>
        <p:nvSpPr>
          <p:cNvPr id="3" name="Platshållare för innehåll 2">
            <a:extLst>
              <a:ext uri="{FF2B5EF4-FFF2-40B4-BE49-F238E27FC236}">
                <a16:creationId xmlns:a16="http://schemas.microsoft.com/office/drawing/2014/main" id="{15519FEF-8C78-4BA1-BC15-E3C5BBADBB76}"/>
              </a:ext>
            </a:extLst>
          </p:cNvPr>
          <p:cNvSpPr>
            <a:spLocks noGrp="1"/>
          </p:cNvSpPr>
          <p:nvPr>
            <p:ph idx="1"/>
          </p:nvPr>
        </p:nvSpPr>
        <p:spPr>
          <a:xfrm>
            <a:off x="148166" y="1168399"/>
            <a:ext cx="11895667" cy="4343399"/>
          </a:xfrm>
        </p:spPr>
        <p:txBody>
          <a:bodyPr>
            <a:noAutofit/>
          </a:bodyPr>
          <a:lstStyle/>
          <a:p>
            <a:pPr marL="37465" indent="0">
              <a:buNone/>
            </a:pPr>
            <a:r>
              <a:rPr lang="sv-SE" sz="20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Laget spelar i en division som är anpassad för deras ålder och rekommenderad av fotbollförbundet.</a:t>
            </a:r>
            <a:br>
              <a:rPr lang="sv-SE" sz="2000" dirty="0">
                <a:ln>
                  <a:solidFill>
                    <a:srgbClr val="000000">
                      <a:lumMod val="75000"/>
                      <a:lumOff val="25000"/>
                      <a:alpha val="10000"/>
                    </a:srgbClr>
                  </a:solidFill>
                </a:ln>
                <a:effectLst>
                  <a:outerShdw blurRad="9525" dist="25400" dir="14640000" algn="tl" rotWithShape="0">
                    <a:srgbClr val="000000">
                      <a:alpha val="30000"/>
                    </a:srgbClr>
                  </a:outerShdw>
                </a:effectLst>
              </a:rPr>
            </a:br>
            <a:r>
              <a:rPr lang="sv-SE" sz="20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 </a:t>
            </a:r>
            <a:br>
              <a:rPr lang="sv-SE" sz="2000" dirty="0">
                <a:ln>
                  <a:solidFill>
                    <a:srgbClr val="000000">
                      <a:lumMod val="75000"/>
                      <a:lumOff val="25000"/>
                      <a:alpha val="10000"/>
                    </a:srgbClr>
                  </a:solidFill>
                </a:ln>
                <a:effectLst>
                  <a:outerShdw blurRad="9525" dist="25400" dir="14640000" algn="tl" rotWithShape="0">
                    <a:srgbClr val="000000">
                      <a:alpha val="30000"/>
                    </a:srgbClr>
                  </a:outerShdw>
                </a:effectLst>
              </a:rPr>
            </a:br>
            <a:r>
              <a:rPr lang="sv-SE" sz="20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I UIFK tillämpar vi inte nivåindelning (toppning) utan ser matchen som ett träningstillfälle. Alla i laget ska spela lika mycket. När barnen blir äldre, ca 15 år ökar dock motprestationerna för att alla ska få spela exakt lika mycket. Då krävs det att man är på träningarna, ger 100% och har ett beteende som gör att medspelarna blir bättre. Uppfylls inte detta har ledarna mandat att ge mindre speltid men då måste också en dialog tas med spelaren och spelarens föräldrar. Vårt mål är så klart i slutändan att alla spelarna tränar fullt ut och ger 100% vid alla tillfällena. </a:t>
            </a:r>
            <a:endParaRPr lang="sv-SE" sz="20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endParaRPr>
          </a:p>
          <a:p>
            <a:pPr marL="37465" indent="0">
              <a:buNone/>
            </a:pPr>
            <a:br>
              <a:rPr lang="sv-SE" sz="2000" dirty="0">
                <a:ln>
                  <a:solidFill>
                    <a:srgbClr val="000000">
                      <a:lumMod val="75000"/>
                      <a:lumOff val="25000"/>
                      <a:alpha val="10000"/>
                    </a:srgbClr>
                  </a:solidFill>
                </a:ln>
                <a:effectLst>
                  <a:outerShdw blurRad="9525" dist="25400" dir="14640000" algn="tl" rotWithShape="0">
                    <a:srgbClr val="000000">
                      <a:alpha val="30000"/>
                    </a:srgbClr>
                  </a:outerShdw>
                </a:effectLst>
              </a:rPr>
            </a:br>
            <a:r>
              <a:rPr lang="sv-SE" sz="20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Motprestationerna ökar i takt med åldern och när man väl är i seniorlaget försvinner alla rättviseprinciper. Där spelar klubbens bästa spelare, oavsett ålder, och där väljer tränaren den startelvan som har störst chans att vinna matchen. Det är endast seniorlagen som har ett resultatorienterat fokus, alla andra lag har ett utvecklingsorienterat fokus, även om vi så klart vill vinna alla matcher. Det är ju fundamentalt i fotboll, men inte till vilket pris som helst.</a:t>
            </a:r>
            <a:br>
              <a:rPr lang="sv-SE" sz="2000" dirty="0">
                <a:ln>
                  <a:solidFill>
                    <a:srgbClr val="000000">
                      <a:lumMod val="75000"/>
                      <a:lumOff val="25000"/>
                      <a:alpha val="10000"/>
                    </a:srgbClr>
                  </a:solidFill>
                </a:ln>
                <a:effectLst>
                  <a:outerShdw blurRad="9525" dist="25400" dir="14640000" algn="tl" rotWithShape="0">
                    <a:srgbClr val="000000">
                      <a:alpha val="30000"/>
                    </a:srgbClr>
                  </a:outerShdw>
                </a:effectLst>
              </a:rPr>
            </a:br>
            <a:r>
              <a:rPr lang="sv-SE" sz="2000" dirty="0">
                <a:ln>
                  <a:solidFill>
                    <a:srgbClr val="000000">
                      <a:lumMod val="75000"/>
                      <a:lumOff val="25000"/>
                      <a:alpha val="10000"/>
                    </a:srgbClr>
                  </a:solidFill>
                </a:ln>
                <a:effectLst>
                  <a:outerShdw blurRad="9525" dist="25400" dir="14640000" algn="tl" rotWithShape="0">
                    <a:srgbClr val="000000">
                      <a:alpha val="30000"/>
                    </a:srgbClr>
                  </a:outerShdw>
                </a:effectLst>
                <a:latin typeface="Century Gothic"/>
              </a:rPr>
              <a:t> </a:t>
            </a:r>
            <a:br>
              <a:rPr lang="sv-SE" sz="2000" dirty="0">
                <a:ln>
                  <a:solidFill>
                    <a:srgbClr val="000000">
                      <a:lumMod val="75000"/>
                      <a:lumOff val="25000"/>
                      <a:alpha val="10000"/>
                    </a:srgbClr>
                  </a:solidFill>
                </a:ln>
                <a:effectLst>
                  <a:outerShdw blurRad="9525" dist="25400" dir="14640000" algn="tl" rotWithShape="0">
                    <a:srgbClr val="000000">
                      <a:alpha val="30000"/>
                    </a:srgbClr>
                  </a:outerShdw>
                </a:effectLst>
              </a:rPr>
            </a:br>
            <a:endParaRPr lang="sv-SE" sz="2000" dirty="0">
              <a:ln>
                <a:solidFill>
                  <a:srgbClr val="000000">
                    <a:lumMod val="75000"/>
                    <a:lumOff val="25000"/>
                    <a:alpha val="10000"/>
                  </a:srgbClr>
                </a:solidFill>
              </a:ln>
              <a:effectLst>
                <a:outerShdw blurRad="9525" dist="25400" dir="14640000" algn="tl" rotWithShape="0">
                  <a:srgbClr val="000000">
                    <a:alpha val="30000"/>
                  </a:srgbClr>
                </a:outerShdw>
              </a:effectLst>
            </a:endParaRPr>
          </a:p>
        </p:txBody>
      </p:sp>
    </p:spTree>
    <p:extLst>
      <p:ext uri="{BB962C8B-B14F-4D97-AF65-F5344CB8AC3E}">
        <p14:creationId xmlns:p14="http://schemas.microsoft.com/office/powerpoint/2010/main" val="3226905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FDE6334D-050C-491F-9650-7573B18EA5BD}"/>
              </a:ext>
            </a:extLst>
          </p:cNvPr>
          <p:cNvSpPr txBox="1"/>
          <p:nvPr/>
        </p:nvSpPr>
        <p:spPr>
          <a:xfrm>
            <a:off x="0" y="628756"/>
            <a:ext cx="12192000" cy="830997"/>
          </a:xfrm>
          <a:prstGeom prst="rect">
            <a:avLst/>
          </a:prstGeom>
          <a:noFill/>
        </p:spPr>
        <p:txBody>
          <a:bodyPr wrap="square" lIns="91440" tIns="45720" rIns="91440" bIns="45720" rtlCol="0" anchor="t">
            <a:spAutoFit/>
          </a:bodyPr>
          <a:lstStyle/>
          <a:p>
            <a:pPr algn="ctr"/>
            <a:r>
              <a:rPr lang="sv-SE" sz="4800" b="1" dirty="0">
                <a:latin typeface="Century Gothic"/>
              </a:rPr>
              <a:t>I år spelar vi i följande serie</a:t>
            </a:r>
          </a:p>
        </p:txBody>
      </p:sp>
      <p:sp>
        <p:nvSpPr>
          <p:cNvPr id="7" name="textruta 6">
            <a:extLst>
              <a:ext uri="{FF2B5EF4-FFF2-40B4-BE49-F238E27FC236}">
                <a16:creationId xmlns:a16="http://schemas.microsoft.com/office/drawing/2014/main" id="{E257ACE1-2341-4F2F-A8B4-DF6F181BE3F0}"/>
              </a:ext>
            </a:extLst>
          </p:cNvPr>
          <p:cNvSpPr txBox="1"/>
          <p:nvPr/>
        </p:nvSpPr>
        <p:spPr>
          <a:xfrm>
            <a:off x="2950351" y="2594972"/>
            <a:ext cx="7838596" cy="535531"/>
          </a:xfrm>
          <a:prstGeom prst="rect">
            <a:avLst/>
          </a:prstGeom>
          <a:noFill/>
        </p:spPr>
        <p:txBody>
          <a:bodyPr wrap="square" lIns="91440" tIns="45720" rIns="91440" bIns="45720" rtlCol="0" anchor="t">
            <a:spAutoFit/>
          </a:bodyPr>
          <a:lstStyle/>
          <a:p>
            <a:pPr>
              <a:lnSpc>
                <a:spcPct val="90000"/>
              </a:lnSpc>
            </a:pPr>
            <a:r>
              <a:rPr lang="sv-SE" sz="3200" dirty="0">
                <a:latin typeface="Century Gothic"/>
              </a:rPr>
              <a:t>P2014 – Division 16 pojkar (4 lag)</a:t>
            </a:r>
            <a:endParaRPr lang="sv-SE" sz="3200" dirty="0">
              <a:latin typeface="Century Gothic" panose="020B0502020202020204" pitchFamily="34" charset="0"/>
            </a:endParaRPr>
          </a:p>
        </p:txBody>
      </p:sp>
    </p:spTree>
    <p:extLst>
      <p:ext uri="{BB962C8B-B14F-4D97-AF65-F5344CB8AC3E}">
        <p14:creationId xmlns:p14="http://schemas.microsoft.com/office/powerpoint/2010/main" val="3092824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6B1D59-C54F-4139-B9D9-48C9C9B61F85}"/>
              </a:ext>
            </a:extLst>
          </p:cNvPr>
          <p:cNvSpPr>
            <a:spLocks noGrp="1"/>
          </p:cNvSpPr>
          <p:nvPr>
            <p:ph type="title"/>
          </p:nvPr>
        </p:nvSpPr>
        <p:spPr>
          <a:xfrm>
            <a:off x="913795" y="0"/>
            <a:ext cx="10353762" cy="1257300"/>
          </a:xfrm>
        </p:spPr>
        <p:txBody>
          <a:bodyPr/>
          <a:lstStyle/>
          <a:p>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Domare</a:t>
            </a:r>
            <a:endParaRPr lang="sv-SE" dirty="0">
              <a:solidFill>
                <a:schemeClr val="tx1"/>
              </a:solidFill>
            </a:endParaRPr>
          </a:p>
        </p:txBody>
      </p:sp>
      <p:sp>
        <p:nvSpPr>
          <p:cNvPr id="3" name="Platshållare för innehåll 2">
            <a:extLst>
              <a:ext uri="{FF2B5EF4-FFF2-40B4-BE49-F238E27FC236}">
                <a16:creationId xmlns:a16="http://schemas.microsoft.com/office/drawing/2014/main" id="{21D9FEFF-9875-4FF2-AA44-B885037A2FE4}"/>
              </a:ext>
            </a:extLst>
          </p:cNvPr>
          <p:cNvSpPr>
            <a:spLocks noGrp="1"/>
          </p:cNvSpPr>
          <p:nvPr>
            <p:ph idx="1"/>
          </p:nvPr>
        </p:nvSpPr>
        <p:spPr>
          <a:xfrm>
            <a:off x="203200" y="1143000"/>
            <a:ext cx="11844867" cy="4857749"/>
          </a:xfrm>
        </p:spPr>
        <p:txBody>
          <a:bodyPr>
            <a:noAutofit/>
          </a:bodyPr>
          <a:lstStyle/>
          <a:p>
            <a:pPr marL="37465" indent="0">
              <a:buNone/>
            </a:pPr>
            <a:r>
              <a:rPr lang="sv-SE" sz="2000" dirty="0">
                <a:ln>
                  <a:solidFill>
                    <a:srgbClr val="000000">
                      <a:lumMod val="75000"/>
                      <a:lumOff val="25000"/>
                      <a:alpha val="10000"/>
                    </a:srgbClr>
                  </a:solidFill>
                </a:ln>
                <a:solidFill>
                  <a:schemeClr val="tx1"/>
                </a:solidFill>
                <a:effectLst/>
                <a:latin typeface="Century Gothic"/>
              </a:rPr>
              <a:t>När våra barn och ungdomar spelar matcher är det också föreningens spelare som dömer. Detta samordnas av vår domaransvarige Rami Shahin. Utifrån klubbens matchschema (där alla lagens matcher finns med) tillsätts domare av Rami. Dels via egna önskemål från domarna, dels på uppdrag av Rami. Det är av </a:t>
            </a:r>
            <a:r>
              <a:rPr lang="sv-SE" sz="2000" u="sng" dirty="0">
                <a:ln>
                  <a:solidFill>
                    <a:srgbClr val="000000">
                      <a:lumMod val="75000"/>
                      <a:lumOff val="25000"/>
                      <a:alpha val="10000"/>
                    </a:srgbClr>
                  </a:solidFill>
                </a:ln>
                <a:solidFill>
                  <a:schemeClr val="tx1"/>
                </a:solidFill>
                <a:effectLst/>
                <a:latin typeface="Century Gothic"/>
              </a:rPr>
              <a:t>yttersta vikt</a:t>
            </a:r>
            <a:r>
              <a:rPr lang="sv-SE" sz="2000" dirty="0">
                <a:ln>
                  <a:solidFill>
                    <a:srgbClr val="000000">
                      <a:lumMod val="75000"/>
                      <a:lumOff val="25000"/>
                      <a:alpha val="10000"/>
                    </a:srgbClr>
                  </a:solidFill>
                </a:ln>
                <a:solidFill>
                  <a:schemeClr val="tx1"/>
                </a:solidFill>
                <a:effectLst/>
                <a:latin typeface="Century Gothic"/>
              </a:rPr>
              <a:t> att alla ledare och föräldrar runt laget stöttar våra unga domare i deras uppdrag. Klubben förväntar sig också att ledare och/eller föräldrar säger ifrån om motståndarnas ledare eller föräldrar skäller eller på annat sätt uppför sig illa mot en av våra domare. Våra domare är under utbildning och att dom får en bra arbetsmiljö är oerhört viktigt!</a:t>
            </a:r>
            <a:br>
              <a:rPr lang="sv-SE" sz="2000" dirty="0">
                <a:ln>
                  <a:solidFill>
                    <a:srgbClr val="000000">
                      <a:lumMod val="75000"/>
                      <a:lumOff val="25000"/>
                      <a:alpha val="10000"/>
                    </a:srgbClr>
                  </a:solidFill>
                </a:ln>
                <a:solidFill>
                  <a:schemeClr val="tx1"/>
                </a:solidFill>
                <a:effectLst/>
              </a:rPr>
            </a:br>
            <a:r>
              <a:rPr lang="sv-SE" sz="2000" dirty="0">
                <a:ln>
                  <a:solidFill>
                    <a:srgbClr val="000000">
                      <a:lumMod val="75000"/>
                      <a:lumOff val="25000"/>
                      <a:alpha val="10000"/>
                    </a:srgbClr>
                  </a:solidFill>
                </a:ln>
                <a:solidFill>
                  <a:schemeClr val="tx1"/>
                </a:solidFill>
                <a:effectLst/>
                <a:latin typeface="Century Gothic"/>
              </a:rPr>
              <a:t> </a:t>
            </a:r>
            <a:br>
              <a:rPr lang="sv-SE" sz="2000" dirty="0">
                <a:ln>
                  <a:solidFill>
                    <a:srgbClr val="000000">
                      <a:lumMod val="75000"/>
                      <a:lumOff val="25000"/>
                      <a:alpha val="10000"/>
                    </a:srgbClr>
                  </a:solidFill>
                </a:ln>
                <a:solidFill>
                  <a:schemeClr val="tx1"/>
                </a:solidFill>
                <a:effectLst/>
              </a:rPr>
            </a:br>
            <a:r>
              <a:rPr lang="sv-SE" sz="2000" dirty="0">
                <a:ln>
                  <a:solidFill>
                    <a:srgbClr val="000000">
                      <a:lumMod val="75000"/>
                      <a:lumOff val="25000"/>
                      <a:alpha val="10000"/>
                    </a:srgbClr>
                  </a:solidFill>
                </a:ln>
                <a:solidFill>
                  <a:schemeClr val="tx1"/>
                </a:solidFill>
                <a:effectLst/>
                <a:latin typeface="Century Gothic"/>
              </a:rPr>
              <a:t>På helger när det är mycket matcher och när matcher blir flyttade finns det en risk att det inte dyker upp någon domare till er match. Ibland räcker inte domarna till och ibland spricker det i kommunikationen. För att förebygga detta är det bra om ni tillsätter en </a:t>
            </a:r>
            <a:r>
              <a:rPr lang="sv-SE" sz="2000" b="1" dirty="0">
                <a:ln>
                  <a:solidFill>
                    <a:srgbClr val="000000">
                      <a:lumMod val="75000"/>
                      <a:lumOff val="25000"/>
                      <a:alpha val="10000"/>
                    </a:srgbClr>
                  </a:solidFill>
                </a:ln>
                <a:solidFill>
                  <a:schemeClr val="tx1"/>
                </a:solidFill>
                <a:effectLst/>
                <a:latin typeface="Century Gothic"/>
              </a:rPr>
              <a:t>”domaransvarig”</a:t>
            </a:r>
            <a:r>
              <a:rPr lang="sv-SE" sz="2000" dirty="0">
                <a:ln>
                  <a:solidFill>
                    <a:srgbClr val="000000">
                      <a:lumMod val="75000"/>
                      <a:lumOff val="25000"/>
                      <a:alpha val="10000"/>
                    </a:srgbClr>
                  </a:solidFill>
                </a:ln>
                <a:solidFill>
                  <a:schemeClr val="tx1"/>
                </a:solidFill>
                <a:effectLst/>
                <a:latin typeface="Century Gothic"/>
              </a:rPr>
              <a:t> i ert lag som kan dubbelkolla inför matcherna att allt är ok. Finns det ingen domare tar ni hjälp av Rami och i värsta fall, om ni har unga spelare, får ni be en förälder döma. Det är inga bekymmer på 5-manna men blir svårare ju äldre barnen blir.</a:t>
            </a:r>
            <a:br>
              <a:rPr lang="sv-SE" sz="2000" dirty="0">
                <a:ln>
                  <a:solidFill>
                    <a:srgbClr val="000000">
                      <a:lumMod val="75000"/>
                      <a:lumOff val="25000"/>
                      <a:alpha val="10000"/>
                    </a:srgbClr>
                  </a:solidFill>
                </a:ln>
                <a:solidFill>
                  <a:schemeClr val="tx1"/>
                </a:solidFill>
                <a:effectLst/>
              </a:rPr>
            </a:br>
            <a:r>
              <a:rPr lang="sv-SE" sz="2000" dirty="0">
                <a:ln>
                  <a:solidFill>
                    <a:srgbClr val="000000">
                      <a:lumMod val="75000"/>
                      <a:lumOff val="25000"/>
                      <a:alpha val="10000"/>
                    </a:srgbClr>
                  </a:solidFill>
                </a:ln>
                <a:effectLst/>
                <a:latin typeface="Century Gothic"/>
              </a:rPr>
              <a:t> </a:t>
            </a:r>
            <a:br>
              <a:rPr lang="sv-SE" sz="2000" dirty="0">
                <a:ln>
                  <a:solidFill>
                    <a:srgbClr val="000000">
                      <a:lumMod val="75000"/>
                      <a:lumOff val="25000"/>
                      <a:alpha val="10000"/>
                    </a:srgbClr>
                  </a:solidFill>
                </a:ln>
                <a:effectLst/>
              </a:rPr>
            </a:br>
            <a:br>
              <a:rPr lang="sv-SE" sz="2000" dirty="0">
                <a:ln>
                  <a:solidFill>
                    <a:srgbClr val="000000">
                      <a:lumMod val="75000"/>
                      <a:lumOff val="25000"/>
                      <a:alpha val="10000"/>
                    </a:srgbClr>
                  </a:solidFill>
                </a:ln>
                <a:effectLst/>
              </a:rPr>
            </a:br>
            <a:endParaRPr lang="sv-SE" sz="2000" dirty="0">
              <a:ln>
                <a:solidFill>
                  <a:srgbClr val="000000">
                    <a:lumMod val="75000"/>
                    <a:lumOff val="25000"/>
                    <a:alpha val="10000"/>
                  </a:srgbClr>
                </a:solidFill>
              </a:ln>
              <a:effectLst/>
            </a:endParaRPr>
          </a:p>
        </p:txBody>
      </p:sp>
    </p:spTree>
    <p:extLst>
      <p:ext uri="{BB962C8B-B14F-4D97-AF65-F5344CB8AC3E}">
        <p14:creationId xmlns:p14="http://schemas.microsoft.com/office/powerpoint/2010/main" val="1546200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DCB7CEF-863E-436B-B5DD-70EA106D5459}"/>
              </a:ext>
            </a:extLst>
          </p:cNvPr>
          <p:cNvSpPr>
            <a:spLocks noGrp="1"/>
          </p:cNvSpPr>
          <p:nvPr>
            <p:ph type="title"/>
          </p:nvPr>
        </p:nvSpPr>
        <p:spPr>
          <a:xfrm>
            <a:off x="0" y="0"/>
            <a:ext cx="12192000" cy="1257300"/>
          </a:xfrm>
        </p:spPr>
        <p:txBody>
          <a:bodyPr/>
          <a:lstStyle/>
          <a:p>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Kiosken</a:t>
            </a:r>
            <a:endPar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endParaRPr>
          </a:p>
        </p:txBody>
      </p:sp>
      <p:sp>
        <p:nvSpPr>
          <p:cNvPr id="3" name="Platshållare för innehåll 2">
            <a:extLst>
              <a:ext uri="{FF2B5EF4-FFF2-40B4-BE49-F238E27FC236}">
                <a16:creationId xmlns:a16="http://schemas.microsoft.com/office/drawing/2014/main" id="{671EBDDF-2A4F-4052-9F60-F5DA8E8A6076}"/>
              </a:ext>
            </a:extLst>
          </p:cNvPr>
          <p:cNvSpPr>
            <a:spLocks noGrp="1"/>
          </p:cNvSpPr>
          <p:nvPr>
            <p:ph idx="1"/>
          </p:nvPr>
        </p:nvSpPr>
        <p:spPr>
          <a:xfrm>
            <a:off x="473528" y="1128184"/>
            <a:ext cx="11261272" cy="4866216"/>
          </a:xfrm>
        </p:spPr>
        <p:txBody>
          <a:bodyPr>
            <a:normAutofit fontScale="92500" lnSpcReduction="20000"/>
          </a:bodyPr>
          <a:lstStyle/>
          <a:p>
            <a:pPr indent="-305435">
              <a:buNone/>
            </a:pPr>
            <a:r>
              <a:rPr lang="sv-SE" sz="24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Vi säljer inga lotter i vår förening, däremot förväntas föräldrarna i alla ungdomslag ställa upp och hjälpa till på våra seniormatcher. Det handlar om att bemanna kiosken och/eller entrén en eller ett par gånger per år. Ledarna i laget friställs från detta. Seniorspelarna i sin tur ställer upp och bemannar sekretariat på futsalcuper under vintern samt är planvärdar på Lassabollen med mera. </a:t>
            </a:r>
            <a:endParaRPr lang="sv-SE" sz="24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endParaRPr>
          </a:p>
          <a:p>
            <a:pPr indent="-305435">
              <a:buNone/>
            </a:pPr>
            <a:r>
              <a:rPr lang="sv-SE" sz="24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I en förening behöver alla hjälpas åt och det här är inget man kan köpa sig fri ifrån.</a:t>
            </a:r>
          </a:p>
          <a:p>
            <a:pPr indent="-305435">
              <a:buNone/>
            </a:pPr>
            <a:endParaRPr lang="sv-SE" sz="24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endParaRPr>
          </a:p>
          <a:p>
            <a:pPr marL="37465" indent="0">
              <a:buNone/>
            </a:pPr>
            <a:r>
              <a:rPr lang="sv-SE" sz="24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Det behövs en </a:t>
            </a:r>
            <a:r>
              <a:rPr lang="sv-SE" sz="2400" b="1"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”bemanningsansvarig”</a:t>
            </a:r>
            <a:r>
              <a:rPr lang="sv-SE" sz="24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 i laget som ser till att det här fungerar. Klubben skickar ut vilket datum och vilka tider det gäller och bemanningsansvarig ser till att fylla tiderna med föräldrar från laget. De äldsta lagen i ungdomsverksamheten (i år P/F 2007) kommer vara först ut att bemanna kiosken i april respektive augusti.</a:t>
            </a:r>
          </a:p>
        </p:txBody>
      </p:sp>
    </p:spTree>
    <p:extLst>
      <p:ext uri="{BB962C8B-B14F-4D97-AF65-F5344CB8AC3E}">
        <p14:creationId xmlns:p14="http://schemas.microsoft.com/office/powerpoint/2010/main" val="1975662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ruta 1">
            <a:extLst>
              <a:ext uri="{FF2B5EF4-FFF2-40B4-BE49-F238E27FC236}">
                <a16:creationId xmlns:a16="http://schemas.microsoft.com/office/drawing/2014/main" id="{2988159F-A6A9-4E55-8CF9-CEF6D92FBA7E}"/>
              </a:ext>
            </a:extLst>
          </p:cNvPr>
          <p:cNvSpPr txBox="1"/>
          <p:nvPr/>
        </p:nvSpPr>
        <p:spPr>
          <a:xfrm>
            <a:off x="0" y="628756"/>
            <a:ext cx="12192000" cy="1569660"/>
          </a:xfrm>
          <a:prstGeom prst="rect">
            <a:avLst/>
          </a:prstGeom>
          <a:noFill/>
        </p:spPr>
        <p:txBody>
          <a:bodyPr wrap="square" rtlCol="0">
            <a:spAutoFit/>
          </a:bodyPr>
          <a:lstStyle/>
          <a:p>
            <a:pPr algn="ctr"/>
            <a:r>
              <a:rPr lang="sv-SE" sz="4800" b="1" dirty="0">
                <a:latin typeface="Century Gothic" panose="020B0502020202020204" pitchFamily="34" charset="0"/>
              </a:rPr>
              <a:t>Vi ska bemanna kiosken </a:t>
            </a:r>
            <a:br>
              <a:rPr lang="sv-SE" sz="4800" b="1" dirty="0">
                <a:latin typeface="Century Gothic" panose="020B0502020202020204" pitchFamily="34" charset="0"/>
              </a:rPr>
            </a:br>
            <a:r>
              <a:rPr lang="sv-SE" sz="4800" b="1" dirty="0">
                <a:latin typeface="Century Gothic" panose="020B0502020202020204" pitchFamily="34" charset="0"/>
              </a:rPr>
              <a:t>följande datum;</a:t>
            </a:r>
          </a:p>
        </p:txBody>
      </p:sp>
      <p:sp>
        <p:nvSpPr>
          <p:cNvPr id="3" name="textruta 2">
            <a:extLst>
              <a:ext uri="{FF2B5EF4-FFF2-40B4-BE49-F238E27FC236}">
                <a16:creationId xmlns:a16="http://schemas.microsoft.com/office/drawing/2014/main" id="{B6E3A41F-E43B-42C6-8029-677319539299}"/>
              </a:ext>
            </a:extLst>
          </p:cNvPr>
          <p:cNvSpPr txBox="1"/>
          <p:nvPr/>
        </p:nvSpPr>
        <p:spPr>
          <a:xfrm>
            <a:off x="2273070" y="2692935"/>
            <a:ext cx="7838596" cy="535531"/>
          </a:xfrm>
          <a:prstGeom prst="rect">
            <a:avLst/>
          </a:prstGeom>
          <a:noFill/>
        </p:spPr>
        <p:txBody>
          <a:bodyPr wrap="square" rtlCol="0">
            <a:spAutoFit/>
          </a:bodyPr>
          <a:lstStyle/>
          <a:p>
            <a:pPr>
              <a:lnSpc>
                <a:spcPct val="90000"/>
              </a:lnSpc>
            </a:pPr>
            <a:r>
              <a:rPr lang="sv-SE" sz="3200" dirty="0">
                <a:latin typeface="Century Gothic" panose="020B0502020202020204" pitchFamily="34" charset="0"/>
              </a:rPr>
              <a:t>Vecka 39</a:t>
            </a:r>
          </a:p>
        </p:txBody>
      </p:sp>
    </p:spTree>
    <p:extLst>
      <p:ext uri="{BB962C8B-B14F-4D97-AF65-F5344CB8AC3E}">
        <p14:creationId xmlns:p14="http://schemas.microsoft.com/office/powerpoint/2010/main" val="13993856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A261F8C-DEC3-4B81-9A85-428F98C580EB}"/>
              </a:ext>
            </a:extLst>
          </p:cNvPr>
          <p:cNvSpPr>
            <a:spLocks noGrp="1"/>
          </p:cNvSpPr>
          <p:nvPr>
            <p:ph type="title"/>
          </p:nvPr>
        </p:nvSpPr>
        <p:spPr>
          <a:xfrm>
            <a:off x="0" y="-1"/>
            <a:ext cx="12192000" cy="1312333"/>
          </a:xfrm>
        </p:spPr>
        <p:txBody>
          <a:bodyPr/>
          <a:lstStyle/>
          <a:p>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Entrévärdar och bollkallar</a:t>
            </a:r>
            <a:endPar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endParaRPr>
          </a:p>
        </p:txBody>
      </p:sp>
      <p:sp>
        <p:nvSpPr>
          <p:cNvPr id="3" name="Platshållare för innehåll 2">
            <a:extLst>
              <a:ext uri="{FF2B5EF4-FFF2-40B4-BE49-F238E27FC236}">
                <a16:creationId xmlns:a16="http://schemas.microsoft.com/office/drawing/2014/main" id="{15354FB2-ED49-4D4E-B69F-0C2F4C385483}"/>
              </a:ext>
            </a:extLst>
          </p:cNvPr>
          <p:cNvSpPr>
            <a:spLocks noGrp="1"/>
          </p:cNvSpPr>
          <p:nvPr>
            <p:ph idx="1"/>
          </p:nvPr>
        </p:nvSpPr>
        <p:spPr>
          <a:xfrm>
            <a:off x="473528" y="1343026"/>
            <a:ext cx="11108872" cy="3423708"/>
          </a:xfrm>
        </p:spPr>
        <p:txBody>
          <a:bodyPr>
            <a:normAutofit fontScale="25000" lnSpcReduction="20000"/>
          </a:bodyPr>
          <a:lstStyle/>
          <a:p>
            <a:pPr marL="37465" indent="0">
              <a:buNone/>
            </a:pPr>
            <a:r>
              <a:rPr lang="sv-SE" sz="7200" b="1"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2st vuxna entrévärdar</a:t>
            </a:r>
            <a:br>
              <a:rPr lang="sv-SE" sz="72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br>
            <a:endParaRPr lang="sv-SE" sz="72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endParaRPr>
          </a:p>
          <a:p>
            <a:pPr marL="37465" indent="0">
              <a:buNone/>
            </a:pPr>
            <a:r>
              <a:rPr lang="sv-SE" sz="72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Det handlar om att välkomna publiken och ta betalt för inträdet (de olika priserna är angivna vid entrén). Vi är en kontantfri förening så </a:t>
            </a:r>
            <a:r>
              <a:rPr lang="sv-SE" sz="7200" dirty="0" err="1">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Swish</a:t>
            </a:r>
            <a:r>
              <a:rPr lang="sv-SE" sz="72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 gäller som betalningsmetod. Ni kommer att vara stationerade inomhus i entréluckan vid A-plan. Kioskpersonal kommer finnas på plats så anläggningen är upplåst för er. Lämpligt är att vara på plats 45min före matchstart och man kan gå hem när den andra halvleken startar. </a:t>
            </a:r>
            <a:endParaRPr lang="sv-SE" sz="72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endParaRPr>
          </a:p>
          <a:p>
            <a:pPr marL="37465" indent="0">
              <a:buNone/>
            </a:pPr>
            <a:br>
              <a:rPr lang="sv-SE" sz="72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br>
            <a:r>
              <a:rPr lang="sv-SE" sz="7200" b="1"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4st bollkallar</a:t>
            </a:r>
          </a:p>
          <a:p>
            <a:pPr marL="37465" indent="0">
              <a:buNone/>
            </a:pPr>
            <a:r>
              <a:rPr lang="sv-SE" sz="72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De ska vara på plats 30min före matchstart och få instruktioner av en matchvärd. Lämpligt är om någon vuxen/ledare kan följa de in på arenan och se till att kontakt upprättas! I halvlek ska bollkallarna få korv och saft i kiosken (klubben bjuder!). Att ha bollkallar bidrar till klubbkänsla och det skapar förutsättningar för våra yngre spelare att skaffa sig förebilder i seniorlaget.</a:t>
            </a:r>
            <a:endParaRPr lang="sv-SE" sz="7200"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endParaRPr>
          </a:p>
          <a:p>
            <a:pPr marL="37465" indent="0">
              <a:buNone/>
            </a:pPr>
            <a:r>
              <a:rPr lang="sv-SE" sz="3800" dirty="0">
                <a:ln>
                  <a:solidFill>
                    <a:srgbClr val="000000">
                      <a:lumMod val="75000"/>
                      <a:lumOff val="25000"/>
                      <a:alpha val="10000"/>
                    </a:srgbClr>
                  </a:solidFill>
                </a:ln>
                <a:effectLst>
                  <a:outerShdw blurRad="9525" dist="25400" dir="14640000" algn="tl" rotWithShape="0">
                    <a:srgbClr val="000000">
                      <a:alpha val="30000"/>
                    </a:srgbClr>
                  </a:outerShdw>
                </a:effectLst>
                <a:latin typeface="Century Gothic"/>
              </a:rPr>
              <a:t>              </a:t>
            </a:r>
            <a:endParaRPr lang="sv-SE" sz="3800" i="1" dirty="0">
              <a:ln>
                <a:solidFill>
                  <a:srgbClr val="000000">
                    <a:lumMod val="75000"/>
                    <a:lumOff val="25000"/>
                    <a:alpha val="10000"/>
                  </a:srgbClr>
                </a:solidFill>
              </a:ln>
              <a:effectLst>
                <a:outerShdw blurRad="9525" dist="25400" dir="14640000" algn="tl" rotWithShape="0">
                  <a:srgbClr val="000000">
                    <a:alpha val="30000"/>
                  </a:srgbClr>
                </a:outerShdw>
              </a:effectLst>
            </a:endParaRPr>
          </a:p>
          <a:p>
            <a:pPr marL="37465" indent="0">
              <a:buNone/>
            </a:pPr>
            <a:br>
              <a:rPr lang="sv-SE" dirty="0">
                <a:ln>
                  <a:solidFill>
                    <a:srgbClr val="000000">
                      <a:lumMod val="75000"/>
                      <a:lumOff val="25000"/>
                      <a:alpha val="10000"/>
                    </a:srgbClr>
                  </a:solidFill>
                </a:ln>
                <a:effectLst>
                  <a:outerShdw blurRad="9525" dist="25400" dir="14640000" algn="tl" rotWithShape="0">
                    <a:srgbClr val="000000">
                      <a:alpha val="30000"/>
                    </a:srgbClr>
                  </a:outerShdw>
                </a:effectLst>
              </a:rPr>
            </a:br>
            <a:r>
              <a:rPr lang="sv-SE" i="1" dirty="0">
                <a:ln>
                  <a:solidFill>
                    <a:srgbClr val="000000">
                      <a:lumMod val="75000"/>
                      <a:lumOff val="25000"/>
                      <a:alpha val="10000"/>
                    </a:srgbClr>
                  </a:solidFill>
                </a:ln>
                <a:effectLst>
                  <a:outerShdw blurRad="9525" dist="25400" dir="14640000" algn="tl" rotWithShape="0">
                    <a:srgbClr val="000000">
                      <a:alpha val="30000"/>
                    </a:srgbClr>
                  </a:outerShdw>
                </a:effectLst>
                <a:latin typeface="Century Gothic"/>
              </a:rPr>
              <a:t> </a:t>
            </a:r>
            <a:br>
              <a:rPr lang="sv-SE" i="1" dirty="0">
                <a:ln>
                  <a:solidFill>
                    <a:srgbClr val="000000">
                      <a:lumMod val="75000"/>
                      <a:lumOff val="25000"/>
                      <a:alpha val="10000"/>
                    </a:srgbClr>
                  </a:solidFill>
                </a:ln>
                <a:effectLst>
                  <a:outerShdw blurRad="9525" dist="25400" dir="14640000" algn="tl" rotWithShape="0">
                    <a:srgbClr val="000000">
                      <a:alpha val="30000"/>
                    </a:srgbClr>
                  </a:outerShdw>
                </a:effectLst>
              </a:rPr>
            </a:br>
            <a:endParaRPr lang="sv-SE" i="1" dirty="0">
              <a:ln>
                <a:solidFill>
                  <a:srgbClr val="000000">
                    <a:lumMod val="75000"/>
                    <a:lumOff val="25000"/>
                    <a:alpha val="10000"/>
                  </a:srgbClr>
                </a:solidFill>
              </a:ln>
              <a:effectLst>
                <a:outerShdw blurRad="9525" dist="25400" dir="14640000" algn="tl" rotWithShape="0">
                  <a:srgbClr val="000000">
                    <a:alpha val="30000"/>
                  </a:srgbClr>
                </a:outerShdw>
              </a:effectLst>
            </a:endParaRPr>
          </a:p>
          <a:p>
            <a:pPr marL="37465" indent="0">
              <a:buNone/>
            </a:pPr>
            <a:endParaRPr lang="sv-SE" dirty="0">
              <a:ln>
                <a:solidFill>
                  <a:srgbClr val="000000">
                    <a:lumMod val="75000"/>
                    <a:lumOff val="25000"/>
                    <a:alpha val="10000"/>
                  </a:srgbClr>
                </a:solidFill>
              </a:ln>
              <a:effectLst>
                <a:outerShdw blurRad="9525" dist="25400" dir="14640000" algn="tl" rotWithShape="0">
                  <a:srgbClr val="000000">
                    <a:alpha val="30000"/>
                  </a:srgbClr>
                </a:outerShdw>
              </a:effectLst>
            </a:endParaRPr>
          </a:p>
        </p:txBody>
      </p:sp>
      <p:sp>
        <p:nvSpPr>
          <p:cNvPr id="6" name="textruta 5">
            <a:extLst>
              <a:ext uri="{FF2B5EF4-FFF2-40B4-BE49-F238E27FC236}">
                <a16:creationId xmlns:a16="http://schemas.microsoft.com/office/drawing/2014/main" id="{11BE5611-3F7F-4CA7-B239-9652645A252E}"/>
              </a:ext>
            </a:extLst>
          </p:cNvPr>
          <p:cNvSpPr txBox="1"/>
          <p:nvPr/>
        </p:nvSpPr>
        <p:spPr>
          <a:xfrm>
            <a:off x="0" y="5954642"/>
            <a:ext cx="12192000" cy="461665"/>
          </a:xfrm>
          <a:prstGeom prst="rect">
            <a:avLst/>
          </a:prstGeom>
          <a:noFill/>
        </p:spPr>
        <p:txBody>
          <a:bodyPr wrap="square">
            <a:spAutoFit/>
          </a:bodyPr>
          <a:lstStyle/>
          <a:p>
            <a:pPr marL="37465" indent="0" algn="ctr">
              <a:buNone/>
            </a:pPr>
            <a:r>
              <a:rPr lang="sv-SE" sz="2400" i="1" dirty="0">
                <a:ln>
                  <a:solidFill>
                    <a:srgbClr val="000000">
                      <a:lumMod val="75000"/>
                      <a:lumOff val="25000"/>
                      <a:alpha val="10000"/>
                    </a:srgbClr>
                  </a:solidFill>
                </a:ln>
                <a:effectLst>
                  <a:outerShdw blurRad="9525" dist="25400" dir="14640000" algn="tl" rotWithShape="0">
                    <a:srgbClr val="000000">
                      <a:alpha val="30000"/>
                    </a:srgbClr>
                  </a:outerShdw>
                </a:effectLst>
                <a:latin typeface="Century Gothic" panose="020B0502020202020204" pitchFamily="34" charset="0"/>
              </a:rPr>
              <a:t>Ingenting för er i år…</a:t>
            </a:r>
            <a:endParaRPr lang="sv-SE" sz="2400" i="1" dirty="0">
              <a:latin typeface="Century Gothic" panose="020B0502020202020204" pitchFamily="34" charset="0"/>
            </a:endParaRPr>
          </a:p>
        </p:txBody>
      </p:sp>
    </p:spTree>
    <p:extLst>
      <p:ext uri="{BB962C8B-B14F-4D97-AF65-F5344CB8AC3E}">
        <p14:creationId xmlns:p14="http://schemas.microsoft.com/office/powerpoint/2010/main" val="664392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8288C0D-A177-46EE-88A6-CE32D83B2386}"/>
              </a:ext>
            </a:extLst>
          </p:cNvPr>
          <p:cNvSpPr>
            <a:spLocks noGrp="1"/>
          </p:cNvSpPr>
          <p:nvPr>
            <p:ph type="title"/>
          </p:nvPr>
        </p:nvSpPr>
        <p:spPr>
          <a:xfrm>
            <a:off x="0" y="0"/>
            <a:ext cx="12192000" cy="1257300"/>
          </a:xfrm>
        </p:spPr>
        <p:txBody>
          <a:bodyPr/>
          <a:lstStyle/>
          <a:p>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Administration</a:t>
            </a:r>
            <a:endParaRPr lang="sv-SE" dirty="0">
              <a:solidFill>
                <a:schemeClr val="tx1"/>
              </a:solidFill>
            </a:endParaRPr>
          </a:p>
        </p:txBody>
      </p:sp>
      <p:sp>
        <p:nvSpPr>
          <p:cNvPr id="3" name="Platshållare för innehåll 2">
            <a:extLst>
              <a:ext uri="{FF2B5EF4-FFF2-40B4-BE49-F238E27FC236}">
                <a16:creationId xmlns:a16="http://schemas.microsoft.com/office/drawing/2014/main" id="{01097AC0-C50D-4EEE-9C9D-A53EC7E497AA}"/>
              </a:ext>
            </a:extLst>
          </p:cNvPr>
          <p:cNvSpPr>
            <a:spLocks noGrp="1"/>
          </p:cNvSpPr>
          <p:nvPr>
            <p:ph idx="1"/>
          </p:nvPr>
        </p:nvSpPr>
        <p:spPr>
          <a:xfrm>
            <a:off x="600528" y="1571625"/>
            <a:ext cx="11261271" cy="4429124"/>
          </a:xfrm>
        </p:spPr>
        <p:txBody>
          <a:bodyPr/>
          <a:lstStyle/>
          <a:p>
            <a:pPr marL="37465" indent="0">
              <a:buNone/>
            </a:pPr>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Det behövs en </a:t>
            </a:r>
            <a:r>
              <a:rPr lang="sv-SE" b="1"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”lagledare/administratör”</a:t>
            </a:r>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 i varje lag som kan stötta tränarna/ledarna i laget. Det kan handla om spelarlicenser, medlemsregister, närvaroregistrering, avgifter och kontakt med klubbchef och kommun om plantider och bokningar med mera.</a:t>
            </a:r>
          </a:p>
          <a:p>
            <a:pPr marL="37465" indent="0">
              <a:buNone/>
            </a:pPr>
            <a:endPar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endParaRPr>
          </a:p>
          <a:p>
            <a:pPr marL="37465" indent="0">
              <a:buNone/>
            </a:pPr>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Se till att era spelare har giltiga licenser (12-14 år eller 15+) och </a:t>
            </a:r>
            <a:b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br>
            <a:r>
              <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latin typeface="Century Gothic"/>
              </a:rPr>
              <a:t>att medlems- &amp; deltagaravgifter är betalda före den första matchen.</a:t>
            </a:r>
            <a:endParaRPr lang="sv-SE" dirty="0">
              <a:ln>
                <a:solidFill>
                  <a:srgbClr val="000000">
                    <a:lumMod val="75000"/>
                    <a:lumOff val="25000"/>
                    <a:alpha val="10000"/>
                  </a:srgbClr>
                </a:solidFill>
              </a:ln>
              <a:solidFill>
                <a:schemeClr val="tx1"/>
              </a:solidFill>
              <a:effectLst>
                <a:outerShdw blurRad="9525" dist="25400" dir="14640000" algn="tl" rotWithShape="0">
                  <a:srgbClr val="000000">
                    <a:alpha val="30000"/>
                  </a:srgbClr>
                </a:outerShdw>
              </a:effectLst>
            </a:endParaRPr>
          </a:p>
        </p:txBody>
      </p:sp>
    </p:spTree>
    <p:extLst>
      <p:ext uri="{BB962C8B-B14F-4D97-AF65-F5344CB8AC3E}">
        <p14:creationId xmlns:p14="http://schemas.microsoft.com/office/powerpoint/2010/main" val="2290044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En bild som visar gräs, person, sport, folksamling&#10;&#10;Automatiskt genererad beskrivning">
            <a:extLst>
              <a:ext uri="{FF2B5EF4-FFF2-40B4-BE49-F238E27FC236}">
                <a16:creationId xmlns:a16="http://schemas.microsoft.com/office/drawing/2014/main" id="{926A26E1-BE6F-445D-9CAF-C56796F8E4C5}"/>
              </a:ext>
            </a:extLst>
          </p:cNvPr>
          <p:cNvPicPr>
            <a:picLocks noChangeAspect="1"/>
          </p:cNvPicPr>
          <p:nvPr/>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t="5081"/>
          <a:stretch/>
        </p:blipFill>
        <p:spPr>
          <a:xfrm>
            <a:off x="20" y="0"/>
            <a:ext cx="12191980" cy="6856718"/>
          </a:xfrm>
          <a:prstGeom prst="rect">
            <a:avLst/>
          </a:prstGeom>
        </p:spPr>
      </p:pic>
      <p:sp>
        <p:nvSpPr>
          <p:cNvPr id="4" name="textruta 3">
            <a:extLst>
              <a:ext uri="{FF2B5EF4-FFF2-40B4-BE49-F238E27FC236}">
                <a16:creationId xmlns:a16="http://schemas.microsoft.com/office/drawing/2014/main" id="{08C04829-A04E-455F-8ACE-A37DB035C74B}"/>
              </a:ext>
            </a:extLst>
          </p:cNvPr>
          <p:cNvSpPr txBox="1"/>
          <p:nvPr/>
        </p:nvSpPr>
        <p:spPr>
          <a:xfrm>
            <a:off x="0" y="628756"/>
            <a:ext cx="12192000" cy="830997"/>
          </a:xfrm>
          <a:prstGeom prst="rect">
            <a:avLst/>
          </a:prstGeom>
          <a:noFill/>
        </p:spPr>
        <p:txBody>
          <a:bodyPr wrap="square" rtlCol="0">
            <a:spAutoFit/>
          </a:bodyPr>
          <a:lstStyle/>
          <a:p>
            <a:pPr algn="ctr"/>
            <a:r>
              <a:rPr lang="sv-SE" sz="4800" b="1" dirty="0">
                <a:latin typeface="Century Gothic" panose="020B0502020202020204" pitchFamily="34" charset="0"/>
              </a:rPr>
              <a:t>Roller vi behöver fylla;</a:t>
            </a:r>
          </a:p>
        </p:txBody>
      </p:sp>
      <p:sp>
        <p:nvSpPr>
          <p:cNvPr id="6" name="textruta 5">
            <a:extLst>
              <a:ext uri="{FF2B5EF4-FFF2-40B4-BE49-F238E27FC236}">
                <a16:creationId xmlns:a16="http://schemas.microsoft.com/office/drawing/2014/main" id="{120859D9-5C5F-43AB-9434-2485AB7B2458}"/>
              </a:ext>
            </a:extLst>
          </p:cNvPr>
          <p:cNvSpPr txBox="1"/>
          <p:nvPr/>
        </p:nvSpPr>
        <p:spPr>
          <a:xfrm>
            <a:off x="710601" y="2088509"/>
            <a:ext cx="7838596" cy="3637919"/>
          </a:xfrm>
          <a:prstGeom prst="rect">
            <a:avLst/>
          </a:prstGeom>
          <a:noFill/>
        </p:spPr>
        <p:txBody>
          <a:bodyPr wrap="square" lIns="91440" tIns="45720" rIns="91440" bIns="45720" rtlCol="0" anchor="t">
            <a:spAutoFit/>
          </a:bodyPr>
          <a:lstStyle/>
          <a:p>
            <a:pPr marL="457200" indent="-457200">
              <a:lnSpc>
                <a:spcPct val="90000"/>
              </a:lnSpc>
              <a:buFont typeface="Arial" panose="020B0604020202020204" pitchFamily="34" charset="0"/>
              <a:buChar char="•"/>
            </a:pPr>
            <a:r>
              <a:rPr lang="sv-SE" sz="3200" dirty="0">
                <a:latin typeface="Century Gothic"/>
              </a:rPr>
              <a:t>Tränare</a:t>
            </a:r>
            <a:endParaRPr lang="sv-SE" sz="3200" dirty="0">
              <a:latin typeface="Century Gothic" panose="020B0502020202020204" pitchFamily="34" charset="0"/>
            </a:endParaRPr>
          </a:p>
          <a:p>
            <a:pPr marL="457200" indent="-457200">
              <a:lnSpc>
                <a:spcPct val="90000"/>
              </a:lnSpc>
              <a:buFont typeface="Arial" panose="020B0604020202020204" pitchFamily="34" charset="0"/>
              <a:buChar char="•"/>
            </a:pPr>
            <a:endParaRPr lang="sv-SE" sz="3200" dirty="0">
              <a:latin typeface="Century Gothic"/>
            </a:endParaRPr>
          </a:p>
          <a:p>
            <a:pPr marL="457200" indent="-457200">
              <a:lnSpc>
                <a:spcPct val="90000"/>
              </a:lnSpc>
              <a:buFont typeface="Arial" panose="020B0604020202020204" pitchFamily="34" charset="0"/>
              <a:buChar char="•"/>
            </a:pPr>
            <a:r>
              <a:rPr lang="sv-SE" sz="3200" dirty="0">
                <a:latin typeface="Century Gothic" panose="020B0502020202020204" pitchFamily="34" charset="0"/>
              </a:rPr>
              <a:t>Assisterande tränare</a:t>
            </a:r>
            <a:br>
              <a:rPr lang="sv-SE" sz="3200" dirty="0">
                <a:latin typeface="Century Gothic" panose="020B0502020202020204" pitchFamily="34" charset="0"/>
              </a:rPr>
            </a:br>
            <a:endParaRPr lang="sv-SE" sz="3200" dirty="0">
              <a:latin typeface="Century Gothic" panose="020B0502020202020204" pitchFamily="34" charset="0"/>
            </a:endParaRPr>
          </a:p>
          <a:p>
            <a:pPr marL="457200" indent="-457200">
              <a:lnSpc>
                <a:spcPct val="90000"/>
              </a:lnSpc>
              <a:buFont typeface="Arial" panose="020B0604020202020204" pitchFamily="34" charset="0"/>
              <a:buChar char="•"/>
            </a:pPr>
            <a:r>
              <a:rPr lang="sv-SE" sz="3200" dirty="0">
                <a:latin typeface="Century Gothic" panose="020B0502020202020204" pitchFamily="34" charset="0"/>
              </a:rPr>
              <a:t>Lagledare/administratör</a:t>
            </a:r>
            <a:br>
              <a:rPr lang="sv-SE" sz="3200" dirty="0">
                <a:latin typeface="Century Gothic" panose="020B0502020202020204" pitchFamily="34" charset="0"/>
              </a:rPr>
            </a:br>
            <a:endParaRPr lang="sv-SE" sz="3200" dirty="0">
              <a:latin typeface="Century Gothic" panose="020B0502020202020204" pitchFamily="34" charset="0"/>
            </a:endParaRPr>
          </a:p>
          <a:p>
            <a:pPr marL="457200" indent="-457200">
              <a:lnSpc>
                <a:spcPct val="90000"/>
              </a:lnSpc>
              <a:buFont typeface="Arial" panose="020B0604020202020204" pitchFamily="34" charset="0"/>
              <a:buChar char="•"/>
            </a:pPr>
            <a:r>
              <a:rPr lang="sv-SE" sz="3200" dirty="0">
                <a:latin typeface="Century Gothic" panose="020B0502020202020204" pitchFamily="34" charset="0"/>
              </a:rPr>
              <a:t>Materialansvarig</a:t>
            </a:r>
            <a:br>
              <a:rPr lang="sv-SE" sz="3200" dirty="0">
                <a:latin typeface="Century Gothic" panose="020B0502020202020204" pitchFamily="34" charset="0"/>
              </a:rPr>
            </a:br>
            <a:endParaRPr lang="sv-SE" sz="3200" dirty="0">
              <a:latin typeface="Century Gothic" panose="020B0502020202020204" pitchFamily="34" charset="0"/>
            </a:endParaRPr>
          </a:p>
        </p:txBody>
      </p:sp>
      <p:sp>
        <p:nvSpPr>
          <p:cNvPr id="7" name="textruta 6">
            <a:extLst>
              <a:ext uri="{FF2B5EF4-FFF2-40B4-BE49-F238E27FC236}">
                <a16:creationId xmlns:a16="http://schemas.microsoft.com/office/drawing/2014/main" id="{34821D2A-FA17-4B6C-BF87-3271966B46FC}"/>
              </a:ext>
            </a:extLst>
          </p:cNvPr>
          <p:cNvSpPr txBox="1"/>
          <p:nvPr/>
        </p:nvSpPr>
        <p:spPr>
          <a:xfrm>
            <a:off x="6605389" y="2088509"/>
            <a:ext cx="6094520" cy="4081117"/>
          </a:xfrm>
          <a:prstGeom prst="rect">
            <a:avLst/>
          </a:prstGeom>
          <a:noFill/>
        </p:spPr>
        <p:txBody>
          <a:bodyPr wrap="square" lIns="91440" tIns="45720" rIns="91440" bIns="45720" anchor="t">
            <a:spAutoFit/>
          </a:bodyPr>
          <a:lstStyle/>
          <a:p>
            <a:pPr marL="457200" indent="-457200">
              <a:lnSpc>
                <a:spcPct val="90000"/>
              </a:lnSpc>
              <a:buFont typeface="Arial" panose="020B0604020202020204" pitchFamily="34" charset="0"/>
              <a:buChar char="•"/>
            </a:pPr>
            <a:r>
              <a:rPr lang="sv-SE" sz="3200" dirty="0">
                <a:latin typeface="Century Gothic" panose="020B0502020202020204" pitchFamily="34" charset="0"/>
              </a:rPr>
              <a:t>Domaransvarig</a:t>
            </a:r>
            <a:br>
              <a:rPr lang="sv-SE" sz="3200" dirty="0">
                <a:latin typeface="Century Gothic" panose="020B0502020202020204" pitchFamily="34" charset="0"/>
              </a:rPr>
            </a:br>
            <a:endParaRPr lang="sv-SE" sz="3200" dirty="0">
              <a:latin typeface="Century Gothic" panose="020B0502020202020204" pitchFamily="34" charset="0"/>
            </a:endParaRPr>
          </a:p>
          <a:p>
            <a:pPr marL="457200" indent="-457200">
              <a:lnSpc>
                <a:spcPct val="90000"/>
              </a:lnSpc>
              <a:buFont typeface="Arial" panose="020B0604020202020204" pitchFamily="34" charset="0"/>
              <a:buChar char="•"/>
            </a:pPr>
            <a:r>
              <a:rPr lang="sv-SE" sz="3200" dirty="0">
                <a:latin typeface="Century Gothic" panose="020B0502020202020204" pitchFamily="34" charset="0"/>
              </a:rPr>
              <a:t>Bemanningsansvarig</a:t>
            </a:r>
            <a:br>
              <a:rPr lang="sv-SE" sz="3200" dirty="0">
                <a:latin typeface="Century Gothic" panose="020B0502020202020204" pitchFamily="34" charset="0"/>
              </a:rPr>
            </a:br>
            <a:endParaRPr lang="sv-SE" sz="3200" dirty="0">
              <a:latin typeface="Century Gothic" panose="020B0502020202020204" pitchFamily="34" charset="0"/>
            </a:endParaRPr>
          </a:p>
          <a:p>
            <a:pPr marL="457200" indent="-457200">
              <a:lnSpc>
                <a:spcPct val="90000"/>
              </a:lnSpc>
              <a:buFont typeface="Arial" panose="020B0604020202020204" pitchFamily="34" charset="0"/>
              <a:buChar char="•"/>
            </a:pPr>
            <a:r>
              <a:rPr lang="sv-SE" sz="3200">
                <a:latin typeface="Century Gothic" panose="020B0502020202020204" pitchFamily="34" charset="0"/>
              </a:rPr>
              <a:t>Rotationsansvarig</a:t>
            </a:r>
            <a:br>
              <a:rPr lang="sv-SE" sz="3200">
                <a:latin typeface="Century Gothic" panose="020B0502020202020204" pitchFamily="34" charset="0"/>
              </a:rPr>
            </a:br>
            <a:endParaRPr lang="sv-SE" sz="3200" dirty="0">
              <a:latin typeface="Century Gothic" panose="020B0502020202020204" pitchFamily="34" charset="0"/>
            </a:endParaRPr>
          </a:p>
          <a:p>
            <a:pPr marL="457200" indent="-457200">
              <a:lnSpc>
                <a:spcPct val="90000"/>
              </a:lnSpc>
              <a:buFont typeface="Arial" panose="020B0604020202020204" pitchFamily="34" charset="0"/>
              <a:buChar char="•"/>
            </a:pPr>
            <a:r>
              <a:rPr lang="sv-SE" sz="3200" dirty="0">
                <a:latin typeface="Century Gothic" panose="020B0502020202020204" pitchFamily="34" charset="0"/>
              </a:rPr>
              <a:t>Entrévärdar</a:t>
            </a:r>
          </a:p>
          <a:p>
            <a:pPr marL="457200" indent="-457200">
              <a:lnSpc>
                <a:spcPct val="90000"/>
              </a:lnSpc>
              <a:buFont typeface="Arial" panose="020B0604020202020204" pitchFamily="34" charset="0"/>
              <a:buChar char="•"/>
            </a:pPr>
            <a:endParaRPr lang="sv-SE" sz="3200" dirty="0">
              <a:latin typeface="Century Gothic"/>
            </a:endParaRPr>
          </a:p>
          <a:p>
            <a:pPr>
              <a:lnSpc>
                <a:spcPct val="90000"/>
              </a:lnSpc>
            </a:pPr>
            <a:endParaRPr lang="sv-SE" sz="3200" dirty="0">
              <a:latin typeface="Century Gothic"/>
            </a:endParaRPr>
          </a:p>
        </p:txBody>
      </p:sp>
    </p:spTree>
    <p:extLst>
      <p:ext uri="{BB962C8B-B14F-4D97-AF65-F5344CB8AC3E}">
        <p14:creationId xmlns:p14="http://schemas.microsoft.com/office/powerpoint/2010/main" val="15912813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99AA398-9CAC-48EC-9E4A-71136C9976AC}"/>
              </a:ext>
            </a:extLst>
          </p:cNvPr>
          <p:cNvSpPr/>
          <p:nvPr/>
        </p:nvSpPr>
        <p:spPr>
          <a:xfrm>
            <a:off x="-16934"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v-SE"/>
          </a:p>
        </p:txBody>
      </p:sp>
      <p:pic>
        <p:nvPicPr>
          <p:cNvPr id="5" name="Bildobjekt 4">
            <a:extLst>
              <a:ext uri="{FF2B5EF4-FFF2-40B4-BE49-F238E27FC236}">
                <a16:creationId xmlns:a16="http://schemas.microsoft.com/office/drawing/2014/main" id="{D81D457C-4068-4135-9211-4D97F3A3BF06}"/>
              </a:ext>
            </a:extLst>
          </p:cNvPr>
          <p:cNvPicPr>
            <a:picLocks noChangeAspect="1"/>
          </p:cNvPicPr>
          <p:nvPr/>
        </p:nvPicPr>
        <p:blipFill rotWithShape="1">
          <a:blip r:embed="rId2"/>
          <a:srcRect t="12346" b="4657"/>
          <a:stretch/>
        </p:blipFill>
        <p:spPr>
          <a:xfrm>
            <a:off x="440266" y="1059516"/>
            <a:ext cx="11277600" cy="5265084"/>
          </a:xfrm>
          <a:prstGeom prst="rect">
            <a:avLst/>
          </a:prstGeom>
        </p:spPr>
      </p:pic>
      <p:sp>
        <p:nvSpPr>
          <p:cNvPr id="6" name="textruta 5">
            <a:extLst>
              <a:ext uri="{FF2B5EF4-FFF2-40B4-BE49-F238E27FC236}">
                <a16:creationId xmlns:a16="http://schemas.microsoft.com/office/drawing/2014/main" id="{5F28711D-7D1F-4BE2-8C2D-F47A98E62A62}"/>
              </a:ext>
            </a:extLst>
          </p:cNvPr>
          <p:cNvSpPr txBox="1"/>
          <p:nvPr/>
        </p:nvSpPr>
        <p:spPr>
          <a:xfrm>
            <a:off x="-16933" y="364067"/>
            <a:ext cx="12208934" cy="400110"/>
          </a:xfrm>
          <a:prstGeom prst="rect">
            <a:avLst/>
          </a:prstGeom>
          <a:noFill/>
        </p:spPr>
        <p:txBody>
          <a:bodyPr wrap="square" rtlCol="0">
            <a:spAutoFit/>
          </a:bodyPr>
          <a:lstStyle/>
          <a:p>
            <a:pPr algn="ctr"/>
            <a:r>
              <a:rPr lang="sv-SE" sz="2000" dirty="0">
                <a:latin typeface="Century Gothic" panose="020B0502020202020204" pitchFamily="34" charset="0"/>
              </a:rPr>
              <a:t>http://shop.uifk.se/</a:t>
            </a:r>
          </a:p>
        </p:txBody>
      </p:sp>
      <p:sp>
        <p:nvSpPr>
          <p:cNvPr id="2" name="Pil: vänster 1">
            <a:extLst>
              <a:ext uri="{FF2B5EF4-FFF2-40B4-BE49-F238E27FC236}">
                <a16:creationId xmlns:a16="http://schemas.microsoft.com/office/drawing/2014/main" id="{606A5B3F-A8B7-4075-8D62-FC400FCEA10C}"/>
              </a:ext>
            </a:extLst>
          </p:cNvPr>
          <p:cNvSpPr/>
          <p:nvPr/>
        </p:nvSpPr>
        <p:spPr>
          <a:xfrm rot="3220364">
            <a:off x="7862168" y="1571348"/>
            <a:ext cx="594804" cy="29296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54241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A99AA398-9CAC-48EC-9E4A-71136C9976AC}"/>
              </a:ext>
            </a:extLst>
          </p:cNvPr>
          <p:cNvSpPr/>
          <p:nvPr/>
        </p:nvSpPr>
        <p:spPr>
          <a:xfrm>
            <a:off x="-16934" y="0"/>
            <a:ext cx="12192000" cy="68580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sv-SE"/>
          </a:p>
        </p:txBody>
      </p:sp>
      <p:pic>
        <p:nvPicPr>
          <p:cNvPr id="8" name="Bildobjekt 7">
            <a:extLst>
              <a:ext uri="{FF2B5EF4-FFF2-40B4-BE49-F238E27FC236}">
                <a16:creationId xmlns:a16="http://schemas.microsoft.com/office/drawing/2014/main" id="{B7457FFA-79B7-492E-A41C-B68ADF7E05B1}"/>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462291" y="268550"/>
            <a:ext cx="5353235" cy="6423881"/>
          </a:xfrm>
          <a:prstGeom prst="rect">
            <a:avLst/>
          </a:prstGeom>
        </p:spPr>
      </p:pic>
      <p:sp>
        <p:nvSpPr>
          <p:cNvPr id="9" name="textruta 8">
            <a:extLst>
              <a:ext uri="{FF2B5EF4-FFF2-40B4-BE49-F238E27FC236}">
                <a16:creationId xmlns:a16="http://schemas.microsoft.com/office/drawing/2014/main" id="{541FC509-76E6-4B90-81A8-9F14E9A0319E}"/>
              </a:ext>
            </a:extLst>
          </p:cNvPr>
          <p:cNvSpPr txBox="1"/>
          <p:nvPr/>
        </p:nvSpPr>
        <p:spPr>
          <a:xfrm>
            <a:off x="-2" y="6346055"/>
            <a:ext cx="12192000" cy="430887"/>
          </a:xfrm>
          <a:prstGeom prst="rect">
            <a:avLst/>
          </a:prstGeom>
          <a:noFill/>
        </p:spPr>
        <p:txBody>
          <a:bodyPr wrap="square" rtlCol="0">
            <a:spAutoFit/>
          </a:bodyPr>
          <a:lstStyle/>
          <a:p>
            <a:pPr algn="ctr"/>
            <a:r>
              <a:rPr lang="sv-SE" sz="2200" dirty="0">
                <a:latin typeface="Century Gothic" panose="020B0502020202020204" pitchFamily="34" charset="0"/>
              </a:rPr>
              <a:t>Kanslichef Stefan Åke | 0766-77 07 15 | stefan.ake@uifk.se</a:t>
            </a:r>
          </a:p>
        </p:txBody>
      </p:sp>
      <p:sp>
        <p:nvSpPr>
          <p:cNvPr id="10" name="textruta 9">
            <a:extLst>
              <a:ext uri="{FF2B5EF4-FFF2-40B4-BE49-F238E27FC236}">
                <a16:creationId xmlns:a16="http://schemas.microsoft.com/office/drawing/2014/main" id="{57F25ADD-50AA-4CA5-959F-CBAEAF30632E}"/>
              </a:ext>
            </a:extLst>
          </p:cNvPr>
          <p:cNvSpPr txBox="1"/>
          <p:nvPr/>
        </p:nvSpPr>
        <p:spPr>
          <a:xfrm>
            <a:off x="1" y="1395167"/>
            <a:ext cx="12192000" cy="769441"/>
          </a:xfrm>
          <a:prstGeom prst="rect">
            <a:avLst/>
          </a:prstGeom>
          <a:noFill/>
        </p:spPr>
        <p:txBody>
          <a:bodyPr wrap="square" rtlCol="0">
            <a:spAutoFit/>
          </a:bodyPr>
          <a:lstStyle/>
          <a:p>
            <a:pPr algn="ctr"/>
            <a:r>
              <a:rPr lang="sv-SE" sz="4400" dirty="0">
                <a:latin typeface="Century Gothic" panose="020B0502020202020204" pitchFamily="34" charset="0"/>
              </a:rPr>
              <a:t>HÄR KAN DU FÖLJA VÅR VERKSAMHET! </a:t>
            </a:r>
          </a:p>
        </p:txBody>
      </p:sp>
      <p:pic>
        <p:nvPicPr>
          <p:cNvPr id="11" name="Picture 2" descr="Bildresultat för Instagram">
            <a:extLst>
              <a:ext uri="{FF2B5EF4-FFF2-40B4-BE49-F238E27FC236}">
                <a16:creationId xmlns:a16="http://schemas.microsoft.com/office/drawing/2014/main" id="{FFB1E78F-9D3B-4A9F-8D6F-F8B587845C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8430" y="2629098"/>
            <a:ext cx="2152650" cy="21526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Bildresultat för Facebook">
            <a:extLst>
              <a:ext uri="{FF2B5EF4-FFF2-40B4-BE49-F238E27FC236}">
                <a16:creationId xmlns:a16="http://schemas.microsoft.com/office/drawing/2014/main" id="{D20364D5-A277-48B1-958B-24FF7991F4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054" y="2638623"/>
            <a:ext cx="20288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3" name="Bildobjekt 12">
            <a:extLst>
              <a:ext uri="{FF2B5EF4-FFF2-40B4-BE49-F238E27FC236}">
                <a16:creationId xmlns:a16="http://schemas.microsoft.com/office/drawing/2014/main" id="{5012DB58-7071-4CD7-8387-592DBC87EF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064" y="2593403"/>
            <a:ext cx="1878168" cy="2253801"/>
          </a:xfrm>
          <a:prstGeom prst="rect">
            <a:avLst/>
          </a:prstGeom>
        </p:spPr>
      </p:pic>
      <p:sp>
        <p:nvSpPr>
          <p:cNvPr id="14" name="textruta 13">
            <a:extLst>
              <a:ext uri="{FF2B5EF4-FFF2-40B4-BE49-F238E27FC236}">
                <a16:creationId xmlns:a16="http://schemas.microsoft.com/office/drawing/2014/main" id="{23D0F63E-CF7F-4BAC-8E65-65D512D7D361}"/>
              </a:ext>
            </a:extLst>
          </p:cNvPr>
          <p:cNvSpPr txBox="1"/>
          <p:nvPr/>
        </p:nvSpPr>
        <p:spPr>
          <a:xfrm>
            <a:off x="3252193" y="4857164"/>
            <a:ext cx="2447268" cy="430887"/>
          </a:xfrm>
          <a:prstGeom prst="rect">
            <a:avLst/>
          </a:prstGeom>
          <a:noFill/>
        </p:spPr>
        <p:txBody>
          <a:bodyPr wrap="square" rtlCol="0">
            <a:spAutoFit/>
          </a:bodyPr>
          <a:lstStyle/>
          <a:p>
            <a:r>
              <a:rPr lang="sv-SE" sz="2200" dirty="0">
                <a:latin typeface="Century Gothic" panose="020B0502020202020204" pitchFamily="34" charset="0"/>
              </a:rPr>
              <a:t>Ulricehamns IFK</a:t>
            </a:r>
          </a:p>
        </p:txBody>
      </p:sp>
      <p:sp>
        <p:nvSpPr>
          <p:cNvPr id="15" name="textruta 14">
            <a:extLst>
              <a:ext uri="{FF2B5EF4-FFF2-40B4-BE49-F238E27FC236}">
                <a16:creationId xmlns:a16="http://schemas.microsoft.com/office/drawing/2014/main" id="{B9C2A31C-2F60-4716-B7D2-6BB6A9536D5C}"/>
              </a:ext>
            </a:extLst>
          </p:cNvPr>
          <p:cNvSpPr txBox="1"/>
          <p:nvPr/>
        </p:nvSpPr>
        <p:spPr>
          <a:xfrm>
            <a:off x="465755" y="4861420"/>
            <a:ext cx="2076497" cy="430887"/>
          </a:xfrm>
          <a:prstGeom prst="rect">
            <a:avLst/>
          </a:prstGeom>
          <a:noFill/>
        </p:spPr>
        <p:txBody>
          <a:bodyPr wrap="square" rtlCol="0">
            <a:spAutoFit/>
          </a:bodyPr>
          <a:lstStyle/>
          <a:p>
            <a:r>
              <a:rPr lang="sv-SE" sz="2200" dirty="0">
                <a:latin typeface="Century Gothic" panose="020B0502020202020204" pitchFamily="34" charset="0"/>
              </a:rPr>
              <a:t>www.uifk.se</a:t>
            </a:r>
          </a:p>
        </p:txBody>
      </p:sp>
      <p:sp>
        <p:nvSpPr>
          <p:cNvPr id="16" name="textruta 15">
            <a:extLst>
              <a:ext uri="{FF2B5EF4-FFF2-40B4-BE49-F238E27FC236}">
                <a16:creationId xmlns:a16="http://schemas.microsoft.com/office/drawing/2014/main" id="{B19F0691-807E-4531-BACC-0FC922327546}"/>
              </a:ext>
            </a:extLst>
          </p:cNvPr>
          <p:cNvSpPr txBox="1"/>
          <p:nvPr/>
        </p:nvSpPr>
        <p:spPr>
          <a:xfrm>
            <a:off x="6521087" y="4847204"/>
            <a:ext cx="2152650" cy="430887"/>
          </a:xfrm>
          <a:prstGeom prst="rect">
            <a:avLst/>
          </a:prstGeom>
          <a:noFill/>
        </p:spPr>
        <p:txBody>
          <a:bodyPr wrap="square" rtlCol="0">
            <a:spAutoFit/>
          </a:bodyPr>
          <a:lstStyle/>
          <a:p>
            <a:r>
              <a:rPr lang="sv-SE" sz="2200" dirty="0">
                <a:latin typeface="Century Gothic" panose="020B0502020202020204" pitchFamily="34" charset="0"/>
              </a:rPr>
              <a:t>ulricehamnsifk</a:t>
            </a:r>
          </a:p>
        </p:txBody>
      </p:sp>
      <p:sp>
        <p:nvSpPr>
          <p:cNvPr id="18" name="textruta 17">
            <a:extLst>
              <a:ext uri="{FF2B5EF4-FFF2-40B4-BE49-F238E27FC236}">
                <a16:creationId xmlns:a16="http://schemas.microsoft.com/office/drawing/2014/main" id="{25D0BA43-0F38-45F5-BCE7-9912F46F9CD3}"/>
              </a:ext>
            </a:extLst>
          </p:cNvPr>
          <p:cNvSpPr txBox="1"/>
          <p:nvPr/>
        </p:nvSpPr>
        <p:spPr>
          <a:xfrm>
            <a:off x="9423400" y="4857164"/>
            <a:ext cx="2674851" cy="769441"/>
          </a:xfrm>
          <a:prstGeom prst="rect">
            <a:avLst/>
          </a:prstGeom>
          <a:noFill/>
        </p:spPr>
        <p:txBody>
          <a:bodyPr wrap="square" rtlCol="0">
            <a:spAutoFit/>
          </a:bodyPr>
          <a:lstStyle/>
          <a:p>
            <a:r>
              <a:rPr lang="sv-SE" sz="2200" dirty="0">
                <a:latin typeface="Century Gothic" panose="020B0502020202020204" pitchFamily="34" charset="0"/>
              </a:rPr>
              <a:t>https://minfotboll.</a:t>
            </a:r>
            <a:br>
              <a:rPr lang="sv-SE" sz="2200" dirty="0">
                <a:latin typeface="Century Gothic" panose="020B0502020202020204" pitchFamily="34" charset="0"/>
              </a:rPr>
            </a:br>
            <a:r>
              <a:rPr lang="sv-SE" sz="2200" dirty="0">
                <a:latin typeface="Century Gothic" panose="020B0502020202020204" pitchFamily="34" charset="0"/>
              </a:rPr>
              <a:t>svenskfotboll.se</a:t>
            </a:r>
          </a:p>
        </p:txBody>
      </p:sp>
      <p:pic>
        <p:nvPicPr>
          <p:cNvPr id="3" name="Bildobjekt 2">
            <a:extLst>
              <a:ext uri="{FF2B5EF4-FFF2-40B4-BE49-F238E27FC236}">
                <a16:creationId xmlns:a16="http://schemas.microsoft.com/office/drawing/2014/main" id="{FFC48506-38B6-4074-8DA2-EA446E288CBD}"/>
              </a:ext>
            </a:extLst>
          </p:cNvPr>
          <p:cNvPicPr>
            <a:picLocks noChangeAspect="1"/>
          </p:cNvPicPr>
          <p:nvPr/>
        </p:nvPicPr>
        <p:blipFill rotWithShape="1">
          <a:blip r:embed="rId5"/>
          <a:srcRect l="41875" t="13951" r="42916" b="61525"/>
          <a:stretch/>
        </p:blipFill>
        <p:spPr>
          <a:xfrm>
            <a:off x="9529084" y="2638623"/>
            <a:ext cx="2362689" cy="2143125"/>
          </a:xfrm>
          <a:prstGeom prst="rect">
            <a:avLst/>
          </a:prstGeom>
        </p:spPr>
      </p:pic>
    </p:spTree>
    <p:extLst>
      <p:ext uri="{BB962C8B-B14F-4D97-AF65-F5344CB8AC3E}">
        <p14:creationId xmlns:p14="http://schemas.microsoft.com/office/powerpoint/2010/main" val="2568785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gräs, person, utomhus, fält&#10;&#10;Automatiskt genererad beskrivning">
            <a:extLst>
              <a:ext uri="{FF2B5EF4-FFF2-40B4-BE49-F238E27FC236}">
                <a16:creationId xmlns:a16="http://schemas.microsoft.com/office/drawing/2014/main" id="{CA9B1286-B435-478E-B0F9-954BACA910B5}"/>
              </a:ext>
            </a:extLst>
          </p:cNvPr>
          <p:cNvPicPr>
            <a:picLocks noChangeAspect="1"/>
          </p:cNvPicPr>
          <p:nvPr/>
        </p:nvPicPr>
        <p:blipFill rotWithShape="1">
          <a:blip r:embed="rId2">
            <a:duotone>
              <a:prstClr val="black"/>
              <a:schemeClr val="accent1">
                <a:tint val="45000"/>
                <a:satMod val="400000"/>
              </a:schemeClr>
            </a:duotone>
            <a:extLst>
              <a:ext uri="{28A0092B-C50C-407E-A947-70E740481C1C}">
                <a14:useLocalDpi xmlns:a14="http://schemas.microsoft.com/office/drawing/2010/main" val="0"/>
              </a:ext>
            </a:extLst>
          </a:blip>
          <a:srcRect t="6078" b="9668"/>
          <a:stretch/>
        </p:blipFill>
        <p:spPr>
          <a:xfrm>
            <a:off x="20" y="1282"/>
            <a:ext cx="12191980" cy="6856718"/>
          </a:xfrm>
          <a:prstGeom prst="rect">
            <a:avLst/>
          </a:prstGeom>
        </p:spPr>
      </p:pic>
      <p:sp>
        <p:nvSpPr>
          <p:cNvPr id="3" name="textruta 2">
            <a:extLst>
              <a:ext uri="{FF2B5EF4-FFF2-40B4-BE49-F238E27FC236}">
                <a16:creationId xmlns:a16="http://schemas.microsoft.com/office/drawing/2014/main" id="{0C6D9015-91C8-441E-8E9A-F1B0AD38B22F}"/>
              </a:ext>
            </a:extLst>
          </p:cNvPr>
          <p:cNvSpPr txBox="1"/>
          <p:nvPr/>
        </p:nvSpPr>
        <p:spPr>
          <a:xfrm>
            <a:off x="0" y="2592278"/>
            <a:ext cx="12192000" cy="1107996"/>
          </a:xfrm>
          <a:prstGeom prst="rect">
            <a:avLst/>
          </a:prstGeom>
          <a:noFill/>
        </p:spPr>
        <p:txBody>
          <a:bodyPr wrap="square" rtlCol="0">
            <a:spAutoFit/>
          </a:bodyPr>
          <a:lstStyle/>
          <a:p>
            <a:pPr algn="ctr"/>
            <a:r>
              <a:rPr lang="sv-SE" sz="6600" b="1" dirty="0">
                <a:latin typeface="Century Gothic" panose="020B0502020202020204" pitchFamily="34" charset="0"/>
              </a:rPr>
              <a:t>Övriga frågor?</a:t>
            </a:r>
          </a:p>
        </p:txBody>
      </p:sp>
    </p:spTree>
    <p:extLst>
      <p:ext uri="{BB962C8B-B14F-4D97-AF65-F5344CB8AC3E}">
        <p14:creationId xmlns:p14="http://schemas.microsoft.com/office/powerpoint/2010/main" val="3088758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1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tema Ulricehamns IFK">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Custom 4">
      <a:majorFont>
        <a:latin typeface="Goudy Old Style"/>
        <a:ea typeface=""/>
        <a:cs typeface=""/>
      </a:majorFont>
      <a:minorFont>
        <a:latin typeface="Goudy Old Style"/>
        <a:ea typeface=""/>
        <a:cs typeface=""/>
      </a:minorFont>
    </a:fontScheme>
    <a:fmtScheme name="Skiffer">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Officetema Ulricehamns IFK" id="{7EFE5F0C-1801-4976-B5F9-8E17A58B918E}" vid="{B369E81A-BB20-4AF0-B8AF-671CC5394071}"/>
    </a:ext>
  </a:extLst>
</a:theme>
</file>

<file path=ppt/theme/theme2.xml><?xml version="1.0" encoding="utf-8"?>
<a:theme xmlns:a="http://schemas.openxmlformats.org/drawingml/2006/main" name="9_Anpassad formgivning">
  <a:themeElements>
    <a:clrScheme name="UIFK">
      <a:dk1>
        <a:srgbClr val="000000"/>
      </a:dk1>
      <a:lt1>
        <a:sysClr val="window" lastClr="FFFFFF"/>
      </a:lt1>
      <a:dk2>
        <a:srgbClr val="0563C1"/>
      </a:dk2>
      <a:lt2>
        <a:srgbClr val="FFD965"/>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8_Anpassad formgivning">
  <a:themeElements>
    <a:clrScheme name="UIFK">
      <a:dk1>
        <a:srgbClr val="000000"/>
      </a:dk1>
      <a:lt1>
        <a:sysClr val="window" lastClr="FFFFFF"/>
      </a:lt1>
      <a:dk2>
        <a:srgbClr val="0563C1"/>
      </a:dk2>
      <a:lt2>
        <a:srgbClr val="FFC000"/>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Anpassad formgivning">
  <a:themeElements>
    <a:clrScheme name="UIFK">
      <a:dk1>
        <a:srgbClr val="FFC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SlateVTI">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Office_41799076_TF12214701" id="{FE09290F-3A26-4EB7-A130-47C83F99E601}" vid="{5C84FDE2-A5DE-465F-8393-6BD13F98315B}"/>
    </a:ext>
  </a:extLst>
</a:theme>
</file>

<file path=ppt/theme/theme6.xml><?xml version="1.0" encoding="utf-8"?>
<a:theme xmlns:a="http://schemas.openxmlformats.org/drawingml/2006/main" name="4_Anpassad formgivning">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Anpassad formgivning">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Anpassad formgivning">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1_Anpassad formgivning">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Anpassad formgivning">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SlateVTI">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Custom 4">
      <a:majorFont>
        <a:latin typeface="Goudy Old Style"/>
        <a:ea typeface=""/>
        <a:cs typeface=""/>
      </a:majorFont>
      <a:minorFont>
        <a:latin typeface="Goudy Old Style"/>
        <a:ea typeface=""/>
        <a:cs typeface=""/>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Office_41799076_TF12214701" id="{FE09290F-3A26-4EB7-A130-47C83F99E601}" vid="{5C84FDE2-A5DE-465F-8393-6BD13F98315B}"/>
    </a:ext>
  </a:extLst>
</a:theme>
</file>

<file path=ppt/theme/theme12.xml><?xml version="1.0" encoding="utf-8"?>
<a:theme xmlns:a="http://schemas.openxmlformats.org/drawingml/2006/main" name="5_Anpassad formgivning">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6_Anpassad formgivning">
  <a:themeElements>
    <a:clrScheme name="UIFK">
      <a:dk1>
        <a:srgbClr val="000000"/>
      </a:dk1>
      <a:lt1>
        <a:sysClr val="window" lastClr="FFFFFF"/>
      </a:lt1>
      <a:dk2>
        <a:srgbClr val="0563C1"/>
      </a:dk2>
      <a:lt2>
        <a:srgbClr val="FFF2CC"/>
      </a:lt2>
      <a:accent1>
        <a:srgbClr val="4472C4"/>
      </a:accent1>
      <a:accent2>
        <a:srgbClr val="000000"/>
      </a:accent2>
      <a:accent3>
        <a:srgbClr val="FFC000"/>
      </a:accent3>
      <a:accent4>
        <a:srgbClr val="FFFFFF"/>
      </a:accent4>
      <a:accent5>
        <a:srgbClr val="5B9BD5"/>
      </a:accent5>
      <a:accent6>
        <a:srgbClr val="FF0000"/>
      </a:accent6>
      <a:hlink>
        <a:srgbClr val="0563C1"/>
      </a:hlink>
      <a:folHlink>
        <a:srgbClr val="FFC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Officetema Ulricehamns IFK</Template>
  <TotalTime>5781</TotalTime>
  <Words>1544</Words>
  <Application>Microsoft Office PowerPoint</Application>
  <PresentationFormat>Bredbild</PresentationFormat>
  <Paragraphs>106</Paragraphs>
  <Slides>20</Slides>
  <Notes>0</Notes>
  <HiddenSlides>0</HiddenSlides>
  <MMClips>0</MMClips>
  <ScaleCrop>false</ScaleCrop>
  <HeadingPairs>
    <vt:vector size="6" baseType="variant">
      <vt:variant>
        <vt:lpstr>Använt teckensnitt</vt:lpstr>
      </vt:variant>
      <vt:variant>
        <vt:i4>5</vt:i4>
      </vt:variant>
      <vt:variant>
        <vt:lpstr>Tema</vt:lpstr>
      </vt:variant>
      <vt:variant>
        <vt:i4>13</vt:i4>
      </vt:variant>
      <vt:variant>
        <vt:lpstr>Bildrubriker</vt:lpstr>
      </vt:variant>
      <vt:variant>
        <vt:i4>20</vt:i4>
      </vt:variant>
    </vt:vector>
  </HeadingPairs>
  <TitlesOfParts>
    <vt:vector size="38" baseType="lpstr">
      <vt:lpstr>Arial</vt:lpstr>
      <vt:lpstr>Calibri</vt:lpstr>
      <vt:lpstr>Calibri Light</vt:lpstr>
      <vt:lpstr>Century Gothic</vt:lpstr>
      <vt:lpstr>Wingdings 2</vt:lpstr>
      <vt:lpstr>Officetema Ulricehamns IFK</vt:lpstr>
      <vt:lpstr>9_Anpassad formgivning</vt:lpstr>
      <vt:lpstr>8_Anpassad formgivning</vt:lpstr>
      <vt:lpstr>7_Anpassad formgivning</vt:lpstr>
      <vt:lpstr>2_SlateVTI</vt:lpstr>
      <vt:lpstr>4_Anpassad formgivning</vt:lpstr>
      <vt:lpstr>3_Anpassad formgivning</vt:lpstr>
      <vt:lpstr>2_Anpassad formgivning</vt:lpstr>
      <vt:lpstr>1_Anpassad formgivning</vt:lpstr>
      <vt:lpstr>Anpassad formgivning</vt:lpstr>
      <vt:lpstr>1_SlateVTI</vt:lpstr>
      <vt:lpstr>5_Anpassad formgivning</vt:lpstr>
      <vt:lpstr>6_Anpassad formgivning</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Matcher</vt:lpstr>
      <vt:lpstr>PowerPoint-presentation</vt:lpstr>
      <vt:lpstr>Domare</vt:lpstr>
      <vt:lpstr>Kiosken</vt:lpstr>
      <vt:lpstr>PowerPoint-presentation</vt:lpstr>
      <vt:lpstr>Entrévärdar och bollkallar</vt:lpstr>
      <vt:lpstr>Administration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Fredrik Målberg</dc:creator>
  <cp:lastModifiedBy>Stefan Åke</cp:lastModifiedBy>
  <cp:revision>267</cp:revision>
  <dcterms:created xsi:type="dcterms:W3CDTF">2021-10-27T18:06:23Z</dcterms:created>
  <dcterms:modified xsi:type="dcterms:W3CDTF">2025-05-14T08:27:55Z</dcterms:modified>
</cp:coreProperties>
</file>