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81" r:id="rId3"/>
    <p:sldId id="272" r:id="rId4"/>
    <p:sldId id="308" r:id="rId5"/>
    <p:sldId id="260" r:id="rId6"/>
    <p:sldId id="298" r:id="rId7"/>
    <p:sldId id="310" r:id="rId8"/>
    <p:sldId id="305" r:id="rId9"/>
    <p:sldId id="311" r:id="rId10"/>
    <p:sldId id="284" r:id="rId11"/>
    <p:sldId id="300" r:id="rId12"/>
    <p:sldId id="290" r:id="rId13"/>
    <p:sldId id="297" r:id="rId14"/>
    <p:sldId id="306" r:id="rId15"/>
    <p:sldId id="307" r:id="rId16"/>
    <p:sldId id="309" r:id="rId17"/>
    <p:sldId id="292" r:id="rId18"/>
    <p:sldId id="28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762E7F-C5FA-4A99-9569-303456269B44}" v="9" dt="2026-03-09T10:24:31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08" y="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hnberg, Anders" userId="19ea5539-fd24-4e90-9e16-accbe743abbc" providerId="ADAL" clId="{933DEB6D-64C7-4EAD-9EFC-C46F254B8D3C}"/>
    <pc:docChg chg="undo custSel modSld">
      <pc:chgData name="Jahnberg, Anders" userId="19ea5539-fd24-4e90-9e16-accbe743abbc" providerId="ADAL" clId="{933DEB6D-64C7-4EAD-9EFC-C46F254B8D3C}" dt="2026-03-12T06:47:28.590" v="507" actId="20577"/>
      <pc:docMkLst>
        <pc:docMk/>
      </pc:docMkLst>
      <pc:sldChg chg="addSp modSp mod">
        <pc:chgData name="Jahnberg, Anders" userId="19ea5539-fd24-4e90-9e16-accbe743abbc" providerId="ADAL" clId="{933DEB6D-64C7-4EAD-9EFC-C46F254B8D3C}" dt="2026-03-10T18:08:32.510" v="497" actId="14100"/>
        <pc:sldMkLst>
          <pc:docMk/>
          <pc:sldMk cId="1643087207" sldId="256"/>
        </pc:sldMkLst>
        <pc:spChg chg="add mod">
          <ac:chgData name="Jahnberg, Anders" userId="19ea5539-fd24-4e90-9e16-accbe743abbc" providerId="ADAL" clId="{933DEB6D-64C7-4EAD-9EFC-C46F254B8D3C}" dt="2026-03-09T10:24:46.898" v="437" actId="1076"/>
          <ac:spMkLst>
            <pc:docMk/>
            <pc:sldMk cId="1643087207" sldId="256"/>
            <ac:spMk id="3" creationId="{65FA21CC-C758-559A-6543-4104EFF6099E}"/>
          </ac:spMkLst>
        </pc:spChg>
        <pc:picChg chg="mod">
          <ac:chgData name="Jahnberg, Anders" userId="19ea5539-fd24-4e90-9e16-accbe743abbc" providerId="ADAL" clId="{933DEB6D-64C7-4EAD-9EFC-C46F254B8D3C}" dt="2026-03-09T09:59:55.192" v="18" actId="1076"/>
          <ac:picMkLst>
            <pc:docMk/>
            <pc:sldMk cId="1643087207" sldId="256"/>
            <ac:picMk id="4" creationId="{450288D5-18A0-D4F8-9D82-3F3BB7652E94}"/>
          </ac:picMkLst>
        </pc:picChg>
        <pc:picChg chg="mod">
          <ac:chgData name="Jahnberg, Anders" userId="19ea5539-fd24-4e90-9e16-accbe743abbc" providerId="ADAL" clId="{933DEB6D-64C7-4EAD-9EFC-C46F254B8D3C}" dt="2026-03-10T18:08:32.510" v="497" actId="14100"/>
          <ac:picMkLst>
            <pc:docMk/>
            <pc:sldMk cId="1643087207" sldId="256"/>
            <ac:picMk id="1038" creationId="{00000000-0000-0000-0000-000000000000}"/>
          </ac:picMkLst>
        </pc:picChg>
      </pc:sldChg>
      <pc:sldChg chg="modSp mod">
        <pc:chgData name="Jahnberg, Anders" userId="19ea5539-fd24-4e90-9e16-accbe743abbc" providerId="ADAL" clId="{933DEB6D-64C7-4EAD-9EFC-C46F254B8D3C}" dt="2026-03-09T10:12:35.858" v="76" actId="1076"/>
        <pc:sldMkLst>
          <pc:docMk/>
          <pc:sldMk cId="757565228" sldId="260"/>
        </pc:sldMkLst>
        <pc:spChg chg="mod">
          <ac:chgData name="Jahnberg, Anders" userId="19ea5539-fd24-4e90-9e16-accbe743abbc" providerId="ADAL" clId="{933DEB6D-64C7-4EAD-9EFC-C46F254B8D3C}" dt="2026-03-09T10:12:35.858" v="76" actId="1076"/>
          <ac:spMkLst>
            <pc:docMk/>
            <pc:sldMk cId="757565228" sldId="260"/>
            <ac:spMk id="4" creationId="{DA16980E-33B2-D48A-78DF-64333261E9D8}"/>
          </ac:spMkLst>
        </pc:spChg>
        <pc:picChg chg="mod">
          <ac:chgData name="Jahnberg, Anders" userId="19ea5539-fd24-4e90-9e16-accbe743abbc" providerId="ADAL" clId="{933DEB6D-64C7-4EAD-9EFC-C46F254B8D3C}" dt="2026-03-09T10:00:57.879" v="29" actId="14100"/>
          <ac:picMkLst>
            <pc:docMk/>
            <pc:sldMk cId="757565228" sldId="260"/>
            <ac:picMk id="9" creationId="{943F16AC-7667-7FE9-69A1-0A23E82B0540}"/>
          </ac:picMkLst>
        </pc:picChg>
      </pc:sldChg>
      <pc:sldChg chg="modSp mod">
        <pc:chgData name="Jahnberg, Anders" userId="19ea5539-fd24-4e90-9e16-accbe743abbc" providerId="ADAL" clId="{933DEB6D-64C7-4EAD-9EFC-C46F254B8D3C}" dt="2026-03-09T10:00:31.467" v="25" actId="1076"/>
        <pc:sldMkLst>
          <pc:docMk/>
          <pc:sldMk cId="4026998104" sldId="272"/>
        </pc:sldMkLst>
        <pc:spChg chg="mod">
          <ac:chgData name="Jahnberg, Anders" userId="19ea5539-fd24-4e90-9e16-accbe743abbc" providerId="ADAL" clId="{933DEB6D-64C7-4EAD-9EFC-C46F254B8D3C}" dt="2026-03-09T10:00:31.467" v="25" actId="1076"/>
          <ac:spMkLst>
            <pc:docMk/>
            <pc:sldMk cId="4026998104" sldId="272"/>
            <ac:spMk id="2" creationId="{8D6DDB18-D665-5AAF-E966-D573AE4FD1AB}"/>
          </ac:spMkLst>
        </pc:spChg>
        <pc:picChg chg="mod">
          <ac:chgData name="Jahnberg, Anders" userId="19ea5539-fd24-4e90-9e16-accbe743abbc" providerId="ADAL" clId="{933DEB6D-64C7-4EAD-9EFC-C46F254B8D3C}" dt="2026-03-09T10:00:24.722" v="24" actId="14100"/>
          <ac:picMkLst>
            <pc:docMk/>
            <pc:sldMk cId="4026998104" sldId="272"/>
            <ac:picMk id="9" creationId="{943F16AC-7667-7FE9-69A1-0A23E82B0540}"/>
          </ac:picMkLst>
        </pc:picChg>
      </pc:sldChg>
      <pc:sldChg chg="modSp mod">
        <pc:chgData name="Jahnberg, Anders" userId="19ea5539-fd24-4e90-9e16-accbe743abbc" providerId="ADAL" clId="{933DEB6D-64C7-4EAD-9EFC-C46F254B8D3C}" dt="2026-03-09T10:00:00.847" v="20" actId="1076"/>
        <pc:sldMkLst>
          <pc:docMk/>
          <pc:sldMk cId="89520217" sldId="281"/>
        </pc:sldMkLst>
        <pc:picChg chg="mod">
          <ac:chgData name="Jahnberg, Anders" userId="19ea5539-fd24-4e90-9e16-accbe743abbc" providerId="ADAL" clId="{933DEB6D-64C7-4EAD-9EFC-C46F254B8D3C}" dt="2026-03-09T10:00:00.847" v="20" actId="1076"/>
          <ac:picMkLst>
            <pc:docMk/>
            <pc:sldMk cId="89520217" sldId="281"/>
            <ac:picMk id="6" creationId="{B9A59674-87A0-206F-69F6-D44534E3259C}"/>
          </ac:picMkLst>
        </pc:picChg>
      </pc:sldChg>
      <pc:sldChg chg="modSp mod">
        <pc:chgData name="Jahnberg, Anders" userId="19ea5539-fd24-4e90-9e16-accbe743abbc" providerId="ADAL" clId="{933DEB6D-64C7-4EAD-9EFC-C46F254B8D3C}" dt="2026-03-09T10:16:09.433" v="130" actId="20577"/>
        <pc:sldMkLst>
          <pc:docMk/>
          <pc:sldMk cId="3734789163" sldId="284"/>
        </pc:sldMkLst>
        <pc:spChg chg="mod">
          <ac:chgData name="Jahnberg, Anders" userId="19ea5539-fd24-4e90-9e16-accbe743abbc" providerId="ADAL" clId="{933DEB6D-64C7-4EAD-9EFC-C46F254B8D3C}" dt="2026-03-09T10:16:09.433" v="130" actId="20577"/>
          <ac:spMkLst>
            <pc:docMk/>
            <pc:sldMk cId="3734789163" sldId="284"/>
            <ac:spMk id="3" creationId="{8B12D4A9-AECF-3C98-6C2F-A0779E830B87}"/>
          </ac:spMkLst>
        </pc:spChg>
        <pc:spChg chg="mod">
          <ac:chgData name="Jahnberg, Anders" userId="19ea5539-fd24-4e90-9e16-accbe743abbc" providerId="ADAL" clId="{933DEB6D-64C7-4EAD-9EFC-C46F254B8D3C}" dt="2026-03-09T10:16:01.563" v="124" actId="20577"/>
          <ac:spMkLst>
            <pc:docMk/>
            <pc:sldMk cId="3734789163" sldId="284"/>
            <ac:spMk id="4" creationId="{9C8E3A74-91B4-3A8C-1EF0-603865574962}"/>
          </ac:spMkLst>
        </pc:spChg>
        <pc:spChg chg="mod">
          <ac:chgData name="Jahnberg, Anders" userId="19ea5539-fd24-4e90-9e16-accbe743abbc" providerId="ADAL" clId="{933DEB6D-64C7-4EAD-9EFC-C46F254B8D3C}" dt="2026-03-09T10:16:05.198" v="127" actId="20577"/>
          <ac:spMkLst>
            <pc:docMk/>
            <pc:sldMk cId="3734789163" sldId="284"/>
            <ac:spMk id="5" creationId="{C218CE3B-2329-98FB-8BF0-15F71DD73DDD}"/>
          </ac:spMkLst>
        </pc:spChg>
        <pc:picChg chg="mod">
          <ac:chgData name="Jahnberg, Anders" userId="19ea5539-fd24-4e90-9e16-accbe743abbc" providerId="ADAL" clId="{933DEB6D-64C7-4EAD-9EFC-C46F254B8D3C}" dt="2026-03-09T10:01:46.355" v="40" actId="14100"/>
          <ac:picMkLst>
            <pc:docMk/>
            <pc:sldMk cId="3734789163" sldId="284"/>
            <ac:picMk id="9" creationId="{3CDFC2EF-41E6-9AD0-AD71-A3C28281FD8B}"/>
          </ac:picMkLst>
        </pc:picChg>
      </pc:sldChg>
      <pc:sldChg chg="modSp mod">
        <pc:chgData name="Jahnberg, Anders" userId="19ea5539-fd24-4e90-9e16-accbe743abbc" providerId="ADAL" clId="{933DEB6D-64C7-4EAD-9EFC-C46F254B8D3C}" dt="2026-03-09T10:21:32.790" v="376" actId="20577"/>
        <pc:sldMkLst>
          <pc:docMk/>
          <pc:sldMk cId="4104022499" sldId="289"/>
        </pc:sldMkLst>
        <pc:spChg chg="mod">
          <ac:chgData name="Jahnberg, Anders" userId="19ea5539-fd24-4e90-9e16-accbe743abbc" providerId="ADAL" clId="{933DEB6D-64C7-4EAD-9EFC-C46F254B8D3C}" dt="2026-03-09T10:21:32.790" v="376" actId="20577"/>
          <ac:spMkLst>
            <pc:docMk/>
            <pc:sldMk cId="4104022499" sldId="289"/>
            <ac:spMk id="2" creationId="{A553D94E-5726-DDE2-6A27-7C3D01BB07F5}"/>
          </ac:spMkLst>
        </pc:spChg>
      </pc:sldChg>
      <pc:sldChg chg="modSp mod">
        <pc:chgData name="Jahnberg, Anders" userId="19ea5539-fd24-4e90-9e16-accbe743abbc" providerId="ADAL" clId="{933DEB6D-64C7-4EAD-9EFC-C46F254B8D3C}" dt="2026-03-12T06:47:28.590" v="507" actId="20577"/>
        <pc:sldMkLst>
          <pc:docMk/>
          <pc:sldMk cId="3774776799" sldId="290"/>
        </pc:sldMkLst>
        <pc:spChg chg="mod">
          <ac:chgData name="Jahnberg, Anders" userId="19ea5539-fd24-4e90-9e16-accbe743abbc" providerId="ADAL" clId="{933DEB6D-64C7-4EAD-9EFC-C46F254B8D3C}" dt="2026-03-12T06:47:28.590" v="507" actId="20577"/>
          <ac:spMkLst>
            <pc:docMk/>
            <pc:sldMk cId="3774776799" sldId="290"/>
            <ac:spMk id="2" creationId="{8D6DDB18-D665-5AAF-E966-D573AE4FD1AB}"/>
          </ac:spMkLst>
        </pc:spChg>
      </pc:sldChg>
      <pc:sldChg chg="modSp mod">
        <pc:chgData name="Jahnberg, Anders" userId="19ea5539-fd24-4e90-9e16-accbe743abbc" providerId="ADAL" clId="{933DEB6D-64C7-4EAD-9EFC-C46F254B8D3C}" dt="2026-03-09T10:20:04.060" v="274" actId="108"/>
        <pc:sldMkLst>
          <pc:docMk/>
          <pc:sldMk cId="565378659" sldId="292"/>
        </pc:sldMkLst>
        <pc:spChg chg="mod">
          <ac:chgData name="Jahnberg, Anders" userId="19ea5539-fd24-4e90-9e16-accbe743abbc" providerId="ADAL" clId="{933DEB6D-64C7-4EAD-9EFC-C46F254B8D3C}" dt="2026-03-09T10:20:04.060" v="274" actId="108"/>
          <ac:spMkLst>
            <pc:docMk/>
            <pc:sldMk cId="565378659" sldId="292"/>
            <ac:spMk id="3" creationId="{5194F51E-3455-4BB5-1731-95C6A189E243}"/>
          </ac:spMkLst>
        </pc:spChg>
      </pc:sldChg>
      <pc:sldChg chg="modSp mod">
        <pc:chgData name="Jahnberg, Anders" userId="19ea5539-fd24-4e90-9e16-accbe743abbc" providerId="ADAL" clId="{933DEB6D-64C7-4EAD-9EFC-C46F254B8D3C}" dt="2026-03-09T10:01:51.843" v="41" actId="14100"/>
        <pc:sldMkLst>
          <pc:docMk/>
          <pc:sldMk cId="1410232699" sldId="297"/>
        </pc:sldMkLst>
        <pc:picChg chg="mod">
          <ac:chgData name="Jahnberg, Anders" userId="19ea5539-fd24-4e90-9e16-accbe743abbc" providerId="ADAL" clId="{933DEB6D-64C7-4EAD-9EFC-C46F254B8D3C}" dt="2026-03-09T10:01:51.843" v="41" actId="14100"/>
          <ac:picMkLst>
            <pc:docMk/>
            <pc:sldMk cId="1410232699" sldId="297"/>
            <ac:picMk id="9" creationId="{FF9CD9DE-CC4C-99D9-24B8-DA7F5DCA076D}"/>
          </ac:picMkLst>
        </pc:picChg>
      </pc:sldChg>
      <pc:sldChg chg="modSp mod">
        <pc:chgData name="Jahnberg, Anders" userId="19ea5539-fd24-4e90-9e16-accbe743abbc" providerId="ADAL" clId="{933DEB6D-64C7-4EAD-9EFC-C46F254B8D3C}" dt="2026-03-09T10:00:52.055" v="28" actId="14100"/>
        <pc:sldMkLst>
          <pc:docMk/>
          <pc:sldMk cId="297640651" sldId="298"/>
        </pc:sldMkLst>
        <pc:picChg chg="mod">
          <ac:chgData name="Jahnberg, Anders" userId="19ea5539-fd24-4e90-9e16-accbe743abbc" providerId="ADAL" clId="{933DEB6D-64C7-4EAD-9EFC-C46F254B8D3C}" dt="2026-03-09T10:00:52.055" v="28" actId="14100"/>
          <ac:picMkLst>
            <pc:docMk/>
            <pc:sldMk cId="297640651" sldId="298"/>
            <ac:picMk id="9" creationId="{158751C4-96D4-D9D1-8D13-FF248FACA27B}"/>
          </ac:picMkLst>
        </pc:picChg>
      </pc:sldChg>
      <pc:sldChg chg="addSp modSp mod">
        <pc:chgData name="Jahnberg, Anders" userId="19ea5539-fd24-4e90-9e16-accbe743abbc" providerId="ADAL" clId="{933DEB6D-64C7-4EAD-9EFC-C46F254B8D3C}" dt="2026-03-09T10:13:13.611" v="81" actId="20577"/>
        <pc:sldMkLst>
          <pc:docMk/>
          <pc:sldMk cId="1600917307" sldId="305"/>
        </pc:sldMkLst>
        <pc:spChg chg="mod">
          <ac:chgData name="Jahnberg, Anders" userId="19ea5539-fd24-4e90-9e16-accbe743abbc" providerId="ADAL" clId="{933DEB6D-64C7-4EAD-9EFC-C46F254B8D3C}" dt="2026-03-09T10:13:13.611" v="81" actId="20577"/>
          <ac:spMkLst>
            <pc:docMk/>
            <pc:sldMk cId="1600917307" sldId="305"/>
            <ac:spMk id="3" creationId="{349D1723-3A96-8B4F-5D9D-4EA0DB09C254}"/>
          </ac:spMkLst>
        </pc:spChg>
        <pc:picChg chg="add mod">
          <ac:chgData name="Jahnberg, Anders" userId="19ea5539-fd24-4e90-9e16-accbe743abbc" providerId="ADAL" clId="{933DEB6D-64C7-4EAD-9EFC-C46F254B8D3C}" dt="2026-03-09T10:01:24.648" v="35" actId="1076"/>
          <ac:picMkLst>
            <pc:docMk/>
            <pc:sldMk cId="1600917307" sldId="305"/>
            <ac:picMk id="4" creationId="{BB94C639-5CA2-898D-3746-49F1F758F99F}"/>
          </ac:picMkLst>
        </pc:picChg>
      </pc:sldChg>
      <pc:sldChg chg="addSp modSp mod">
        <pc:chgData name="Jahnberg, Anders" userId="19ea5539-fd24-4e90-9e16-accbe743abbc" providerId="ADAL" clId="{933DEB6D-64C7-4EAD-9EFC-C46F254B8D3C}" dt="2026-03-09T10:16:38.467" v="132" actId="1076"/>
        <pc:sldMkLst>
          <pc:docMk/>
          <pc:sldMk cId="2145269113" sldId="306"/>
        </pc:sldMkLst>
        <pc:picChg chg="add mod">
          <ac:chgData name="Jahnberg, Anders" userId="19ea5539-fd24-4e90-9e16-accbe743abbc" providerId="ADAL" clId="{933DEB6D-64C7-4EAD-9EFC-C46F254B8D3C}" dt="2026-03-09T10:02:10.507" v="43" actId="1076"/>
          <ac:picMkLst>
            <pc:docMk/>
            <pc:sldMk cId="2145269113" sldId="306"/>
            <ac:picMk id="4" creationId="{3896A3FE-85FD-051E-689C-EF47C2A7AEC3}"/>
          </ac:picMkLst>
        </pc:picChg>
        <pc:picChg chg="mod">
          <ac:chgData name="Jahnberg, Anders" userId="19ea5539-fd24-4e90-9e16-accbe743abbc" providerId="ADAL" clId="{933DEB6D-64C7-4EAD-9EFC-C46F254B8D3C}" dt="2026-03-09T10:16:38.467" v="132" actId="1076"/>
          <ac:picMkLst>
            <pc:docMk/>
            <pc:sldMk cId="2145269113" sldId="306"/>
            <ac:picMk id="5" creationId="{3B5FDC64-CA27-5AFA-4586-D0F0C9257846}"/>
          </ac:picMkLst>
        </pc:picChg>
      </pc:sldChg>
      <pc:sldChg chg="addSp modSp mod">
        <pc:chgData name="Jahnberg, Anders" userId="19ea5539-fd24-4e90-9e16-accbe743abbc" providerId="ADAL" clId="{933DEB6D-64C7-4EAD-9EFC-C46F254B8D3C}" dt="2026-03-09T10:16:53.545" v="135" actId="1076"/>
        <pc:sldMkLst>
          <pc:docMk/>
          <pc:sldMk cId="2278389895" sldId="307"/>
        </pc:sldMkLst>
        <pc:picChg chg="add mod">
          <ac:chgData name="Jahnberg, Anders" userId="19ea5539-fd24-4e90-9e16-accbe743abbc" providerId="ADAL" clId="{933DEB6D-64C7-4EAD-9EFC-C46F254B8D3C}" dt="2026-03-09T10:02:18.972" v="46" actId="1076"/>
          <ac:picMkLst>
            <pc:docMk/>
            <pc:sldMk cId="2278389895" sldId="307"/>
            <ac:picMk id="4" creationId="{7B49E84E-96B2-4512-8522-1517449F1F0F}"/>
          </ac:picMkLst>
        </pc:picChg>
        <pc:picChg chg="mod">
          <ac:chgData name="Jahnberg, Anders" userId="19ea5539-fd24-4e90-9e16-accbe743abbc" providerId="ADAL" clId="{933DEB6D-64C7-4EAD-9EFC-C46F254B8D3C}" dt="2026-03-09T10:16:53.545" v="135" actId="1076"/>
          <ac:picMkLst>
            <pc:docMk/>
            <pc:sldMk cId="2278389895" sldId="307"/>
            <ac:picMk id="5" creationId="{7C947DFD-DEA5-AE79-59CB-287F93977BC9}"/>
          </ac:picMkLst>
        </pc:picChg>
        <pc:picChg chg="mod">
          <ac:chgData name="Jahnberg, Anders" userId="19ea5539-fd24-4e90-9e16-accbe743abbc" providerId="ADAL" clId="{933DEB6D-64C7-4EAD-9EFC-C46F254B8D3C}" dt="2026-03-09T10:16:50.758" v="134" actId="1076"/>
          <ac:picMkLst>
            <pc:docMk/>
            <pc:sldMk cId="2278389895" sldId="307"/>
            <ac:picMk id="7" creationId="{D813B420-9758-01F3-FFD3-8F6CE24DFCCF}"/>
          </ac:picMkLst>
        </pc:picChg>
      </pc:sldChg>
      <pc:sldChg chg="addSp modSp mod">
        <pc:chgData name="Jahnberg, Anders" userId="19ea5539-fd24-4e90-9e16-accbe743abbc" providerId="ADAL" clId="{933DEB6D-64C7-4EAD-9EFC-C46F254B8D3C}" dt="2026-03-09T10:11:15.515" v="60" actId="1076"/>
        <pc:sldMkLst>
          <pc:docMk/>
          <pc:sldMk cId="3497567408" sldId="308"/>
        </pc:sldMkLst>
        <pc:spChg chg="mod">
          <ac:chgData name="Jahnberg, Anders" userId="19ea5539-fd24-4e90-9e16-accbe743abbc" providerId="ADAL" clId="{933DEB6D-64C7-4EAD-9EFC-C46F254B8D3C}" dt="2026-03-09T10:10:08.702" v="59" actId="20577"/>
          <ac:spMkLst>
            <pc:docMk/>
            <pc:sldMk cId="3497567408" sldId="308"/>
            <ac:spMk id="3" creationId="{CDC99CCA-ACFC-0500-15CC-FFFF8B637BAE}"/>
          </ac:spMkLst>
        </pc:spChg>
        <pc:picChg chg="add mod">
          <ac:chgData name="Jahnberg, Anders" userId="19ea5539-fd24-4e90-9e16-accbe743abbc" providerId="ADAL" clId="{933DEB6D-64C7-4EAD-9EFC-C46F254B8D3C}" dt="2026-03-09T10:00:38.816" v="26"/>
          <ac:picMkLst>
            <pc:docMk/>
            <pc:sldMk cId="3497567408" sldId="308"/>
            <ac:picMk id="4" creationId="{43EBFE97-9FDF-76C4-B801-BFAB05C456ED}"/>
          </ac:picMkLst>
        </pc:picChg>
        <pc:picChg chg="add mod">
          <ac:chgData name="Jahnberg, Anders" userId="19ea5539-fd24-4e90-9e16-accbe743abbc" providerId="ADAL" clId="{933DEB6D-64C7-4EAD-9EFC-C46F254B8D3C}" dt="2026-03-09T10:11:15.515" v="60" actId="1076"/>
          <ac:picMkLst>
            <pc:docMk/>
            <pc:sldMk cId="3497567408" sldId="308"/>
            <ac:picMk id="6" creationId="{A7A0138A-BCD8-501B-D287-7371B16DA3F5}"/>
          </ac:picMkLst>
        </pc:picChg>
      </pc:sldChg>
      <pc:sldChg chg="addSp modSp mod">
        <pc:chgData name="Jahnberg, Anders" userId="19ea5539-fd24-4e90-9e16-accbe743abbc" providerId="ADAL" clId="{933DEB6D-64C7-4EAD-9EFC-C46F254B8D3C}" dt="2026-03-10T12:28:13.475" v="494" actId="20577"/>
        <pc:sldMkLst>
          <pc:docMk/>
          <pc:sldMk cId="592794332" sldId="309"/>
        </pc:sldMkLst>
        <pc:spChg chg="mod">
          <ac:chgData name="Jahnberg, Anders" userId="19ea5539-fd24-4e90-9e16-accbe743abbc" providerId="ADAL" clId="{933DEB6D-64C7-4EAD-9EFC-C46F254B8D3C}" dt="2026-03-10T12:28:13.475" v="494" actId="20577"/>
          <ac:spMkLst>
            <pc:docMk/>
            <pc:sldMk cId="592794332" sldId="309"/>
            <ac:spMk id="3" creationId="{439C7AA6-6EF6-D479-8A6F-0DEFA1091561}"/>
          </ac:spMkLst>
        </pc:spChg>
        <pc:picChg chg="add mod">
          <ac:chgData name="Jahnberg, Anders" userId="19ea5539-fd24-4e90-9e16-accbe743abbc" providerId="ADAL" clId="{933DEB6D-64C7-4EAD-9EFC-C46F254B8D3C}" dt="2026-03-09T10:02:23.456" v="47"/>
          <ac:picMkLst>
            <pc:docMk/>
            <pc:sldMk cId="592794332" sldId="309"/>
            <ac:picMk id="4" creationId="{19988EFB-E729-AD7B-7AE7-ADF4E84488A2}"/>
          </ac:picMkLst>
        </pc:picChg>
      </pc:sldChg>
      <pc:sldChg chg="addSp modSp mod">
        <pc:chgData name="Jahnberg, Anders" userId="19ea5539-fd24-4e90-9e16-accbe743abbc" providerId="ADAL" clId="{933DEB6D-64C7-4EAD-9EFC-C46F254B8D3C}" dt="2026-03-09T10:01:11.703" v="31" actId="14100"/>
        <pc:sldMkLst>
          <pc:docMk/>
          <pc:sldMk cId="3010216629" sldId="310"/>
        </pc:sldMkLst>
        <pc:picChg chg="add mod">
          <ac:chgData name="Jahnberg, Anders" userId="19ea5539-fd24-4e90-9e16-accbe743abbc" providerId="ADAL" clId="{933DEB6D-64C7-4EAD-9EFC-C46F254B8D3C}" dt="2026-03-09T10:01:11.703" v="31" actId="14100"/>
          <ac:picMkLst>
            <pc:docMk/>
            <pc:sldMk cId="3010216629" sldId="310"/>
            <ac:picMk id="3" creationId="{13D42041-25A1-A052-7F28-82BAAC6781DE}"/>
          </ac:picMkLst>
        </pc:picChg>
      </pc:sldChg>
      <pc:sldChg chg="addSp modSp mod">
        <pc:chgData name="Jahnberg, Anders" userId="19ea5539-fd24-4e90-9e16-accbe743abbc" providerId="ADAL" clId="{933DEB6D-64C7-4EAD-9EFC-C46F254B8D3C}" dt="2026-03-09T10:23:20.097" v="413" actId="20577"/>
        <pc:sldMkLst>
          <pc:docMk/>
          <pc:sldMk cId="2138434114" sldId="311"/>
        </pc:sldMkLst>
        <pc:spChg chg="mod">
          <ac:chgData name="Jahnberg, Anders" userId="19ea5539-fd24-4e90-9e16-accbe743abbc" providerId="ADAL" clId="{933DEB6D-64C7-4EAD-9EFC-C46F254B8D3C}" dt="2026-03-09T10:23:20.097" v="413" actId="20577"/>
          <ac:spMkLst>
            <pc:docMk/>
            <pc:sldMk cId="2138434114" sldId="311"/>
            <ac:spMk id="3" creationId="{9F865124-4144-3C22-185B-FC9E3C170800}"/>
          </ac:spMkLst>
        </pc:spChg>
        <pc:picChg chg="add mod">
          <ac:chgData name="Jahnberg, Anders" userId="19ea5539-fd24-4e90-9e16-accbe743abbc" providerId="ADAL" clId="{933DEB6D-64C7-4EAD-9EFC-C46F254B8D3C}" dt="2026-03-09T10:01:33.654" v="38" actId="1076"/>
          <ac:picMkLst>
            <pc:docMk/>
            <pc:sldMk cId="2138434114" sldId="311"/>
            <ac:picMk id="4" creationId="{E6B2EE49-C05D-AF45-EF55-D131533D4C3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254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883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4872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949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2870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684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4634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851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6488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8626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4014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5341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8157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5544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9613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7257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152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25F99AB-C702-4B8A-9235-C4ADAC074F58}" type="datetimeFigureOut">
              <a:rPr lang="sv-SE" smtClean="0"/>
              <a:t>2026-03-12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DA122-72AD-4938-9CCA-AD63917DB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2022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428C58-EB10-6FA9-F512-DC0DAD413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458" y="4542502"/>
            <a:ext cx="9186063" cy="118998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v-SE" sz="6000"/>
              <a:t>Föräldramöte P12</a:t>
            </a:r>
          </a:p>
        </p:txBody>
      </p:sp>
      <p:pic>
        <p:nvPicPr>
          <p:cNvPr id="1038" name="Picture 1037" descr="P12.jpg"/>
          <p:cNvPicPr>
            <a:picLocks noChangeAspect="1"/>
          </p:cNvPicPr>
          <p:nvPr/>
        </p:nvPicPr>
        <p:blipFill>
          <a:blip r:embed="rId3"/>
          <a:srcRect t="10383" r="-3" b="-3"/>
          <a:stretch>
            <a:fillRect/>
          </a:stretch>
        </p:blipFill>
        <p:spPr>
          <a:xfrm>
            <a:off x="776134" y="358725"/>
            <a:ext cx="5937281" cy="38176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4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450288D5-18A0-D4F8-9D82-3F3BB7652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093" y="4129238"/>
            <a:ext cx="2217420" cy="22174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FA21CC-C758-559A-6543-4104EFF6099E}"/>
              </a:ext>
            </a:extLst>
          </p:cNvPr>
          <p:cNvSpPr txBox="1"/>
          <p:nvPr/>
        </p:nvSpPr>
        <p:spPr>
          <a:xfrm>
            <a:off x="697831" y="5662841"/>
            <a:ext cx="3910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Klubbhuset, 2026-03-10</a:t>
            </a:r>
          </a:p>
        </p:txBody>
      </p:sp>
    </p:spTree>
    <p:extLst>
      <p:ext uri="{BB962C8B-B14F-4D97-AF65-F5344CB8AC3E}">
        <p14:creationId xmlns:p14="http://schemas.microsoft.com/office/powerpoint/2010/main" val="164308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66F832-89F3-2B4D-5B24-46D12727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4A865C-B826-D6D2-63D9-D10861A1833C}"/>
              </a:ext>
            </a:extLst>
          </p:cNvPr>
          <p:cNvSpPr txBox="1">
            <a:spLocks/>
          </p:cNvSpPr>
          <p:nvPr/>
        </p:nvSpPr>
        <p:spPr>
          <a:xfrm>
            <a:off x="648930" y="629266"/>
            <a:ext cx="4795482" cy="16419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</a:rPr>
              <a:t>Agenda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74416DD-4A1A-B5F9-F839-B2FB12FE526F}"/>
              </a:ext>
            </a:extLst>
          </p:cNvPr>
          <p:cNvSpPr txBox="1"/>
          <p:nvPr/>
        </p:nvSpPr>
        <p:spPr>
          <a:xfrm>
            <a:off x="647700" y="1612900"/>
            <a:ext cx="6540500" cy="4775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>
                <a:latin typeface="+mj-lt"/>
                <a:ea typeface="+mj-ea"/>
                <a:cs typeface="+mj-cs"/>
              </a:rPr>
              <a:t>Summering 2025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 err="1">
                <a:latin typeface="+mj-lt"/>
                <a:ea typeface="+mj-ea"/>
                <a:cs typeface="+mj-cs"/>
              </a:rPr>
              <a:t>Spelartruppen</a:t>
            </a:r>
            <a:endParaRPr lang="en-US" altLang="sv-SE" sz="2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 err="1">
                <a:latin typeface="+mj-lt"/>
                <a:ea typeface="+mj-ea"/>
                <a:cs typeface="+mj-cs"/>
              </a:rPr>
              <a:t>Våra</a:t>
            </a:r>
            <a:r>
              <a:rPr lang="en-US" altLang="sv-SE" sz="2400" dirty="0">
                <a:latin typeface="+mj-lt"/>
                <a:ea typeface="+mj-ea"/>
                <a:cs typeface="+mj-cs"/>
              </a:rPr>
              <a:t> </a:t>
            </a:r>
            <a:r>
              <a:rPr lang="en-US" altLang="sv-SE" sz="2400" dirty="0" err="1">
                <a:latin typeface="+mj-lt"/>
                <a:ea typeface="+mj-ea"/>
                <a:cs typeface="+mj-cs"/>
              </a:rPr>
              <a:t>ledare</a:t>
            </a:r>
            <a:endParaRPr lang="en-US" altLang="sv-SE" sz="2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>
                <a:latin typeface="+mj-lt"/>
                <a:ea typeface="+mj-ea"/>
                <a:cs typeface="+mj-cs"/>
              </a:rPr>
              <a:t>Matcher och </a:t>
            </a:r>
            <a:r>
              <a:rPr lang="en-US" altLang="sv-SE" sz="2400" dirty="0" err="1">
                <a:latin typeface="+mj-lt"/>
                <a:ea typeface="+mj-ea"/>
                <a:cs typeface="+mj-cs"/>
              </a:rPr>
              <a:t>speltid</a:t>
            </a:r>
            <a:endParaRPr lang="en-US" altLang="sv-SE" sz="2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 err="1">
                <a:latin typeface="+mj-lt"/>
                <a:ea typeface="+mj-ea"/>
                <a:cs typeface="+mj-cs"/>
              </a:rPr>
              <a:t>Förväntningar</a:t>
            </a:r>
            <a:r>
              <a:rPr lang="en-US" altLang="sv-SE" sz="2400" dirty="0">
                <a:latin typeface="+mj-lt"/>
                <a:ea typeface="+mj-ea"/>
                <a:cs typeface="+mj-cs"/>
              </a:rPr>
              <a:t> från </a:t>
            </a:r>
            <a:r>
              <a:rPr lang="en-US" altLang="sv-SE" sz="2400" dirty="0" err="1">
                <a:latin typeface="+mj-lt"/>
                <a:ea typeface="+mj-ea"/>
                <a:cs typeface="+mj-cs"/>
              </a:rPr>
              <a:t>oss</a:t>
            </a:r>
            <a:r>
              <a:rPr lang="en-US" altLang="sv-SE" sz="2400" dirty="0">
                <a:latin typeface="+mj-lt"/>
                <a:ea typeface="+mj-ea"/>
                <a:cs typeface="+mj-cs"/>
              </a:rPr>
              <a:t> </a:t>
            </a:r>
            <a:r>
              <a:rPr lang="en-US" altLang="sv-SE" sz="2400" dirty="0" err="1">
                <a:latin typeface="+mj-lt"/>
                <a:ea typeface="+mj-ea"/>
                <a:cs typeface="+mj-cs"/>
              </a:rPr>
              <a:t>tränare</a:t>
            </a:r>
            <a:endParaRPr lang="en-US" altLang="sv-SE" sz="2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 err="1">
                <a:latin typeface="+mj-lt"/>
                <a:ea typeface="+mj-ea"/>
                <a:cs typeface="+mj-cs"/>
              </a:rPr>
              <a:t>Klubbens</a:t>
            </a:r>
            <a:r>
              <a:rPr lang="en-US" altLang="sv-SE" sz="2400" dirty="0">
                <a:latin typeface="+mj-lt"/>
                <a:ea typeface="+mj-ea"/>
                <a:cs typeface="+mj-cs"/>
              </a:rPr>
              <a:t> </a:t>
            </a:r>
            <a:r>
              <a:rPr lang="en-US" altLang="sv-SE" sz="2400" dirty="0" err="1">
                <a:latin typeface="+mj-lt"/>
                <a:ea typeface="+mj-ea"/>
                <a:cs typeface="+mj-cs"/>
              </a:rPr>
              <a:t>målbild</a:t>
            </a:r>
            <a:endParaRPr lang="en-US" altLang="sv-SE" sz="2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 err="1">
                <a:latin typeface="+mj-lt"/>
                <a:ea typeface="+mj-ea"/>
                <a:cs typeface="+mj-cs"/>
              </a:rPr>
              <a:t>Träningstider</a:t>
            </a:r>
            <a:r>
              <a:rPr lang="en-US" altLang="sv-SE" sz="2400" dirty="0">
                <a:latin typeface="+mj-lt"/>
                <a:ea typeface="+mj-ea"/>
                <a:cs typeface="+mj-cs"/>
              </a:rPr>
              <a:t> 2026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 err="1">
                <a:latin typeface="+mj-lt"/>
                <a:ea typeface="+mj-ea"/>
                <a:cs typeface="+mj-cs"/>
              </a:rPr>
              <a:t>Seriespel</a:t>
            </a:r>
            <a:endParaRPr lang="en-US" altLang="sv-SE" sz="2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>
                <a:latin typeface="+mj-lt"/>
                <a:ea typeface="+mj-ea"/>
                <a:cs typeface="+mj-cs"/>
              </a:rPr>
              <a:t>Cuper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 err="1">
                <a:latin typeface="+mj-lt"/>
                <a:ea typeface="+mj-ea"/>
                <a:cs typeface="+mj-cs"/>
              </a:rPr>
              <a:t>Övrigt</a:t>
            </a:r>
            <a:endParaRPr lang="en-US" altLang="sv-SE" sz="2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altLang="sv-SE" sz="2400" dirty="0">
                <a:latin typeface="+mj-lt"/>
                <a:ea typeface="+mj-ea"/>
                <a:cs typeface="+mj-cs"/>
              </a:rPr>
              <a:t>Frågor? </a:t>
            </a:r>
          </a:p>
        </p:txBody>
      </p:sp>
      <p:pic>
        <p:nvPicPr>
          <p:cNvPr id="6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B9A59674-87A0-206F-69F6-D44534E32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410" y="4223084"/>
            <a:ext cx="2285999" cy="22859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52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9724DA99-8E73-BE75-1395-066D1BD0CD6E}"/>
              </a:ext>
            </a:extLst>
          </p:cNvPr>
          <p:cNvSpPr txBox="1">
            <a:spLocks/>
          </p:cNvSpPr>
          <p:nvPr/>
        </p:nvSpPr>
        <p:spPr>
          <a:xfrm>
            <a:off x="532251" y="115963"/>
            <a:ext cx="10310982" cy="20307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Summering 2025</a:t>
            </a:r>
          </a:p>
        </p:txBody>
      </p:sp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943F16AC-7667-7FE9-69A1-0A23E82B0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4205745"/>
            <a:ext cx="2374861" cy="23748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8D6DDB18-D665-5AAF-E966-D573AE4FD1AB}"/>
              </a:ext>
            </a:extLst>
          </p:cNvPr>
          <p:cNvSpPr txBox="1"/>
          <p:nvPr/>
        </p:nvSpPr>
        <p:spPr>
          <a:xfrm>
            <a:off x="811350" y="927529"/>
            <a:ext cx="4303074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Träningsmatcher/Vinterbollen.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Seriespel 9 mot 9 med två lag.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Totalt 51 matcher (</a:t>
            </a:r>
            <a:r>
              <a:rPr lang="sv-SE" sz="1400" dirty="0" err="1"/>
              <a:t>exkl</a:t>
            </a:r>
            <a:r>
              <a:rPr lang="sv-SE" sz="1400" dirty="0"/>
              <a:t> cuper)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Tränat 3 ggr/veckan hela året.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Totalt 115 träningar.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Samarbete/utbyte med P13.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Matcher och träningar.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Matchläger Strömstad.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Träningsläger Ulricehamn.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Teambuilding</a:t>
            </a:r>
            <a:r>
              <a:rPr lang="sv-SE" dirty="0"/>
              <a:t> Klubbhuset.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Gothia Cup – 1 lag.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Eskilscupen – 1 lag.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Höstcupen – 2 lag.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26998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83E38-0E93-F2EE-A417-C49F1F7BA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Spelartruppen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99CCA-ACFC-0500-15CC-FFFF8B637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Spelartrupp</a:t>
            </a:r>
            <a:r>
              <a:rPr lang="en-US" dirty="0"/>
              <a:t> </a:t>
            </a:r>
            <a:r>
              <a:rPr lang="en-US" dirty="0" err="1"/>
              <a:t>idag</a:t>
            </a:r>
            <a:r>
              <a:rPr lang="en-US" dirty="0"/>
              <a:t> 23 </a:t>
            </a:r>
            <a:r>
              <a:rPr lang="en-US" dirty="0" err="1"/>
              <a:t>killar</a:t>
            </a:r>
            <a:r>
              <a:rPr lang="en-US" dirty="0"/>
              <a:t>. 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altLang="LID8192" dirty="0" err="1"/>
              <a:t>Träningsnärvaron</a:t>
            </a:r>
            <a:r>
              <a:rPr lang="en-US" altLang="LID8192" dirty="0"/>
              <a:t> </a:t>
            </a:r>
            <a:r>
              <a:rPr lang="en-US" altLang="LID8192" dirty="0" err="1"/>
              <a:t>varierar</a:t>
            </a:r>
            <a:r>
              <a:rPr lang="en-US" altLang="LID8192" dirty="0"/>
              <a:t> (2025)</a:t>
            </a:r>
            <a:br>
              <a:rPr lang="en-US" altLang="LID8192" dirty="0"/>
            </a:br>
            <a:r>
              <a:rPr lang="en-US" altLang="LID8192" dirty="0" err="1"/>
              <a:t>mellan</a:t>
            </a:r>
            <a:r>
              <a:rPr lang="en-US" altLang="LID8192" dirty="0"/>
              <a:t> ca 25% - 95%. </a:t>
            </a:r>
          </a:p>
          <a:p>
            <a:endParaRPr lang="sv-SE" dirty="0"/>
          </a:p>
        </p:txBody>
      </p:sp>
      <p:pic>
        <p:nvPicPr>
          <p:cNvPr id="4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43EBFE97-9FDF-76C4-B801-BFAB05C45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4205745"/>
            <a:ext cx="2374861" cy="23748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A0138A-BCD8-501B-D287-7371B16DA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936" y="1014634"/>
            <a:ext cx="2450970" cy="546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6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943F16AC-7667-7FE9-69A1-0A23E82B0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125012"/>
            <a:ext cx="2326481" cy="2326481"/>
          </a:xfr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F56E1F3-413D-745D-D755-17926F43853C}"/>
              </a:ext>
            </a:extLst>
          </p:cNvPr>
          <p:cNvSpPr txBox="1">
            <a:spLocks/>
          </p:cNvSpPr>
          <p:nvPr/>
        </p:nvSpPr>
        <p:spPr>
          <a:xfrm>
            <a:off x="553744" y="223759"/>
            <a:ext cx="9144000" cy="735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/>
              <a:t>Våra tränare/ledare</a:t>
            </a:r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A16980E-33B2-D48A-78DF-64333261E9D8}"/>
              </a:ext>
            </a:extLst>
          </p:cNvPr>
          <p:cNvSpPr txBox="1"/>
          <p:nvPr/>
        </p:nvSpPr>
        <p:spPr>
          <a:xfrm>
            <a:off x="553744" y="1186596"/>
            <a:ext cx="8999243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Tx/>
              <a:buNone/>
            </a:pPr>
            <a:r>
              <a:rPr lang="sv-SE" altLang="sv-SE" sz="2800" b="1" dirty="0"/>
              <a:t>Johan Holmberg</a:t>
            </a:r>
          </a:p>
          <a:p>
            <a:pPr marL="0" indent="0">
              <a:buFontTx/>
              <a:buNone/>
            </a:pPr>
            <a:r>
              <a:rPr lang="sv-SE" altLang="sv-SE" sz="1600" dirty="0"/>
              <a:t>Tränare</a:t>
            </a:r>
          </a:p>
          <a:p>
            <a:pPr marL="0" indent="0">
              <a:buFontTx/>
              <a:buNone/>
            </a:pPr>
            <a:r>
              <a:rPr lang="sv-SE" altLang="sv-SE" sz="2800" b="1" dirty="0"/>
              <a:t>Johan Karlhagen</a:t>
            </a:r>
          </a:p>
          <a:p>
            <a:r>
              <a:rPr lang="sv-SE" altLang="sv-SE" sz="1600" dirty="0"/>
              <a:t>Tränare</a:t>
            </a:r>
          </a:p>
          <a:p>
            <a:pPr marL="0" indent="0">
              <a:buFontTx/>
              <a:buNone/>
            </a:pPr>
            <a:r>
              <a:rPr lang="sv-SE" altLang="sv-SE" sz="2800" b="1" dirty="0"/>
              <a:t>Anders Jahnberg</a:t>
            </a:r>
          </a:p>
          <a:p>
            <a:pPr indent="0">
              <a:buFontTx/>
              <a:buNone/>
            </a:pPr>
            <a:r>
              <a:rPr lang="sv-SE" altLang="sv-SE" sz="1600" dirty="0"/>
              <a:t>Tränare/Lagledare</a:t>
            </a:r>
          </a:p>
          <a:p>
            <a:r>
              <a:rPr lang="sv-SE" altLang="sv-SE" sz="2800" b="1" dirty="0"/>
              <a:t>Emma </a:t>
            </a:r>
            <a:r>
              <a:rPr lang="sv-SE" altLang="sv-SE" sz="2800" b="1" dirty="0" err="1"/>
              <a:t>Kardell</a:t>
            </a:r>
            <a:r>
              <a:rPr lang="sv-SE" altLang="sv-SE" sz="2800" b="1" dirty="0"/>
              <a:t> Molin</a:t>
            </a:r>
          </a:p>
          <a:p>
            <a:r>
              <a:rPr lang="sv-SE" altLang="sv-SE" sz="1600" dirty="0"/>
              <a:t>Tränare</a:t>
            </a:r>
          </a:p>
          <a:p>
            <a:r>
              <a:rPr lang="sv-SE" altLang="sv-SE" sz="2800" b="1" dirty="0"/>
              <a:t>Per Gustavsson</a:t>
            </a:r>
          </a:p>
          <a:p>
            <a:r>
              <a:rPr lang="sv-SE" altLang="sv-SE" sz="1600" dirty="0"/>
              <a:t>Tränare</a:t>
            </a:r>
          </a:p>
          <a:p>
            <a:r>
              <a:rPr lang="sv-SE" altLang="sv-SE" sz="2800" b="1" dirty="0"/>
              <a:t>Kristian Vekas</a:t>
            </a:r>
          </a:p>
          <a:p>
            <a:r>
              <a:rPr lang="sv-SE" altLang="sv-SE" sz="1600" dirty="0"/>
              <a:t>Tränare</a:t>
            </a:r>
          </a:p>
          <a:p>
            <a:pPr marL="0" indent="0">
              <a:buFontTx/>
              <a:buNone/>
            </a:pPr>
            <a:endParaRPr lang="sv-SE" altLang="sv-SE" sz="2800" dirty="0"/>
          </a:p>
          <a:p>
            <a:pPr marL="0" indent="0">
              <a:buFontTx/>
              <a:buNone/>
            </a:pPr>
            <a:endParaRPr lang="sv-SE" altLang="sv-SE" sz="2800" dirty="0"/>
          </a:p>
          <a:p>
            <a:pPr marL="0" indent="0">
              <a:buFontTx/>
              <a:buNone/>
            </a:pPr>
            <a:endParaRPr lang="sv-SE" altLang="sv-SE" sz="2800" dirty="0"/>
          </a:p>
        </p:txBody>
      </p:sp>
    </p:spTree>
    <p:extLst>
      <p:ext uri="{BB962C8B-B14F-4D97-AF65-F5344CB8AC3E}">
        <p14:creationId xmlns:p14="http://schemas.microsoft.com/office/powerpoint/2010/main" val="757565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4057F-302E-A167-A485-B1C21A553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D63534-3C41-89EC-E853-5AF85060117F}"/>
              </a:ext>
            </a:extLst>
          </p:cNvPr>
          <p:cNvSpPr txBox="1">
            <a:spLocks/>
          </p:cNvSpPr>
          <p:nvPr/>
        </p:nvSpPr>
        <p:spPr>
          <a:xfrm>
            <a:off x="326571" y="566678"/>
            <a:ext cx="10030409" cy="17224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spcAft>
                <a:spcPts val="600"/>
              </a:spcAft>
            </a:pPr>
            <a:r>
              <a:rPr lang="en-US" sz="4200" dirty="0" err="1">
                <a:solidFill>
                  <a:schemeClr val="tx2"/>
                </a:solidFill>
              </a:rPr>
              <a:t>Kallelse</a:t>
            </a:r>
            <a:r>
              <a:rPr lang="en-US" sz="4200" dirty="0">
                <a:solidFill>
                  <a:schemeClr val="tx2"/>
                </a:solidFill>
              </a:rPr>
              <a:t> till matcher och </a:t>
            </a:r>
            <a:r>
              <a:rPr lang="en-US" sz="4200" dirty="0" err="1">
                <a:solidFill>
                  <a:schemeClr val="tx2"/>
                </a:solidFill>
              </a:rPr>
              <a:t>cuper</a:t>
            </a:r>
            <a:endParaRPr lang="en-US" sz="4200" dirty="0">
              <a:solidFill>
                <a:schemeClr val="tx2"/>
              </a:solidFill>
            </a:endParaRPr>
          </a:p>
        </p:txBody>
      </p:sp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158751C4-96D4-D9D1-8D13-FF248FACA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901" y="4169853"/>
            <a:ext cx="2179334" cy="2179334"/>
          </a:xfrm>
          <a:prstGeom prst="rect">
            <a:avLst/>
          </a:prstGeom>
          <a:effectLst/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8C9A48EC-F182-782C-21B7-06F39FAC386D}"/>
              </a:ext>
            </a:extLst>
          </p:cNvPr>
          <p:cNvSpPr txBox="1"/>
          <p:nvPr/>
        </p:nvSpPr>
        <p:spPr>
          <a:xfrm>
            <a:off x="723581" y="1737571"/>
            <a:ext cx="7827259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200" b="1" dirty="0"/>
              <a:t>Vi tränare gör bedömningen baserat på flera olika faktorer:</a:t>
            </a:r>
            <a:br>
              <a:rPr lang="sv-SE" sz="2200" dirty="0"/>
            </a:br>
            <a:endParaRPr lang="sv-S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Träningsnärvaro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dirty="0"/>
              <a:t>God träningsnärvaro är en förutsättning (&gt;60%).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dirty="0"/>
              <a:t>Meddela oss tränare vid tex krock med annan idrott.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Ambition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dirty="0"/>
              <a:t>Vilja att utvecklas.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Attityd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dirty="0"/>
              <a:t>Att alltid göra sitt bästa, lyssna på instruktioner, vara fokuserad samt vara en god lagkamrat.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Mognad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dirty="0"/>
              <a:t>Förmågan att ta till sig instruktioner samt förståelse för spelet.</a:t>
            </a:r>
          </a:p>
          <a:p>
            <a:br>
              <a:rPr lang="sv-SE" sz="1600" dirty="0"/>
            </a:br>
            <a:endParaRPr lang="sv-S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SE" sz="2200" dirty="0"/>
          </a:p>
        </p:txBody>
      </p:sp>
    </p:spTree>
    <p:extLst>
      <p:ext uri="{BB962C8B-B14F-4D97-AF65-F5344CB8AC3E}">
        <p14:creationId xmlns:p14="http://schemas.microsoft.com/office/powerpoint/2010/main" val="29764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8705D-92F1-5894-9281-6376F89092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Klubbens policy 9 mot 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CCD03C-B393-193D-BA79-9F724450C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8322" y="1443037"/>
            <a:ext cx="6613627" cy="5242693"/>
          </a:xfrm>
          <a:prstGeom prst="rect">
            <a:avLst/>
          </a:prstGeom>
        </p:spPr>
      </p:pic>
      <p:pic>
        <p:nvPicPr>
          <p:cNvPr id="3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13D42041-25A1-A052-7F28-82BAAC678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941" y="4598893"/>
            <a:ext cx="1750293" cy="175029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10216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15C3-748F-5B91-1BF5-3EF43274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Våra förväntningar på alla spelare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D1723-3A96-8B4F-5D9D-4EA0DB09C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543960"/>
            <a:ext cx="8946541" cy="4195481"/>
          </a:xfrm>
        </p:spPr>
        <p:txBody>
          <a:bodyPr/>
          <a:lstStyle/>
          <a:p>
            <a:r>
              <a:rPr lang="sv-SE" dirty="0"/>
              <a:t>Fokus/rätt inställning på </a:t>
            </a:r>
            <a:r>
              <a:rPr lang="sv-SE" b="1" dirty="0"/>
              <a:t>alla</a:t>
            </a:r>
            <a:r>
              <a:rPr lang="sv-SE" dirty="0"/>
              <a:t> samlingar.</a:t>
            </a:r>
          </a:p>
          <a:p>
            <a:pPr lvl="1"/>
            <a:r>
              <a:rPr lang="sv-SE" dirty="0"/>
              <a:t>Vara en bra lagkamrat.</a:t>
            </a:r>
          </a:p>
          <a:p>
            <a:pPr lvl="1"/>
            <a:r>
              <a:rPr lang="sv-SE" dirty="0"/>
              <a:t>Lyssna på genomgångar.</a:t>
            </a:r>
          </a:p>
          <a:p>
            <a:pPr lvl="1"/>
            <a:r>
              <a:rPr lang="sv-SE" dirty="0"/>
              <a:t>Komma i tid.</a:t>
            </a:r>
          </a:p>
          <a:p>
            <a:pPr lvl="1"/>
            <a:r>
              <a:rPr lang="sv-SE" dirty="0"/>
              <a:t>Ha med sig rätt utrustning till träning och matcher.</a:t>
            </a:r>
          </a:p>
          <a:p>
            <a:pPr lvl="1"/>
            <a:r>
              <a:rPr lang="sv-SE" dirty="0"/>
              <a:t>Svara på kallelser i </a:t>
            </a:r>
            <a:r>
              <a:rPr lang="sv-SE" dirty="0" err="1"/>
              <a:t>SportAdmin</a:t>
            </a:r>
            <a:r>
              <a:rPr lang="sv-SE" dirty="0"/>
              <a:t>.</a:t>
            </a:r>
          </a:p>
          <a:p>
            <a:r>
              <a:rPr lang="sv-SE" dirty="0"/>
              <a:t>Alltid göra sitt bästa.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BB94C639-5CA2-898D-3746-49F1F758F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448" y="4464424"/>
            <a:ext cx="2019234" cy="201923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00917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EB78D-5B6B-5185-63A4-B117057F9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D4FE9-65AE-B14A-23B9-6E2AF2868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Våra förväntningar på alla föräldrar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65124-4144-3C22-185B-FC9E3C170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422" y="1595718"/>
            <a:ext cx="8946541" cy="4195481"/>
          </a:xfrm>
        </p:spPr>
        <p:txBody>
          <a:bodyPr>
            <a:normAutofit fontScale="92500"/>
          </a:bodyPr>
          <a:lstStyle/>
          <a:p>
            <a:r>
              <a:rPr lang="sv-SE" dirty="0"/>
              <a:t>Prata med era barn om hur deras träning/matcher varit under veckan.</a:t>
            </a:r>
          </a:p>
          <a:p>
            <a:pPr lvl="1"/>
            <a:r>
              <a:rPr lang="sv-SE" dirty="0"/>
              <a:t>Har det varit en kul träning/match?</a:t>
            </a:r>
          </a:p>
          <a:p>
            <a:pPr lvl="1"/>
            <a:r>
              <a:rPr lang="sv-SE" dirty="0"/>
              <a:t>Vad tränar ni på?</a:t>
            </a:r>
          </a:p>
          <a:p>
            <a:pPr lvl="1"/>
            <a:r>
              <a:rPr lang="sv-SE" dirty="0"/>
              <a:t>Något de tycker är jobbigt/vill träna mer på/vill träna mindre på/skador?</a:t>
            </a:r>
          </a:p>
          <a:p>
            <a:r>
              <a:rPr lang="sv-SE" dirty="0"/>
              <a:t>Hjälp era barn att komma förbereda till träning/match.</a:t>
            </a:r>
          </a:p>
          <a:p>
            <a:pPr lvl="1"/>
            <a:r>
              <a:rPr lang="sv-SE" dirty="0"/>
              <a:t>Mat innan, under och efter matchen beroende på hur man är som individ.</a:t>
            </a:r>
          </a:p>
          <a:p>
            <a:pPr lvl="1"/>
            <a:r>
              <a:rPr lang="sv-SE" dirty="0"/>
              <a:t>Säkerställ att man har kläder efter väder och har möjlighet att delta på ett bra sätt.</a:t>
            </a:r>
          </a:p>
          <a:p>
            <a:r>
              <a:rPr lang="sv-SE" dirty="0"/>
              <a:t>Besök gärna våra träningar för att se hur och vad vi jobbar med.</a:t>
            </a:r>
          </a:p>
          <a:p>
            <a:r>
              <a:rPr lang="sv-SE" dirty="0"/>
              <a:t>Kontinuerlig feedback till oss ledare med både positivt och negativt så löser vi det tillsammans genom dialog.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E6B2EE49-C05D-AF45-EF55-D131533D4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963" y="4686299"/>
            <a:ext cx="1864593" cy="186459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38434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FEBB6-B57F-6064-1979-B6C3E3087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3CDFC2EF-41E6-9AD0-AD71-A3C28281F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216" y="4880446"/>
            <a:ext cx="1779260" cy="1779260"/>
          </a:xfr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491DB7F-42BF-08F2-9808-C2B4C8FE588D}"/>
              </a:ext>
            </a:extLst>
          </p:cNvPr>
          <p:cNvSpPr txBox="1">
            <a:spLocks/>
          </p:cNvSpPr>
          <p:nvPr/>
        </p:nvSpPr>
        <p:spPr>
          <a:xfrm>
            <a:off x="175418" y="666496"/>
            <a:ext cx="11127153" cy="735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/>
              <a:t>Klubbens målbild för alla spelare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B12D4A9-AECF-3C98-6C2F-A0779E830B87}"/>
              </a:ext>
            </a:extLst>
          </p:cNvPr>
          <p:cNvSpPr txBox="1"/>
          <p:nvPr/>
        </p:nvSpPr>
        <p:spPr>
          <a:xfrm>
            <a:off x="5960190" y="1927725"/>
            <a:ext cx="6775269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sv-SE" altLang="sv-SE" sz="2000" b="1" dirty="0">
                <a:ea typeface="Calibri"/>
                <a:cs typeface="Calibri"/>
              </a:rPr>
              <a:t>Modiga spelare</a:t>
            </a:r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våga fullfölja varje situation.</a:t>
            </a:r>
            <a:endParaRPr lang="sv-SE" altLang="sv-SE" sz="2000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göra nästa aktion med hög kvalitet.</a:t>
            </a:r>
            <a:endParaRPr lang="sv-SE" sz="1600" dirty="0"/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göra lagkamraterna bättre.</a:t>
            </a:r>
            <a:endParaRPr lang="sv-SE" altLang="sv-SE" sz="2000" dirty="0">
              <a:ea typeface="Calibri"/>
              <a:cs typeface="Calibri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C8E3A74-91B4-3A8C-1EF0-603865574962}"/>
              </a:ext>
            </a:extLst>
          </p:cNvPr>
          <p:cNvSpPr txBox="1"/>
          <p:nvPr/>
        </p:nvSpPr>
        <p:spPr>
          <a:xfrm>
            <a:off x="643132" y="1923040"/>
            <a:ext cx="5317058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sv-SE" altLang="sv-SE" sz="2000" b="1" dirty="0">
                <a:ea typeface="Calibri"/>
                <a:cs typeface="Calibri"/>
              </a:rPr>
              <a:t>Kreativa spelare</a:t>
            </a:r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våga lösa utsatta situationer.</a:t>
            </a:r>
            <a:endParaRPr lang="sv-SE" sz="1600" dirty="0"/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våga vara bolltrygg.</a:t>
            </a:r>
            <a:endParaRPr lang="sv-SE" sz="1600" dirty="0"/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våga hitta ytor.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218CE3B-2329-98FB-8BF0-15F71DD73DDD}"/>
              </a:ext>
            </a:extLst>
          </p:cNvPr>
          <p:cNvSpPr txBox="1"/>
          <p:nvPr/>
        </p:nvSpPr>
        <p:spPr>
          <a:xfrm>
            <a:off x="643132" y="3606837"/>
            <a:ext cx="7992549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sv-SE" altLang="sv-SE" sz="2000" b="1" dirty="0">
                <a:ea typeface="Calibri"/>
                <a:cs typeface="Calibri"/>
              </a:rPr>
              <a:t>Ansvarstagande spelare</a:t>
            </a:r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alltid springa tillbaka och komma rätt i försvar.</a:t>
            </a:r>
            <a:endParaRPr lang="sv-SE" sz="1600" dirty="0"/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inte låta motståndaren får ha bollen i fred.</a:t>
            </a:r>
            <a:endParaRPr lang="sv-SE" sz="1600" dirty="0"/>
          </a:p>
          <a:p>
            <a:pPr marL="342900" indent="-342900">
              <a:buFont typeface="Arial"/>
              <a:buChar char="•"/>
            </a:pPr>
            <a:r>
              <a:rPr lang="sv-SE" altLang="sv-SE" sz="2000" dirty="0"/>
              <a:t>Att inte slå passningar utan mottagare.</a:t>
            </a:r>
          </a:p>
        </p:txBody>
      </p:sp>
    </p:spTree>
    <p:extLst>
      <p:ext uri="{BB962C8B-B14F-4D97-AF65-F5344CB8AC3E}">
        <p14:creationId xmlns:p14="http://schemas.microsoft.com/office/powerpoint/2010/main" val="3734789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746C-E741-C54D-4903-A41C442F4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696DB6A8-A04E-6D52-EA76-424162EED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907" y="4723606"/>
            <a:ext cx="1677193" cy="1677193"/>
          </a:xfr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4701BD0-A8E6-4E0C-8B85-82BFE659AFE6}"/>
              </a:ext>
            </a:extLst>
          </p:cNvPr>
          <p:cNvSpPr txBox="1">
            <a:spLocks/>
          </p:cNvSpPr>
          <p:nvPr/>
        </p:nvSpPr>
        <p:spPr>
          <a:xfrm>
            <a:off x="1712154" y="457414"/>
            <a:ext cx="6822627" cy="735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Om en spelare är skadad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D7CF6D2-35C9-2609-F130-B6008A55AA93}"/>
              </a:ext>
            </a:extLst>
          </p:cNvPr>
          <p:cNvSpPr txBox="1"/>
          <p:nvPr/>
        </p:nvSpPr>
        <p:spPr>
          <a:xfrm>
            <a:off x="596900" y="1307286"/>
            <a:ext cx="722384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Ha en dialog med oss tränare.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Kom gärna på träningen ändå.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Vi kan anpassa träningen till viss del.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Spelaren kan delta på de övningar som funkar.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Spelaren kan göra sin rehab/styrka på träningen.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Spelaren får hänga med laget!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9189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9724DA99-8E73-BE75-1395-066D1BD0CD6E}"/>
              </a:ext>
            </a:extLst>
          </p:cNvPr>
          <p:cNvSpPr txBox="1">
            <a:spLocks/>
          </p:cNvSpPr>
          <p:nvPr/>
        </p:nvSpPr>
        <p:spPr>
          <a:xfrm>
            <a:off x="1402770" y="587258"/>
            <a:ext cx="5710991" cy="64044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spcAft>
                <a:spcPts val="600"/>
              </a:spcAft>
            </a:pPr>
            <a:r>
              <a:rPr lang="en-US" sz="4200" b="0" i="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Träningstider</a:t>
            </a: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2026</a:t>
            </a:r>
          </a:p>
        </p:txBody>
      </p:sp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943F16AC-7667-7FE9-69A1-0A23E82B0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938" y="4695986"/>
            <a:ext cx="1823849" cy="182384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8D6DDB18-D665-5AAF-E966-D573AE4FD1AB}"/>
              </a:ext>
            </a:extLst>
          </p:cNvPr>
          <p:cNvSpPr txBox="1"/>
          <p:nvPr/>
        </p:nvSpPr>
        <p:spPr>
          <a:xfrm>
            <a:off x="654100" y="825308"/>
            <a:ext cx="684100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Mån + </a:t>
            </a:r>
            <a:r>
              <a:rPr lang="sv-SE"/>
              <a:t>Tis </a:t>
            </a:r>
            <a:r>
              <a:rPr lang="sv-SE" dirty="0"/>
              <a:t>+ Fre.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Gruppträning STC.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Fredagar fokus på fys.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Sannolikt nya tider när Särö IP öppnar.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Uppträning.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P11, P10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4776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9D23F-29CF-502D-BA86-56620E49D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B38094-4375-21AE-AEDE-B979E337A205}"/>
              </a:ext>
            </a:extLst>
          </p:cNvPr>
          <p:cNvSpPr txBox="1">
            <a:spLocks/>
          </p:cNvSpPr>
          <p:nvPr/>
        </p:nvSpPr>
        <p:spPr>
          <a:xfrm>
            <a:off x="1104899" y="566678"/>
            <a:ext cx="7927133" cy="17224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spcAft>
                <a:spcPts val="600"/>
              </a:spcAft>
            </a:pPr>
            <a:r>
              <a:rPr lang="en-US" sz="4200" dirty="0" err="1">
                <a:solidFill>
                  <a:schemeClr val="tx2"/>
                </a:solidFill>
              </a:rPr>
              <a:t>Förberedelse</a:t>
            </a:r>
            <a:r>
              <a:rPr lang="en-US" sz="4200" dirty="0">
                <a:solidFill>
                  <a:schemeClr val="tx2"/>
                </a:solidFill>
              </a:rPr>
              <a:t> </a:t>
            </a:r>
            <a:r>
              <a:rPr lang="en-US" sz="4200" dirty="0" err="1">
                <a:solidFill>
                  <a:schemeClr val="tx2"/>
                </a:solidFill>
              </a:rPr>
              <a:t>träning</a:t>
            </a:r>
            <a:r>
              <a:rPr lang="en-US" sz="4200" dirty="0">
                <a:solidFill>
                  <a:schemeClr val="tx2"/>
                </a:solidFill>
              </a:rPr>
              <a:t>/match</a:t>
            </a:r>
          </a:p>
        </p:txBody>
      </p:sp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FF9CD9DE-CC4C-99D9-24B8-DA7F5DCA0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735" y="4465687"/>
            <a:ext cx="1883499" cy="1883499"/>
          </a:xfrm>
          <a:prstGeom prst="rect">
            <a:avLst/>
          </a:prstGeom>
          <a:effectLst/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EFC07F0D-207E-31E8-220E-16CEA5082BB1}"/>
              </a:ext>
            </a:extLst>
          </p:cNvPr>
          <p:cNvSpPr txBox="1"/>
          <p:nvPr/>
        </p:nvSpPr>
        <p:spPr>
          <a:xfrm>
            <a:off x="980839" y="1280371"/>
            <a:ext cx="7827259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sv-SE" sz="2200" dirty="0"/>
            </a:br>
            <a:endParaRPr lang="sv-S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Träningarna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1600" dirty="0"/>
              <a:t>Påfylld med energi.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1600" dirty="0"/>
              <a:t>Rätt utrustning.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1600" dirty="0"/>
              <a:t>Kläder efter väder.</a:t>
            </a:r>
            <a:br>
              <a:rPr lang="sv-SE" sz="1600" dirty="0"/>
            </a:br>
            <a:endParaRPr lang="sv-S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Match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1600" dirty="0"/>
              <a:t>Påfylld med energi.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1600" dirty="0"/>
              <a:t>Rätt utrustning.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1600" dirty="0"/>
              <a:t>Rätt kläder, blå strumpor och shorts.</a:t>
            </a:r>
            <a:br>
              <a:rPr lang="sv-SE" sz="1600" dirty="0"/>
            </a:br>
            <a:endParaRPr lang="sv-S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SE" sz="2200" dirty="0"/>
          </a:p>
        </p:txBody>
      </p:sp>
    </p:spTree>
    <p:extLst>
      <p:ext uri="{BB962C8B-B14F-4D97-AF65-F5344CB8AC3E}">
        <p14:creationId xmlns:p14="http://schemas.microsoft.com/office/powerpoint/2010/main" val="141023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2330AA-E11E-458E-8798-12C7F7738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A6BDC1B0-0C91-4230-BFEB-9C8ED19B9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2449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8E0A26E-4EA8-4E6C-97A2-7B6C1C13F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814824" y="480824"/>
            <a:ext cx="6858001" cy="5896352"/>
          </a:xfrm>
          <a:custGeom>
            <a:avLst/>
            <a:gdLst>
              <a:gd name="connsiteX0" fmla="*/ 6858001 w 6858001"/>
              <a:gd name="connsiteY0" fmla="*/ 1177 h 5896352"/>
              <a:gd name="connsiteX1" fmla="*/ 6858001 w 6858001"/>
              <a:gd name="connsiteY1" fmla="*/ 1344715 h 5896352"/>
              <a:gd name="connsiteX2" fmla="*/ 6858000 w 6858001"/>
              <a:gd name="connsiteY2" fmla="*/ 1344715 h 5896352"/>
              <a:gd name="connsiteX3" fmla="*/ 6858000 w 6858001"/>
              <a:gd name="connsiteY3" fmla="*/ 5896352 h 5896352"/>
              <a:gd name="connsiteX4" fmla="*/ 0 w 6858001"/>
              <a:gd name="connsiteY4" fmla="*/ 5896351 h 5896352"/>
              <a:gd name="connsiteX5" fmla="*/ 0 w 6858001"/>
              <a:gd name="connsiteY5" fmla="*/ 904459 h 5896352"/>
              <a:gd name="connsiteX6" fmla="*/ 1 w 6858001"/>
              <a:gd name="connsiteY6" fmla="*/ 904459 h 5896352"/>
              <a:gd name="connsiteX7" fmla="*/ 1 w 6858001"/>
              <a:gd name="connsiteY7" fmla="*/ 0 h 5896352"/>
              <a:gd name="connsiteX8" fmla="*/ 40463 w 6858001"/>
              <a:gd name="connsiteY8" fmla="*/ 5883 h 5896352"/>
              <a:gd name="connsiteX9" fmla="*/ 159107 w 6858001"/>
              <a:gd name="connsiteY9" fmla="*/ 23196 h 5896352"/>
              <a:gd name="connsiteX10" fmla="*/ 245518 w 6858001"/>
              <a:gd name="connsiteY10" fmla="*/ 35299 h 5896352"/>
              <a:gd name="connsiteX11" fmla="*/ 348388 w 6858001"/>
              <a:gd name="connsiteY11" fmla="*/ 48073 h 5896352"/>
              <a:gd name="connsiteX12" fmla="*/ 470460 w 6858001"/>
              <a:gd name="connsiteY12" fmla="*/ 63369 h 5896352"/>
              <a:gd name="connsiteX13" fmla="*/ 605563 w 6858001"/>
              <a:gd name="connsiteY13" fmla="*/ 79506 h 5896352"/>
              <a:gd name="connsiteX14" fmla="*/ 757810 w 6858001"/>
              <a:gd name="connsiteY14" fmla="*/ 96483 h 5896352"/>
              <a:gd name="connsiteX15" fmla="*/ 923774 w 6858001"/>
              <a:gd name="connsiteY15" fmla="*/ 114469 h 5896352"/>
              <a:gd name="connsiteX16" fmla="*/ 1104139 w 6858001"/>
              <a:gd name="connsiteY16" fmla="*/ 132454 h 5896352"/>
              <a:gd name="connsiteX17" fmla="*/ 1296163 w 6858001"/>
              <a:gd name="connsiteY17" fmla="*/ 150776 h 5896352"/>
              <a:gd name="connsiteX18" fmla="*/ 1503275 w 6858001"/>
              <a:gd name="connsiteY18" fmla="*/ 167753 h 5896352"/>
              <a:gd name="connsiteX19" fmla="*/ 1719988 w 6858001"/>
              <a:gd name="connsiteY19" fmla="*/ 184058 h 5896352"/>
              <a:gd name="connsiteX20" fmla="*/ 1949045 w 6858001"/>
              <a:gd name="connsiteY20" fmla="*/ 198849 h 5896352"/>
              <a:gd name="connsiteX21" fmla="*/ 2187703 w 6858001"/>
              <a:gd name="connsiteY21" fmla="*/ 212969 h 5896352"/>
              <a:gd name="connsiteX22" fmla="*/ 2436649 w 6858001"/>
              <a:gd name="connsiteY22" fmla="*/ 226248 h 5896352"/>
              <a:gd name="connsiteX23" fmla="*/ 2564208 w 6858001"/>
              <a:gd name="connsiteY23" fmla="*/ 230955 h 5896352"/>
              <a:gd name="connsiteX24" fmla="*/ 2694509 w 6858001"/>
              <a:gd name="connsiteY24" fmla="*/ 236165 h 5896352"/>
              <a:gd name="connsiteX25" fmla="*/ 2826868 w 6858001"/>
              <a:gd name="connsiteY25" fmla="*/ 241040 h 5896352"/>
              <a:gd name="connsiteX26" fmla="*/ 2959914 w 6858001"/>
              <a:gd name="connsiteY26" fmla="*/ 244234 h 5896352"/>
              <a:gd name="connsiteX27" fmla="*/ 3095702 w 6858001"/>
              <a:gd name="connsiteY27" fmla="*/ 247091 h 5896352"/>
              <a:gd name="connsiteX28" fmla="*/ 3232862 w 6858001"/>
              <a:gd name="connsiteY28" fmla="*/ 250117 h 5896352"/>
              <a:gd name="connsiteX29" fmla="*/ 3372765 w 6858001"/>
              <a:gd name="connsiteY29" fmla="*/ 252134 h 5896352"/>
              <a:gd name="connsiteX30" fmla="*/ 3514040 w 6858001"/>
              <a:gd name="connsiteY30" fmla="*/ 252134 h 5896352"/>
              <a:gd name="connsiteX31" fmla="*/ 3656686 w 6858001"/>
              <a:gd name="connsiteY31" fmla="*/ 253142 h 5896352"/>
              <a:gd name="connsiteX32" fmla="*/ 3800704 w 6858001"/>
              <a:gd name="connsiteY32" fmla="*/ 252134 h 5896352"/>
              <a:gd name="connsiteX33" fmla="*/ 3946780 w 6858001"/>
              <a:gd name="connsiteY33" fmla="*/ 250117 h 5896352"/>
              <a:gd name="connsiteX34" fmla="*/ 4092855 w 6858001"/>
              <a:gd name="connsiteY34" fmla="*/ 248268 h 5896352"/>
              <a:gd name="connsiteX35" fmla="*/ 4240988 w 6858001"/>
              <a:gd name="connsiteY35" fmla="*/ 244234 h 5896352"/>
              <a:gd name="connsiteX36" fmla="*/ 4390492 w 6858001"/>
              <a:gd name="connsiteY36" fmla="*/ 240032 h 5896352"/>
              <a:gd name="connsiteX37" fmla="*/ 4539997 w 6858001"/>
              <a:gd name="connsiteY37" fmla="*/ 235157 h 5896352"/>
              <a:gd name="connsiteX38" fmla="*/ 4690873 w 6858001"/>
              <a:gd name="connsiteY38" fmla="*/ 228266 h 5896352"/>
              <a:gd name="connsiteX39" fmla="*/ 4843120 w 6858001"/>
              <a:gd name="connsiteY39" fmla="*/ 220029 h 5896352"/>
              <a:gd name="connsiteX40" fmla="*/ 4996054 w 6858001"/>
              <a:gd name="connsiteY40" fmla="*/ 212129 h 5896352"/>
              <a:gd name="connsiteX41" fmla="*/ 5148987 w 6858001"/>
              <a:gd name="connsiteY41" fmla="*/ 202044 h 5896352"/>
              <a:gd name="connsiteX42" fmla="*/ 5303978 w 6858001"/>
              <a:gd name="connsiteY42" fmla="*/ 189941 h 5896352"/>
              <a:gd name="connsiteX43" fmla="*/ 5456911 w 6858001"/>
              <a:gd name="connsiteY43" fmla="*/ 177839 h 5896352"/>
              <a:gd name="connsiteX44" fmla="*/ 5612588 w 6858001"/>
              <a:gd name="connsiteY44" fmla="*/ 163887 h 5896352"/>
              <a:gd name="connsiteX45" fmla="*/ 5768950 w 6858001"/>
              <a:gd name="connsiteY45" fmla="*/ 148591 h 5896352"/>
              <a:gd name="connsiteX46" fmla="*/ 5923255 w 6858001"/>
              <a:gd name="connsiteY46" fmla="*/ 132455 h 5896352"/>
              <a:gd name="connsiteX47" fmla="*/ 6079618 w 6858001"/>
              <a:gd name="connsiteY47" fmla="*/ 113629 h 5896352"/>
              <a:gd name="connsiteX48" fmla="*/ 6235294 w 6858001"/>
              <a:gd name="connsiteY48" fmla="*/ 93458 h 5896352"/>
              <a:gd name="connsiteX49" fmla="*/ 6391657 w 6858001"/>
              <a:gd name="connsiteY49" fmla="*/ 73455 h 5896352"/>
              <a:gd name="connsiteX50" fmla="*/ 6547333 w 6858001"/>
              <a:gd name="connsiteY50" fmla="*/ 50091 h 5896352"/>
              <a:gd name="connsiteX51" fmla="*/ 6702324 w 6858001"/>
              <a:gd name="connsiteY51" fmla="*/ 26222 h 589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896352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896352"/>
                </a:lnTo>
                <a:lnTo>
                  <a:pt x="0" y="5896351"/>
                </a:lnTo>
                <a:lnTo>
                  <a:pt x="0" y="904459"/>
                </a:lnTo>
                <a:lnTo>
                  <a:pt x="1" y="904459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sv-SE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841CC0-B7A9-4828-B82F-9C6B433BD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8E05919-D800-40FD-A3BD-4B9CC4078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428412" cy="6858000"/>
            <a:chOff x="0" y="0"/>
            <a:chExt cx="11428412" cy="685800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E70C79C-8688-4786-8FCD-43A4B5D5B7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3"/>
            <a:stretch/>
          </p:blipFill>
          <p:spPr>
            <a:xfrm>
              <a:off x="0" y="2669685"/>
              <a:ext cx="4037012" cy="418831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A6338A0-2BDA-4E79-A762-AAD8608C0C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40"/>
            <a:stretch/>
          </p:blipFill>
          <p:spPr>
            <a:xfrm>
              <a:off x="0" y="2892347"/>
              <a:ext cx="1522412" cy="2365453"/>
            </a:xfrm>
            <a:prstGeom prst="rect">
              <a:avLst/>
            </a:prstGeom>
          </p:spPr>
        </p:pic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685624D-3645-4129-9FF6-0C59DBF23B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alpha val="7000"/>
                    <a:lumMod val="60000"/>
                    <a:lumOff val="40000"/>
                  </a:schemeClr>
                </a:gs>
                <a:gs pos="69000">
                  <a:schemeClr val="tx2">
                    <a:alpha val="0"/>
                    <a:lumMod val="60000"/>
                    <a:lumOff val="40000"/>
                  </a:schemeClr>
                </a:gs>
                <a:gs pos="36000">
                  <a:schemeClr val="tx2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3F24C1B-E4C1-43E7-84B3-DD476F383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13"/>
            <a:stretch/>
          </p:blipFill>
          <p:spPr>
            <a:xfrm>
              <a:off x="7999412" y="0"/>
              <a:ext cx="1603387" cy="114140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725CE5D-088A-4522-9817-4B485D6E7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320"/>
            <a:stretch/>
          </p:blipFill>
          <p:spPr>
            <a:xfrm>
              <a:off x="8605878" y="6096000"/>
              <a:ext cx="993734" cy="7620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9F6A4AB-7757-03B6-6E1A-52DADACD8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558" y="723900"/>
            <a:ext cx="4752399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Seriespel</a:t>
            </a:r>
            <a:r>
              <a:rPr lang="en-US" sz="7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F19B1-C512-BB2C-ABA4-35736CD06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6" y="4777380"/>
            <a:ext cx="4752398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cap="all">
                <a:solidFill>
                  <a:schemeClr val="tx2">
                    <a:lumMod val="40000"/>
                    <a:lumOff val="60000"/>
                  </a:schemeClr>
                </a:solidFill>
              </a:rPr>
              <a:t>Två lag i nivå: Medel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5FDC64-CA27-5AFA-4586-D0F0C9257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9917" y="907382"/>
            <a:ext cx="1995368" cy="4903871"/>
          </a:xfrm>
          <a:prstGeom prst="rect">
            <a:avLst/>
          </a:prstGeom>
          <a:effectLst/>
        </p:spPr>
      </p:pic>
      <p:pic>
        <p:nvPicPr>
          <p:cNvPr id="4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3896A3FE-85FD-051E-689C-EF47C2A7AE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49" y="4593501"/>
            <a:ext cx="1883499" cy="18834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45269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4BE3-5C00-A047-391B-1D35B8703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Cuper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90E87-3B10-4DAB-9185-39AADA0CA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4344988" cy="4195481"/>
          </a:xfrm>
        </p:spPr>
        <p:txBody>
          <a:bodyPr/>
          <a:lstStyle/>
          <a:p>
            <a:r>
              <a:rPr lang="sv-SE" dirty="0"/>
              <a:t>V16: GIFF</a:t>
            </a:r>
          </a:p>
          <a:p>
            <a:r>
              <a:rPr lang="sv-SE" dirty="0"/>
              <a:t>V26: Kaviar</a:t>
            </a:r>
          </a:p>
          <a:p>
            <a:r>
              <a:rPr lang="sv-SE" dirty="0"/>
              <a:t>V32: Eskil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947DFD-DEA5-AE79-59CB-287F93977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135" y="3024330"/>
            <a:ext cx="4076699" cy="1470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13B420-9758-01F3-FFD3-8F6CE24DF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135" y="558571"/>
            <a:ext cx="2361905" cy="23047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772CCB-2FFB-7A78-A555-85BFCDCE5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135" y="4655612"/>
            <a:ext cx="3236540" cy="1523078"/>
          </a:xfrm>
          <a:prstGeom prst="rect">
            <a:avLst/>
          </a:prstGeom>
        </p:spPr>
      </p:pic>
      <p:pic>
        <p:nvPicPr>
          <p:cNvPr id="4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7B49E84E-96B2-4512-8522-1517449F1F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115" y="4906790"/>
            <a:ext cx="1523078" cy="15230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78389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D601-DC42-F97C-2067-9C2D1D01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Mer fotboll?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C7AA6-6EF6-D479-8A6F-0DEFA1091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Ambitionsträning (onsdagar 1630-1730).</a:t>
            </a:r>
          </a:p>
          <a:p>
            <a:r>
              <a:rPr lang="sv-SE" dirty="0" err="1"/>
              <a:t>Påskcamp</a:t>
            </a:r>
            <a:r>
              <a:rPr lang="sv-SE" dirty="0"/>
              <a:t> 7-9/4 (13-16).</a:t>
            </a:r>
          </a:p>
          <a:p>
            <a:r>
              <a:rPr lang="sv-SE" dirty="0"/>
              <a:t>Leeds Camp 10-12/8.</a:t>
            </a:r>
          </a:p>
        </p:txBody>
      </p:sp>
      <p:pic>
        <p:nvPicPr>
          <p:cNvPr id="4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19988EFB-E729-AD7B-7AE7-ADF4E8448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735" y="4465687"/>
            <a:ext cx="1883499" cy="18834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92794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943F16AC-7667-7FE9-69A1-0A23E82B0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907" y="4723606"/>
            <a:ext cx="1677193" cy="1677193"/>
          </a:xfr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53D94E-5726-DDE2-6A27-7C3D01BB07F5}"/>
              </a:ext>
            </a:extLst>
          </p:cNvPr>
          <p:cNvSpPr txBox="1">
            <a:spLocks/>
          </p:cNvSpPr>
          <p:nvPr/>
        </p:nvSpPr>
        <p:spPr>
          <a:xfrm>
            <a:off x="1666143" y="380547"/>
            <a:ext cx="2866447" cy="735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Övrigt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194F51E-3455-4BB5-1731-95C6A189E243}"/>
              </a:ext>
            </a:extLst>
          </p:cNvPr>
          <p:cNvSpPr txBox="1"/>
          <p:nvPr/>
        </p:nvSpPr>
        <p:spPr>
          <a:xfrm>
            <a:off x="323872" y="1115840"/>
            <a:ext cx="1093167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Kontakt med oss tränare vid tankar, åsikter och annat.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I första hand via lagledare (Anders).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Gällande specifik match – se aktuell tränare.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Whatsup</a:t>
            </a:r>
            <a:r>
              <a:rPr lang="sv-SE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Föräldragrupp.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Sportadmin</a:t>
            </a:r>
            <a:r>
              <a:rPr lang="sv-SE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Svara på kallelser direkt.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Låt killarna ta eget ansvar och svara på kallelser för träning/match.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Många som idag inte läser kallelser (det syns).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Lagkassa.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Boel hjälper oss.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Ingen lag-kiosk på Särö IP.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Vi kommer behöva hjälp med diverse aktiviteter under året.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 err="1"/>
              <a:t>Klubbdag</a:t>
            </a:r>
            <a:r>
              <a:rPr lang="sv-SE" sz="16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Kioskschema.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Toalettpapper – Tack Johannes!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Julgranar.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/>
              <a:t>Körning matcher/cuper.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5378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 descr="En bild som visar text, symbol, logotyp, emblem&#10;&#10;Automatiskt genererad beskrivning">
            <a:extLst>
              <a:ext uri="{FF2B5EF4-FFF2-40B4-BE49-F238E27FC236}">
                <a16:creationId xmlns:a16="http://schemas.microsoft.com/office/drawing/2014/main" id="{943F16AC-7667-7FE9-69A1-0A23E82B0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907" y="4723606"/>
            <a:ext cx="1677193" cy="1677193"/>
          </a:xfr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53D94E-5726-DDE2-6A27-7C3D01BB07F5}"/>
              </a:ext>
            </a:extLst>
          </p:cNvPr>
          <p:cNvSpPr txBox="1">
            <a:spLocks/>
          </p:cNvSpPr>
          <p:nvPr/>
        </p:nvSpPr>
        <p:spPr>
          <a:xfrm>
            <a:off x="1127054" y="2506821"/>
            <a:ext cx="9683319" cy="1222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Frågor/tankar?</a:t>
            </a:r>
            <a:br>
              <a:rPr lang="sv-SE" dirty="0"/>
            </a:br>
            <a:endParaRPr lang="sv-SE" dirty="0"/>
          </a:p>
          <a:p>
            <a:r>
              <a:rPr lang="sv-SE" dirty="0"/>
              <a:t>Stort tack för er tid!</a:t>
            </a:r>
          </a:p>
        </p:txBody>
      </p:sp>
    </p:spTree>
    <p:extLst>
      <p:ext uri="{BB962C8B-B14F-4D97-AF65-F5344CB8AC3E}">
        <p14:creationId xmlns:p14="http://schemas.microsoft.com/office/powerpoint/2010/main" val="4104022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3598</TotalTime>
  <Words>728</Words>
  <Application>Microsoft Office PowerPoint</Application>
  <PresentationFormat>Widescreen</PresentationFormat>
  <Paragraphs>150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Jon</vt:lpstr>
      <vt:lpstr>Föräldramöte P12</vt:lpstr>
      <vt:lpstr>PowerPoint Presentation</vt:lpstr>
      <vt:lpstr>PowerPoint Presentation</vt:lpstr>
      <vt:lpstr>Spelartruppen 2026</vt:lpstr>
      <vt:lpstr>PowerPoint Presentation</vt:lpstr>
      <vt:lpstr>PowerPoint Presentation</vt:lpstr>
      <vt:lpstr>Klubbens policy 9 mot 9</vt:lpstr>
      <vt:lpstr>Våra förväntningar på alla spelare</vt:lpstr>
      <vt:lpstr>Våra förväntningar på alla föräldrar</vt:lpstr>
      <vt:lpstr>PowerPoint Presentation</vt:lpstr>
      <vt:lpstr>PowerPoint Presentation</vt:lpstr>
      <vt:lpstr>PowerPoint Presentation</vt:lpstr>
      <vt:lpstr>PowerPoint Presentation</vt:lpstr>
      <vt:lpstr>Seriespel 2026</vt:lpstr>
      <vt:lpstr>Cuper 2026</vt:lpstr>
      <vt:lpstr>Mer fotboll?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Roger Löfman Kullavik iF;"Johan Steffner" &lt;steffner@hotmail.se&gt;;Frida Emanuelsson</dc:creator>
  <cp:lastModifiedBy>Jahnberg, Anders</cp:lastModifiedBy>
  <cp:revision>246</cp:revision>
  <dcterms:created xsi:type="dcterms:W3CDTF">2024-01-15T08:34:14Z</dcterms:created>
  <dcterms:modified xsi:type="dcterms:W3CDTF">2026-03-12T06:47:32Z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d0d5255-3e17-45d6-9327-1403dfb35dc9_Enabled">
    <vt:lpwstr>true</vt:lpwstr>
  </property>
  <property fmtid="{D5CDD505-2E9C-101B-9397-08002B2CF9AE}" pid="3" name="MSIP_Label_2d0d5255-3e17-45d6-9327-1403dfb35dc9_SetDate">
    <vt:lpwstr>2024-01-18T14:15:09Z</vt:lpwstr>
  </property>
  <property fmtid="{D5CDD505-2E9C-101B-9397-08002B2CF9AE}" pid="4" name="MSIP_Label_2d0d5255-3e17-45d6-9327-1403dfb35dc9_Method">
    <vt:lpwstr>Standard</vt:lpwstr>
  </property>
  <property fmtid="{D5CDD505-2E9C-101B-9397-08002B2CF9AE}" pid="5" name="MSIP_Label_2d0d5255-3e17-45d6-9327-1403dfb35dc9_Name">
    <vt:lpwstr>Normal</vt:lpwstr>
  </property>
  <property fmtid="{D5CDD505-2E9C-101B-9397-08002B2CF9AE}" pid="6" name="MSIP_Label_2d0d5255-3e17-45d6-9327-1403dfb35dc9_SiteId">
    <vt:lpwstr>330e4eb9-21d3-482f-adc1-cf5b3e9ff866</vt:lpwstr>
  </property>
  <property fmtid="{D5CDD505-2E9C-101B-9397-08002B2CF9AE}" pid="7" name="MSIP_Label_2d0d5255-3e17-45d6-9327-1403dfb35dc9_ActionId">
    <vt:lpwstr>4ba4c996-faf7-443f-bd73-550ad011ac15</vt:lpwstr>
  </property>
  <property fmtid="{D5CDD505-2E9C-101B-9397-08002B2CF9AE}" pid="8" name="MSIP_Label_2d0d5255-3e17-45d6-9327-1403dfb35dc9_ContentBits">
    <vt:lpwstr>0</vt:lpwstr>
  </property>
  <property fmtid="{D5CDD505-2E9C-101B-9397-08002B2CF9AE}" pid="9" name="MSIP_Label_b0ed4f27-7073-46cd-a31e-731f24f59e09_Enabled">
    <vt:lpwstr>true</vt:lpwstr>
  </property>
  <property fmtid="{D5CDD505-2E9C-101B-9397-08002B2CF9AE}" pid="10" name="MSIP_Label_b0ed4f27-7073-46cd-a31e-731f24f59e09_SetDate">
    <vt:lpwstr>2026-02-24T11:31:38Z</vt:lpwstr>
  </property>
  <property fmtid="{D5CDD505-2E9C-101B-9397-08002B2CF9AE}" pid="11" name="MSIP_Label_b0ed4f27-7073-46cd-a31e-731f24f59e09_Method">
    <vt:lpwstr>Standard</vt:lpwstr>
  </property>
  <property fmtid="{D5CDD505-2E9C-101B-9397-08002B2CF9AE}" pid="12" name="MSIP_Label_b0ed4f27-7073-46cd-a31e-731f24f59e09_Name">
    <vt:lpwstr>SL001-General</vt:lpwstr>
  </property>
  <property fmtid="{D5CDD505-2E9C-101B-9397-08002B2CF9AE}" pid="13" name="MSIP_Label_b0ed4f27-7073-46cd-a31e-731f24f59e09_SiteId">
    <vt:lpwstr>afccb634-9d99-4ac7-8181-b790ce9430f3</vt:lpwstr>
  </property>
  <property fmtid="{D5CDD505-2E9C-101B-9397-08002B2CF9AE}" pid="14" name="MSIP_Label_b0ed4f27-7073-46cd-a31e-731f24f59e09_ActionId">
    <vt:lpwstr>0f05b8b8-0b49-4f93-97ff-716df47db654</vt:lpwstr>
  </property>
  <property fmtid="{D5CDD505-2E9C-101B-9397-08002B2CF9AE}" pid="15" name="MSIP_Label_b0ed4f27-7073-46cd-a31e-731f24f59e09_ContentBits">
    <vt:lpwstr>0</vt:lpwstr>
  </property>
  <property fmtid="{D5CDD505-2E9C-101B-9397-08002B2CF9AE}" pid="16" name="MSIP_Label_b0ed4f27-7073-46cd-a31e-731f24f59e09_Tag">
    <vt:lpwstr>10, 3, 0, 1</vt:lpwstr>
  </property>
</Properties>
</file>