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20F788-8D62-4421-934C-584FD2C9EB0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02C9AB-76CD-4E9D-828F-C0D069C08E8F}">
      <dgm:prSet/>
      <dgm:spPr/>
      <dgm:t>
        <a:bodyPr/>
        <a:lstStyle/>
        <a:p>
          <a:r>
            <a:rPr lang="en-US" dirty="0" err="1"/>
            <a:t>Hur</a:t>
          </a:r>
          <a:r>
            <a:rPr lang="en-US" dirty="0"/>
            <a:t> </a:t>
          </a:r>
          <a:r>
            <a:rPr lang="en-US" dirty="0" err="1"/>
            <a:t>kan</a:t>
          </a:r>
          <a:r>
            <a:rPr lang="en-US" dirty="0"/>
            <a:t> jag </a:t>
          </a:r>
          <a:r>
            <a:rPr lang="en-US" dirty="0" err="1"/>
            <a:t>bidra</a:t>
          </a:r>
          <a:r>
            <a:rPr lang="en-US" dirty="0"/>
            <a:t> till </a:t>
          </a:r>
          <a:r>
            <a:rPr lang="en-US" dirty="0" err="1"/>
            <a:t>att</a:t>
          </a:r>
          <a:r>
            <a:rPr lang="en-US" dirty="0"/>
            <a:t> VIB- </a:t>
          </a:r>
          <a:r>
            <a:rPr lang="en-US" dirty="0" err="1"/>
            <a:t>andan</a:t>
          </a:r>
          <a:r>
            <a:rPr lang="en-US" dirty="0"/>
            <a:t> lever i mitt lag </a:t>
          </a:r>
          <a:r>
            <a:rPr lang="en-US" dirty="0" err="1"/>
            <a:t>och</a:t>
          </a:r>
          <a:r>
            <a:rPr lang="en-US" dirty="0"/>
            <a:t> i </a:t>
          </a:r>
          <a:r>
            <a:rPr lang="en-US" dirty="0" err="1"/>
            <a:t>hela</a:t>
          </a:r>
          <a:r>
            <a:rPr lang="en-US" dirty="0"/>
            <a:t> </a:t>
          </a:r>
          <a:r>
            <a:rPr lang="en-US" dirty="0" err="1"/>
            <a:t>föreningen</a:t>
          </a:r>
          <a:r>
            <a:rPr lang="en-US" dirty="0"/>
            <a:t>?</a:t>
          </a:r>
        </a:p>
      </dgm:t>
    </dgm:pt>
    <dgm:pt modelId="{87136186-2414-45A4-A3B1-CCD9DAFAC35A}" type="parTrans" cxnId="{924F2562-DCCD-417C-8776-7FC6B5A823E4}">
      <dgm:prSet/>
      <dgm:spPr/>
      <dgm:t>
        <a:bodyPr/>
        <a:lstStyle/>
        <a:p>
          <a:endParaRPr lang="en-US"/>
        </a:p>
      </dgm:t>
    </dgm:pt>
    <dgm:pt modelId="{E006CAB3-39CC-4908-A6D8-C0C4BBEEBF1B}" type="sibTrans" cxnId="{924F2562-DCCD-417C-8776-7FC6B5A823E4}">
      <dgm:prSet phldrT="01" phldr="0"/>
      <dgm:spPr/>
      <dgm:t>
        <a:bodyPr/>
        <a:lstStyle/>
        <a:p>
          <a:endParaRPr lang="en-US"/>
        </a:p>
      </dgm:t>
    </dgm:pt>
    <dgm:pt modelId="{D677B2E3-AE3B-420A-93B4-46BA6164F830}">
      <dgm:prSet/>
      <dgm:spPr/>
      <dgm:t>
        <a:bodyPr/>
        <a:lstStyle/>
        <a:p>
          <a:r>
            <a:rPr lang="en-US" err="1"/>
            <a:t>Hur</a:t>
          </a:r>
          <a:r>
            <a:rPr lang="en-US"/>
            <a:t> </a:t>
          </a:r>
          <a:r>
            <a:rPr lang="en-US" err="1"/>
            <a:t>kan</a:t>
          </a:r>
          <a:r>
            <a:rPr lang="en-US"/>
            <a:t> jag </a:t>
          </a:r>
          <a:r>
            <a:rPr lang="en-US" err="1"/>
            <a:t>jobba</a:t>
          </a:r>
          <a:r>
            <a:rPr lang="en-US"/>
            <a:t> med VIB-</a:t>
          </a:r>
          <a:r>
            <a:rPr lang="en-US" err="1"/>
            <a:t>andan</a:t>
          </a:r>
          <a:r>
            <a:rPr lang="en-US"/>
            <a:t> i </a:t>
          </a:r>
          <a:r>
            <a:rPr lang="en-US" err="1"/>
            <a:t>föräldragruppen</a:t>
          </a:r>
          <a:r>
            <a:rPr lang="en-US"/>
            <a:t>?</a:t>
          </a:r>
        </a:p>
      </dgm:t>
    </dgm:pt>
    <dgm:pt modelId="{B22B4F49-AD89-4D13-BDE3-38E16050EBC5}" type="parTrans" cxnId="{0980B929-9D15-4E51-9E4A-ED7710090347}">
      <dgm:prSet/>
      <dgm:spPr/>
      <dgm:t>
        <a:bodyPr/>
        <a:lstStyle/>
        <a:p>
          <a:endParaRPr lang="en-US"/>
        </a:p>
      </dgm:t>
    </dgm:pt>
    <dgm:pt modelId="{52011ED1-E17A-4FA3-AFDB-12962B80BC43}" type="sibTrans" cxnId="{0980B929-9D15-4E51-9E4A-ED7710090347}">
      <dgm:prSet phldrT="02" phldr="0"/>
      <dgm:spPr/>
      <dgm:t>
        <a:bodyPr/>
        <a:lstStyle/>
        <a:p>
          <a:endParaRPr lang="en-US"/>
        </a:p>
      </dgm:t>
    </dgm:pt>
    <dgm:pt modelId="{8FB2D829-8451-4212-8F45-9CEC6030FDE1}">
      <dgm:prSet/>
      <dgm:spPr/>
      <dgm:t>
        <a:bodyPr/>
        <a:lstStyle/>
        <a:p>
          <a:r>
            <a:rPr lang="en-US" err="1"/>
            <a:t>Hur</a:t>
          </a:r>
          <a:r>
            <a:rPr lang="en-US"/>
            <a:t> </a:t>
          </a:r>
          <a:r>
            <a:rPr lang="en-US" err="1"/>
            <a:t>kan</a:t>
          </a:r>
          <a:r>
            <a:rPr lang="en-US"/>
            <a:t> jag </a:t>
          </a:r>
          <a:r>
            <a:rPr lang="en-US" err="1"/>
            <a:t>jobba</a:t>
          </a:r>
          <a:r>
            <a:rPr lang="en-US"/>
            <a:t> med VIB-</a:t>
          </a:r>
          <a:r>
            <a:rPr lang="en-US" err="1"/>
            <a:t>andan</a:t>
          </a:r>
          <a:r>
            <a:rPr lang="en-US"/>
            <a:t> med mitt barn?</a:t>
          </a:r>
        </a:p>
      </dgm:t>
    </dgm:pt>
    <dgm:pt modelId="{08CB9305-A73F-4172-987B-76CC99FF627A}" type="parTrans" cxnId="{518DD00C-29E1-4B7D-9DF6-675F8F0E6EE5}">
      <dgm:prSet/>
      <dgm:spPr/>
      <dgm:t>
        <a:bodyPr/>
        <a:lstStyle/>
        <a:p>
          <a:endParaRPr lang="en-US"/>
        </a:p>
      </dgm:t>
    </dgm:pt>
    <dgm:pt modelId="{9F37F851-FC78-43C0-9E84-A2BE88F93E53}" type="sibTrans" cxnId="{518DD00C-29E1-4B7D-9DF6-675F8F0E6EE5}">
      <dgm:prSet phldrT="03" phldr="0"/>
      <dgm:spPr/>
      <dgm:t>
        <a:bodyPr/>
        <a:lstStyle/>
        <a:p>
          <a:endParaRPr lang="en-US"/>
        </a:p>
      </dgm:t>
    </dgm:pt>
    <dgm:pt modelId="{7C3CF0C1-6463-4FEB-BFCD-D350D3913091}">
      <dgm:prSet/>
      <dgm:spPr/>
      <dgm:t>
        <a:bodyPr/>
        <a:lstStyle/>
        <a:p>
          <a:r>
            <a:rPr lang="en-US"/>
            <a:t>Vad ger det mig att jobba efter VIB-andan?</a:t>
          </a:r>
        </a:p>
      </dgm:t>
    </dgm:pt>
    <dgm:pt modelId="{84A811AB-B05C-4AE7-B87D-3BC87FE27407}" type="parTrans" cxnId="{94BA8CD7-5C9D-4C60-A2DF-AF97C41F09DF}">
      <dgm:prSet/>
      <dgm:spPr/>
      <dgm:t>
        <a:bodyPr/>
        <a:lstStyle/>
        <a:p>
          <a:endParaRPr lang="en-US"/>
        </a:p>
      </dgm:t>
    </dgm:pt>
    <dgm:pt modelId="{82AC60A3-C82A-47A6-916E-128B8D9EF856}" type="sibTrans" cxnId="{94BA8CD7-5C9D-4C60-A2DF-AF97C41F09DF}">
      <dgm:prSet phldrT="04" phldr="0"/>
      <dgm:spPr/>
      <dgm:t>
        <a:bodyPr/>
        <a:lstStyle/>
        <a:p>
          <a:endParaRPr lang="en-US"/>
        </a:p>
      </dgm:t>
    </dgm:pt>
    <dgm:pt modelId="{DB36EAE0-3500-4979-B94E-4CD1404C023F}" type="pres">
      <dgm:prSet presAssocID="{BD20F788-8D62-4421-934C-584FD2C9EB06}" presName="linear" presStyleCnt="0">
        <dgm:presLayoutVars>
          <dgm:animLvl val="lvl"/>
          <dgm:resizeHandles val="exact"/>
        </dgm:presLayoutVars>
      </dgm:prSet>
      <dgm:spPr/>
    </dgm:pt>
    <dgm:pt modelId="{D764F8DF-55EC-4CBA-81C6-237366A55E43}" type="pres">
      <dgm:prSet presAssocID="{7D02C9AB-76CD-4E9D-828F-C0D069C08E8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65C6AF7-6882-4158-A794-E93C3834550E}" type="pres">
      <dgm:prSet presAssocID="{E006CAB3-39CC-4908-A6D8-C0C4BBEEBF1B}" presName="spacer" presStyleCnt="0"/>
      <dgm:spPr/>
    </dgm:pt>
    <dgm:pt modelId="{B6BA0DE1-F8D6-48A8-BADD-7FAE9C4D1CEE}" type="pres">
      <dgm:prSet presAssocID="{D677B2E3-AE3B-420A-93B4-46BA6164F83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465BF8F-3778-4391-B95F-B265DE34D510}" type="pres">
      <dgm:prSet presAssocID="{52011ED1-E17A-4FA3-AFDB-12962B80BC43}" presName="spacer" presStyleCnt="0"/>
      <dgm:spPr/>
    </dgm:pt>
    <dgm:pt modelId="{7D4A13B9-4D35-48A5-A92D-D9B0EB7DFC9B}" type="pres">
      <dgm:prSet presAssocID="{8FB2D829-8451-4212-8F45-9CEC6030FDE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D1A92DD-2C1E-49CD-ACD5-1C0FB4E5FEA0}" type="pres">
      <dgm:prSet presAssocID="{9F37F851-FC78-43C0-9E84-A2BE88F93E53}" presName="spacer" presStyleCnt="0"/>
      <dgm:spPr/>
    </dgm:pt>
    <dgm:pt modelId="{E85A85B2-9512-4E2C-B1C9-DA978CB1548A}" type="pres">
      <dgm:prSet presAssocID="{7C3CF0C1-6463-4FEB-BFCD-D350D391309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18DD00C-29E1-4B7D-9DF6-675F8F0E6EE5}" srcId="{BD20F788-8D62-4421-934C-584FD2C9EB06}" destId="{8FB2D829-8451-4212-8F45-9CEC6030FDE1}" srcOrd="2" destOrd="0" parTransId="{08CB9305-A73F-4172-987B-76CC99FF627A}" sibTransId="{9F37F851-FC78-43C0-9E84-A2BE88F93E53}"/>
    <dgm:cxn modelId="{5F56F224-35AB-4A69-89AA-9963331DC224}" type="presOf" srcId="{7C3CF0C1-6463-4FEB-BFCD-D350D3913091}" destId="{E85A85B2-9512-4E2C-B1C9-DA978CB1548A}" srcOrd="0" destOrd="0" presId="urn:microsoft.com/office/officeart/2005/8/layout/vList2"/>
    <dgm:cxn modelId="{0980B929-9D15-4E51-9E4A-ED7710090347}" srcId="{BD20F788-8D62-4421-934C-584FD2C9EB06}" destId="{D677B2E3-AE3B-420A-93B4-46BA6164F830}" srcOrd="1" destOrd="0" parTransId="{B22B4F49-AD89-4D13-BDE3-38E16050EBC5}" sibTransId="{52011ED1-E17A-4FA3-AFDB-12962B80BC43}"/>
    <dgm:cxn modelId="{D566C360-0BFF-4627-BFD5-1CD2E548ADA1}" type="presOf" srcId="{8FB2D829-8451-4212-8F45-9CEC6030FDE1}" destId="{7D4A13B9-4D35-48A5-A92D-D9B0EB7DFC9B}" srcOrd="0" destOrd="0" presId="urn:microsoft.com/office/officeart/2005/8/layout/vList2"/>
    <dgm:cxn modelId="{924F2562-DCCD-417C-8776-7FC6B5A823E4}" srcId="{BD20F788-8D62-4421-934C-584FD2C9EB06}" destId="{7D02C9AB-76CD-4E9D-828F-C0D069C08E8F}" srcOrd="0" destOrd="0" parTransId="{87136186-2414-45A4-A3B1-CCD9DAFAC35A}" sibTransId="{E006CAB3-39CC-4908-A6D8-C0C4BBEEBF1B}"/>
    <dgm:cxn modelId="{29D4D169-FAD1-484C-A551-109B345FFE7C}" type="presOf" srcId="{D677B2E3-AE3B-420A-93B4-46BA6164F830}" destId="{B6BA0DE1-F8D6-48A8-BADD-7FAE9C4D1CEE}" srcOrd="0" destOrd="0" presId="urn:microsoft.com/office/officeart/2005/8/layout/vList2"/>
    <dgm:cxn modelId="{A14DCCA4-5B99-4EC5-9936-75AD8D68CCDB}" type="presOf" srcId="{BD20F788-8D62-4421-934C-584FD2C9EB06}" destId="{DB36EAE0-3500-4979-B94E-4CD1404C023F}" srcOrd="0" destOrd="0" presId="urn:microsoft.com/office/officeart/2005/8/layout/vList2"/>
    <dgm:cxn modelId="{454C30BD-10EA-4D59-A473-76C99B36B9D2}" type="presOf" srcId="{7D02C9AB-76CD-4E9D-828F-C0D069C08E8F}" destId="{D764F8DF-55EC-4CBA-81C6-237366A55E43}" srcOrd="0" destOrd="0" presId="urn:microsoft.com/office/officeart/2005/8/layout/vList2"/>
    <dgm:cxn modelId="{94BA8CD7-5C9D-4C60-A2DF-AF97C41F09DF}" srcId="{BD20F788-8D62-4421-934C-584FD2C9EB06}" destId="{7C3CF0C1-6463-4FEB-BFCD-D350D3913091}" srcOrd="3" destOrd="0" parTransId="{84A811AB-B05C-4AE7-B87D-3BC87FE27407}" sibTransId="{82AC60A3-C82A-47A6-916E-128B8D9EF856}"/>
    <dgm:cxn modelId="{FCEB2ED2-764F-4E36-A85A-9CFE5F7F8609}" type="presParOf" srcId="{DB36EAE0-3500-4979-B94E-4CD1404C023F}" destId="{D764F8DF-55EC-4CBA-81C6-237366A55E43}" srcOrd="0" destOrd="0" presId="urn:microsoft.com/office/officeart/2005/8/layout/vList2"/>
    <dgm:cxn modelId="{E888D5A7-EC0C-481E-93BA-61AE83A99748}" type="presParOf" srcId="{DB36EAE0-3500-4979-B94E-4CD1404C023F}" destId="{465C6AF7-6882-4158-A794-E93C3834550E}" srcOrd="1" destOrd="0" presId="urn:microsoft.com/office/officeart/2005/8/layout/vList2"/>
    <dgm:cxn modelId="{BEE42E4D-EF8C-415D-AB03-A3E0363D7F23}" type="presParOf" srcId="{DB36EAE0-3500-4979-B94E-4CD1404C023F}" destId="{B6BA0DE1-F8D6-48A8-BADD-7FAE9C4D1CEE}" srcOrd="2" destOrd="0" presId="urn:microsoft.com/office/officeart/2005/8/layout/vList2"/>
    <dgm:cxn modelId="{0A219926-7BCF-425F-A6A6-ECEB5B0D6496}" type="presParOf" srcId="{DB36EAE0-3500-4979-B94E-4CD1404C023F}" destId="{D465BF8F-3778-4391-B95F-B265DE34D510}" srcOrd="3" destOrd="0" presId="urn:microsoft.com/office/officeart/2005/8/layout/vList2"/>
    <dgm:cxn modelId="{3FE94FE2-779B-4AA2-AA93-312058C6ACDD}" type="presParOf" srcId="{DB36EAE0-3500-4979-B94E-4CD1404C023F}" destId="{7D4A13B9-4D35-48A5-A92D-D9B0EB7DFC9B}" srcOrd="4" destOrd="0" presId="urn:microsoft.com/office/officeart/2005/8/layout/vList2"/>
    <dgm:cxn modelId="{A825D900-A121-489B-B5BC-AFD8D1615AB4}" type="presParOf" srcId="{DB36EAE0-3500-4979-B94E-4CD1404C023F}" destId="{9D1A92DD-2C1E-49CD-ACD5-1C0FB4E5FEA0}" srcOrd="5" destOrd="0" presId="urn:microsoft.com/office/officeart/2005/8/layout/vList2"/>
    <dgm:cxn modelId="{748CA8FD-8C5F-4E2D-9339-0112774B0D89}" type="presParOf" srcId="{DB36EAE0-3500-4979-B94E-4CD1404C023F}" destId="{E85A85B2-9512-4E2C-B1C9-DA978CB1548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20F788-8D62-4421-934C-584FD2C9EB06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D02C9AB-76CD-4E9D-828F-C0D069C08E8F}">
      <dgm:prSet/>
      <dgm:spPr/>
      <dgm:t>
        <a:bodyPr/>
        <a:lstStyle/>
        <a:p>
          <a:r>
            <a:rPr lang="en-US"/>
            <a:t>Hur kan jag bidra till att VIB- andan lever i mitt lag och i hela föreningen?</a:t>
          </a:r>
        </a:p>
      </dgm:t>
    </dgm:pt>
    <dgm:pt modelId="{87136186-2414-45A4-A3B1-CCD9DAFAC35A}" type="parTrans" cxnId="{924F2562-DCCD-417C-8776-7FC6B5A823E4}">
      <dgm:prSet/>
      <dgm:spPr/>
      <dgm:t>
        <a:bodyPr/>
        <a:lstStyle/>
        <a:p>
          <a:endParaRPr lang="en-US"/>
        </a:p>
      </dgm:t>
    </dgm:pt>
    <dgm:pt modelId="{E006CAB3-39CC-4908-A6D8-C0C4BBEEBF1B}" type="sibTrans" cxnId="{924F2562-DCCD-417C-8776-7FC6B5A823E4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D677B2E3-AE3B-420A-93B4-46BA6164F830}">
      <dgm:prSet/>
      <dgm:spPr/>
      <dgm:t>
        <a:bodyPr/>
        <a:lstStyle/>
        <a:p>
          <a:r>
            <a:rPr lang="en-US"/>
            <a:t>Hur kan jag jobba med VIB-andan i tränargrupp?</a:t>
          </a:r>
        </a:p>
      </dgm:t>
    </dgm:pt>
    <dgm:pt modelId="{B22B4F49-AD89-4D13-BDE3-38E16050EBC5}" type="parTrans" cxnId="{0980B929-9D15-4E51-9E4A-ED7710090347}">
      <dgm:prSet/>
      <dgm:spPr/>
      <dgm:t>
        <a:bodyPr/>
        <a:lstStyle/>
        <a:p>
          <a:endParaRPr lang="en-US"/>
        </a:p>
      </dgm:t>
    </dgm:pt>
    <dgm:pt modelId="{52011ED1-E17A-4FA3-AFDB-12962B80BC43}" type="sibTrans" cxnId="{0980B929-9D15-4E51-9E4A-ED7710090347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8FB2D829-8451-4212-8F45-9CEC6030FDE1}">
      <dgm:prSet/>
      <dgm:spPr/>
      <dgm:t>
        <a:bodyPr/>
        <a:lstStyle/>
        <a:p>
          <a:r>
            <a:rPr lang="en-US"/>
            <a:t>Hur kan jag jobba med VIB-andan i speltruppen?</a:t>
          </a:r>
        </a:p>
      </dgm:t>
    </dgm:pt>
    <dgm:pt modelId="{08CB9305-A73F-4172-987B-76CC99FF627A}" type="parTrans" cxnId="{518DD00C-29E1-4B7D-9DF6-675F8F0E6EE5}">
      <dgm:prSet/>
      <dgm:spPr/>
      <dgm:t>
        <a:bodyPr/>
        <a:lstStyle/>
        <a:p>
          <a:endParaRPr lang="en-US"/>
        </a:p>
      </dgm:t>
    </dgm:pt>
    <dgm:pt modelId="{9F37F851-FC78-43C0-9E84-A2BE88F93E53}" type="sibTrans" cxnId="{518DD00C-29E1-4B7D-9DF6-675F8F0E6EE5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7C3CF0C1-6463-4FEB-BFCD-D350D3913091}">
      <dgm:prSet/>
      <dgm:spPr/>
      <dgm:t>
        <a:bodyPr/>
        <a:lstStyle/>
        <a:p>
          <a:r>
            <a:rPr lang="en-US"/>
            <a:t>Vad ger det mig att jobba efter VIB-andan?</a:t>
          </a:r>
        </a:p>
      </dgm:t>
    </dgm:pt>
    <dgm:pt modelId="{84A811AB-B05C-4AE7-B87D-3BC87FE27407}" type="parTrans" cxnId="{94BA8CD7-5C9D-4C60-A2DF-AF97C41F09DF}">
      <dgm:prSet/>
      <dgm:spPr/>
      <dgm:t>
        <a:bodyPr/>
        <a:lstStyle/>
        <a:p>
          <a:endParaRPr lang="en-US"/>
        </a:p>
      </dgm:t>
    </dgm:pt>
    <dgm:pt modelId="{82AC60A3-C82A-47A6-916E-128B8D9EF856}" type="sibTrans" cxnId="{94BA8CD7-5C9D-4C60-A2DF-AF97C41F09DF}">
      <dgm:prSet phldrT="04"/>
      <dgm:spPr/>
      <dgm:t>
        <a:bodyPr/>
        <a:lstStyle/>
        <a:p>
          <a:r>
            <a:rPr lang="en-US"/>
            <a:t>04</a:t>
          </a:r>
        </a:p>
      </dgm:t>
    </dgm:pt>
    <dgm:pt modelId="{B7491CE5-9F6E-4904-B082-8A6AA7876BC6}" type="pres">
      <dgm:prSet presAssocID="{BD20F788-8D62-4421-934C-584FD2C9EB06}" presName="Name0" presStyleCnt="0">
        <dgm:presLayoutVars>
          <dgm:animLvl val="lvl"/>
          <dgm:resizeHandles val="exact"/>
        </dgm:presLayoutVars>
      </dgm:prSet>
      <dgm:spPr/>
    </dgm:pt>
    <dgm:pt modelId="{7CE67F1D-6043-417D-B4A0-955C04C0FBDF}" type="pres">
      <dgm:prSet presAssocID="{7D02C9AB-76CD-4E9D-828F-C0D069C08E8F}" presName="compositeNode" presStyleCnt="0">
        <dgm:presLayoutVars>
          <dgm:bulletEnabled val="1"/>
        </dgm:presLayoutVars>
      </dgm:prSet>
      <dgm:spPr/>
    </dgm:pt>
    <dgm:pt modelId="{75812769-11BC-4698-A62D-A4958859B064}" type="pres">
      <dgm:prSet presAssocID="{7D02C9AB-76CD-4E9D-828F-C0D069C08E8F}" presName="bgRect" presStyleLbl="alignNode1" presStyleIdx="0" presStyleCnt="4"/>
      <dgm:spPr/>
    </dgm:pt>
    <dgm:pt modelId="{2881C1CD-6D7D-4FAB-A886-2C819B574A96}" type="pres">
      <dgm:prSet presAssocID="{E006CAB3-39CC-4908-A6D8-C0C4BBEEBF1B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97A67431-6B21-4046-88B3-92C4A6F74667}" type="pres">
      <dgm:prSet presAssocID="{7D02C9AB-76CD-4E9D-828F-C0D069C08E8F}" presName="nodeRect" presStyleLbl="alignNode1" presStyleIdx="0" presStyleCnt="4">
        <dgm:presLayoutVars>
          <dgm:bulletEnabled val="1"/>
        </dgm:presLayoutVars>
      </dgm:prSet>
      <dgm:spPr/>
    </dgm:pt>
    <dgm:pt modelId="{BE35E96C-89AF-42CC-88C4-31274814ECFE}" type="pres">
      <dgm:prSet presAssocID="{E006CAB3-39CC-4908-A6D8-C0C4BBEEBF1B}" presName="sibTrans" presStyleCnt="0"/>
      <dgm:spPr/>
    </dgm:pt>
    <dgm:pt modelId="{373C050E-6E4A-4959-8480-C59595F2AEF8}" type="pres">
      <dgm:prSet presAssocID="{D677B2E3-AE3B-420A-93B4-46BA6164F830}" presName="compositeNode" presStyleCnt="0">
        <dgm:presLayoutVars>
          <dgm:bulletEnabled val="1"/>
        </dgm:presLayoutVars>
      </dgm:prSet>
      <dgm:spPr/>
    </dgm:pt>
    <dgm:pt modelId="{CA7A6243-86DE-4825-86C5-0CEE83E95D60}" type="pres">
      <dgm:prSet presAssocID="{D677B2E3-AE3B-420A-93B4-46BA6164F830}" presName="bgRect" presStyleLbl="alignNode1" presStyleIdx="1" presStyleCnt="4"/>
      <dgm:spPr/>
    </dgm:pt>
    <dgm:pt modelId="{9FB8255C-0397-40F5-931E-2B349A5F76E6}" type="pres">
      <dgm:prSet presAssocID="{52011ED1-E17A-4FA3-AFDB-12962B80BC43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818F4164-1339-4167-80DC-EC54CDDDEBB6}" type="pres">
      <dgm:prSet presAssocID="{D677B2E3-AE3B-420A-93B4-46BA6164F830}" presName="nodeRect" presStyleLbl="alignNode1" presStyleIdx="1" presStyleCnt="4">
        <dgm:presLayoutVars>
          <dgm:bulletEnabled val="1"/>
        </dgm:presLayoutVars>
      </dgm:prSet>
      <dgm:spPr/>
    </dgm:pt>
    <dgm:pt modelId="{B12D944F-8F9A-488F-80F7-5EE266ABCA93}" type="pres">
      <dgm:prSet presAssocID="{52011ED1-E17A-4FA3-AFDB-12962B80BC43}" presName="sibTrans" presStyleCnt="0"/>
      <dgm:spPr/>
    </dgm:pt>
    <dgm:pt modelId="{1F6278B9-2057-4174-8B7A-374A3533726A}" type="pres">
      <dgm:prSet presAssocID="{8FB2D829-8451-4212-8F45-9CEC6030FDE1}" presName="compositeNode" presStyleCnt="0">
        <dgm:presLayoutVars>
          <dgm:bulletEnabled val="1"/>
        </dgm:presLayoutVars>
      </dgm:prSet>
      <dgm:spPr/>
    </dgm:pt>
    <dgm:pt modelId="{85CCEA44-BF30-4932-A8D4-6D9118A79A88}" type="pres">
      <dgm:prSet presAssocID="{8FB2D829-8451-4212-8F45-9CEC6030FDE1}" presName="bgRect" presStyleLbl="alignNode1" presStyleIdx="2" presStyleCnt="4"/>
      <dgm:spPr/>
    </dgm:pt>
    <dgm:pt modelId="{8959C463-DA88-411F-A8D1-9798AE21DE1F}" type="pres">
      <dgm:prSet presAssocID="{9F37F851-FC78-43C0-9E84-A2BE88F93E53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AB228EBE-2EC6-4467-AAA1-3B12E18192B0}" type="pres">
      <dgm:prSet presAssocID="{8FB2D829-8451-4212-8F45-9CEC6030FDE1}" presName="nodeRect" presStyleLbl="alignNode1" presStyleIdx="2" presStyleCnt="4">
        <dgm:presLayoutVars>
          <dgm:bulletEnabled val="1"/>
        </dgm:presLayoutVars>
      </dgm:prSet>
      <dgm:spPr/>
    </dgm:pt>
    <dgm:pt modelId="{DA555203-DCFD-43AE-B233-7ECD6E1E4A32}" type="pres">
      <dgm:prSet presAssocID="{9F37F851-FC78-43C0-9E84-A2BE88F93E53}" presName="sibTrans" presStyleCnt="0"/>
      <dgm:spPr/>
    </dgm:pt>
    <dgm:pt modelId="{D1D81320-F160-4D30-85BD-B0546EE8812A}" type="pres">
      <dgm:prSet presAssocID="{7C3CF0C1-6463-4FEB-BFCD-D350D3913091}" presName="compositeNode" presStyleCnt="0">
        <dgm:presLayoutVars>
          <dgm:bulletEnabled val="1"/>
        </dgm:presLayoutVars>
      </dgm:prSet>
      <dgm:spPr/>
    </dgm:pt>
    <dgm:pt modelId="{F64A6B42-C5EF-4651-A745-75483DCC3C68}" type="pres">
      <dgm:prSet presAssocID="{7C3CF0C1-6463-4FEB-BFCD-D350D3913091}" presName="bgRect" presStyleLbl="alignNode1" presStyleIdx="3" presStyleCnt="4"/>
      <dgm:spPr/>
    </dgm:pt>
    <dgm:pt modelId="{3A4133A1-8DC4-41F9-BB68-DF1D2587065E}" type="pres">
      <dgm:prSet presAssocID="{82AC60A3-C82A-47A6-916E-128B8D9EF856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470E8653-15F4-4CD7-B0FA-DFE0BF1009B3}" type="pres">
      <dgm:prSet presAssocID="{7C3CF0C1-6463-4FEB-BFCD-D350D3913091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518DD00C-29E1-4B7D-9DF6-675F8F0E6EE5}" srcId="{BD20F788-8D62-4421-934C-584FD2C9EB06}" destId="{8FB2D829-8451-4212-8F45-9CEC6030FDE1}" srcOrd="2" destOrd="0" parTransId="{08CB9305-A73F-4172-987B-76CC99FF627A}" sibTransId="{9F37F851-FC78-43C0-9E84-A2BE88F93E53}"/>
    <dgm:cxn modelId="{CED9FB14-7156-4935-9CC0-9434BDD6B2D7}" type="presOf" srcId="{7D02C9AB-76CD-4E9D-828F-C0D069C08E8F}" destId="{75812769-11BC-4698-A62D-A4958859B064}" srcOrd="0" destOrd="0" presId="urn:microsoft.com/office/officeart/2016/7/layout/LinearBlockProcessNumbered"/>
    <dgm:cxn modelId="{0980B929-9D15-4E51-9E4A-ED7710090347}" srcId="{BD20F788-8D62-4421-934C-584FD2C9EB06}" destId="{D677B2E3-AE3B-420A-93B4-46BA6164F830}" srcOrd="1" destOrd="0" parTransId="{B22B4F49-AD89-4D13-BDE3-38E16050EBC5}" sibTransId="{52011ED1-E17A-4FA3-AFDB-12962B80BC43}"/>
    <dgm:cxn modelId="{317DA938-55EA-4695-807B-9B72CFAE5B80}" type="presOf" srcId="{BD20F788-8D62-4421-934C-584FD2C9EB06}" destId="{B7491CE5-9F6E-4904-B082-8A6AA7876BC6}" srcOrd="0" destOrd="0" presId="urn:microsoft.com/office/officeart/2016/7/layout/LinearBlockProcessNumbered"/>
    <dgm:cxn modelId="{924F2562-DCCD-417C-8776-7FC6B5A823E4}" srcId="{BD20F788-8D62-4421-934C-584FD2C9EB06}" destId="{7D02C9AB-76CD-4E9D-828F-C0D069C08E8F}" srcOrd="0" destOrd="0" parTransId="{87136186-2414-45A4-A3B1-CCD9DAFAC35A}" sibTransId="{E006CAB3-39CC-4908-A6D8-C0C4BBEEBF1B}"/>
    <dgm:cxn modelId="{E4AE1F43-2ED5-42C2-9871-DD30FBEB6779}" type="presOf" srcId="{7D02C9AB-76CD-4E9D-828F-C0D069C08E8F}" destId="{97A67431-6B21-4046-88B3-92C4A6F74667}" srcOrd="1" destOrd="0" presId="urn:microsoft.com/office/officeart/2016/7/layout/LinearBlockProcessNumbered"/>
    <dgm:cxn modelId="{5D52766B-F1B0-4F48-B49A-2D8770645D71}" type="presOf" srcId="{8FB2D829-8451-4212-8F45-9CEC6030FDE1}" destId="{85CCEA44-BF30-4932-A8D4-6D9118A79A88}" srcOrd="0" destOrd="0" presId="urn:microsoft.com/office/officeart/2016/7/layout/LinearBlockProcessNumbered"/>
    <dgm:cxn modelId="{77641B78-26C6-47D9-AEF0-C3097E58EDA5}" type="presOf" srcId="{82AC60A3-C82A-47A6-916E-128B8D9EF856}" destId="{3A4133A1-8DC4-41F9-BB68-DF1D2587065E}" srcOrd="0" destOrd="0" presId="urn:microsoft.com/office/officeart/2016/7/layout/LinearBlockProcessNumbered"/>
    <dgm:cxn modelId="{80779D7B-0656-4E3F-BF62-2FA4382D48F8}" type="presOf" srcId="{9F37F851-FC78-43C0-9E84-A2BE88F93E53}" destId="{8959C463-DA88-411F-A8D1-9798AE21DE1F}" srcOrd="0" destOrd="0" presId="urn:microsoft.com/office/officeart/2016/7/layout/LinearBlockProcessNumbered"/>
    <dgm:cxn modelId="{C9D0D77D-4FD3-47E9-B866-8C818B926F35}" type="presOf" srcId="{7C3CF0C1-6463-4FEB-BFCD-D350D3913091}" destId="{F64A6B42-C5EF-4651-A745-75483DCC3C68}" srcOrd="0" destOrd="0" presId="urn:microsoft.com/office/officeart/2016/7/layout/LinearBlockProcessNumbered"/>
    <dgm:cxn modelId="{ADCDCE7E-181E-4A57-990B-FC0F11D64300}" type="presOf" srcId="{D677B2E3-AE3B-420A-93B4-46BA6164F830}" destId="{CA7A6243-86DE-4825-86C5-0CEE83E95D60}" srcOrd="0" destOrd="0" presId="urn:microsoft.com/office/officeart/2016/7/layout/LinearBlockProcessNumbered"/>
    <dgm:cxn modelId="{63FEDFA0-6E7C-417D-971A-28012E2B9352}" type="presOf" srcId="{7C3CF0C1-6463-4FEB-BFCD-D350D3913091}" destId="{470E8653-15F4-4CD7-B0FA-DFE0BF1009B3}" srcOrd="1" destOrd="0" presId="urn:microsoft.com/office/officeart/2016/7/layout/LinearBlockProcessNumbered"/>
    <dgm:cxn modelId="{F365ECAC-21F0-4276-8167-D29D88028FF7}" type="presOf" srcId="{8FB2D829-8451-4212-8F45-9CEC6030FDE1}" destId="{AB228EBE-2EC6-4467-AAA1-3B12E18192B0}" srcOrd="1" destOrd="0" presId="urn:microsoft.com/office/officeart/2016/7/layout/LinearBlockProcessNumbered"/>
    <dgm:cxn modelId="{DA4962B1-4D98-4022-BA35-91511BD80A74}" type="presOf" srcId="{D677B2E3-AE3B-420A-93B4-46BA6164F830}" destId="{818F4164-1339-4167-80DC-EC54CDDDEBB6}" srcOrd="1" destOrd="0" presId="urn:microsoft.com/office/officeart/2016/7/layout/LinearBlockProcessNumbered"/>
    <dgm:cxn modelId="{A89ED3BA-AFD3-4588-86EF-D8C4C4E7B00C}" type="presOf" srcId="{52011ED1-E17A-4FA3-AFDB-12962B80BC43}" destId="{9FB8255C-0397-40F5-931E-2B349A5F76E6}" srcOrd="0" destOrd="0" presId="urn:microsoft.com/office/officeart/2016/7/layout/LinearBlockProcessNumbered"/>
    <dgm:cxn modelId="{94BA8CD7-5C9D-4C60-A2DF-AF97C41F09DF}" srcId="{BD20F788-8D62-4421-934C-584FD2C9EB06}" destId="{7C3CF0C1-6463-4FEB-BFCD-D350D3913091}" srcOrd="3" destOrd="0" parTransId="{84A811AB-B05C-4AE7-B87D-3BC87FE27407}" sibTransId="{82AC60A3-C82A-47A6-916E-128B8D9EF856}"/>
    <dgm:cxn modelId="{CA99CEF6-0AD6-49C6-B8A1-5FB541748DE2}" type="presOf" srcId="{E006CAB3-39CC-4908-A6D8-C0C4BBEEBF1B}" destId="{2881C1CD-6D7D-4FAB-A886-2C819B574A96}" srcOrd="0" destOrd="0" presId="urn:microsoft.com/office/officeart/2016/7/layout/LinearBlockProcessNumbered"/>
    <dgm:cxn modelId="{BE670B3B-C8EE-449B-BBA2-B9D167B64508}" type="presParOf" srcId="{B7491CE5-9F6E-4904-B082-8A6AA7876BC6}" destId="{7CE67F1D-6043-417D-B4A0-955C04C0FBDF}" srcOrd="0" destOrd="0" presId="urn:microsoft.com/office/officeart/2016/7/layout/LinearBlockProcessNumbered"/>
    <dgm:cxn modelId="{23DDA0C9-225D-4971-ABCB-9E4A80E8EA6C}" type="presParOf" srcId="{7CE67F1D-6043-417D-B4A0-955C04C0FBDF}" destId="{75812769-11BC-4698-A62D-A4958859B064}" srcOrd="0" destOrd="0" presId="urn:microsoft.com/office/officeart/2016/7/layout/LinearBlockProcessNumbered"/>
    <dgm:cxn modelId="{1203E6FF-D68F-48EB-8B22-E3AC8477B171}" type="presParOf" srcId="{7CE67F1D-6043-417D-B4A0-955C04C0FBDF}" destId="{2881C1CD-6D7D-4FAB-A886-2C819B574A96}" srcOrd="1" destOrd="0" presId="urn:microsoft.com/office/officeart/2016/7/layout/LinearBlockProcessNumbered"/>
    <dgm:cxn modelId="{0E91EED2-F4ED-4E81-971C-B8D6697AD4A8}" type="presParOf" srcId="{7CE67F1D-6043-417D-B4A0-955C04C0FBDF}" destId="{97A67431-6B21-4046-88B3-92C4A6F74667}" srcOrd="2" destOrd="0" presId="urn:microsoft.com/office/officeart/2016/7/layout/LinearBlockProcessNumbered"/>
    <dgm:cxn modelId="{89D92477-00A2-4B12-8099-4F350E333EAB}" type="presParOf" srcId="{B7491CE5-9F6E-4904-B082-8A6AA7876BC6}" destId="{BE35E96C-89AF-42CC-88C4-31274814ECFE}" srcOrd="1" destOrd="0" presId="urn:microsoft.com/office/officeart/2016/7/layout/LinearBlockProcessNumbered"/>
    <dgm:cxn modelId="{AD8B5AA1-BA9D-4CB5-B103-0D2516047DFC}" type="presParOf" srcId="{B7491CE5-9F6E-4904-B082-8A6AA7876BC6}" destId="{373C050E-6E4A-4959-8480-C59595F2AEF8}" srcOrd="2" destOrd="0" presId="urn:microsoft.com/office/officeart/2016/7/layout/LinearBlockProcessNumbered"/>
    <dgm:cxn modelId="{AC7EEAD7-955E-4112-894E-4A561FC6354D}" type="presParOf" srcId="{373C050E-6E4A-4959-8480-C59595F2AEF8}" destId="{CA7A6243-86DE-4825-86C5-0CEE83E95D60}" srcOrd="0" destOrd="0" presId="urn:microsoft.com/office/officeart/2016/7/layout/LinearBlockProcessNumbered"/>
    <dgm:cxn modelId="{581515C6-8F68-461E-AC99-1203EBE1D902}" type="presParOf" srcId="{373C050E-6E4A-4959-8480-C59595F2AEF8}" destId="{9FB8255C-0397-40F5-931E-2B349A5F76E6}" srcOrd="1" destOrd="0" presId="urn:microsoft.com/office/officeart/2016/7/layout/LinearBlockProcessNumbered"/>
    <dgm:cxn modelId="{B911EF7F-E602-4754-A556-7F1A60C99E3D}" type="presParOf" srcId="{373C050E-6E4A-4959-8480-C59595F2AEF8}" destId="{818F4164-1339-4167-80DC-EC54CDDDEBB6}" srcOrd="2" destOrd="0" presId="urn:microsoft.com/office/officeart/2016/7/layout/LinearBlockProcessNumbered"/>
    <dgm:cxn modelId="{8428A324-145A-4292-98AA-09183EAEE7E5}" type="presParOf" srcId="{B7491CE5-9F6E-4904-B082-8A6AA7876BC6}" destId="{B12D944F-8F9A-488F-80F7-5EE266ABCA93}" srcOrd="3" destOrd="0" presId="urn:microsoft.com/office/officeart/2016/7/layout/LinearBlockProcessNumbered"/>
    <dgm:cxn modelId="{DADDA936-48B1-4404-AF0C-88E57780059A}" type="presParOf" srcId="{B7491CE5-9F6E-4904-B082-8A6AA7876BC6}" destId="{1F6278B9-2057-4174-8B7A-374A3533726A}" srcOrd="4" destOrd="0" presId="urn:microsoft.com/office/officeart/2016/7/layout/LinearBlockProcessNumbered"/>
    <dgm:cxn modelId="{B2FFA36D-D560-4B76-97A9-D6B39C2A3E0B}" type="presParOf" srcId="{1F6278B9-2057-4174-8B7A-374A3533726A}" destId="{85CCEA44-BF30-4932-A8D4-6D9118A79A88}" srcOrd="0" destOrd="0" presId="urn:microsoft.com/office/officeart/2016/7/layout/LinearBlockProcessNumbered"/>
    <dgm:cxn modelId="{854D229C-6668-46F4-B51C-11EDB2EA5C53}" type="presParOf" srcId="{1F6278B9-2057-4174-8B7A-374A3533726A}" destId="{8959C463-DA88-411F-A8D1-9798AE21DE1F}" srcOrd="1" destOrd="0" presId="urn:microsoft.com/office/officeart/2016/7/layout/LinearBlockProcessNumbered"/>
    <dgm:cxn modelId="{A56659BF-F383-45A7-B1BD-ABC8C2DEE0B3}" type="presParOf" srcId="{1F6278B9-2057-4174-8B7A-374A3533726A}" destId="{AB228EBE-2EC6-4467-AAA1-3B12E18192B0}" srcOrd="2" destOrd="0" presId="urn:microsoft.com/office/officeart/2016/7/layout/LinearBlockProcessNumbered"/>
    <dgm:cxn modelId="{8EC7BBD9-C2A2-4654-8F47-F505A11AA95F}" type="presParOf" srcId="{B7491CE5-9F6E-4904-B082-8A6AA7876BC6}" destId="{DA555203-DCFD-43AE-B233-7ECD6E1E4A32}" srcOrd="5" destOrd="0" presId="urn:microsoft.com/office/officeart/2016/7/layout/LinearBlockProcessNumbered"/>
    <dgm:cxn modelId="{D310CFB5-B30F-479C-8013-C95AFB3305E5}" type="presParOf" srcId="{B7491CE5-9F6E-4904-B082-8A6AA7876BC6}" destId="{D1D81320-F160-4D30-85BD-B0546EE8812A}" srcOrd="6" destOrd="0" presId="urn:microsoft.com/office/officeart/2016/7/layout/LinearBlockProcessNumbered"/>
    <dgm:cxn modelId="{5C0F258E-1752-4C03-86A0-C56ED167817F}" type="presParOf" srcId="{D1D81320-F160-4D30-85BD-B0546EE8812A}" destId="{F64A6B42-C5EF-4651-A745-75483DCC3C68}" srcOrd="0" destOrd="0" presId="urn:microsoft.com/office/officeart/2016/7/layout/LinearBlockProcessNumbered"/>
    <dgm:cxn modelId="{D0920B20-B422-44B8-B12C-36FDA4C1A9B4}" type="presParOf" srcId="{D1D81320-F160-4D30-85BD-B0546EE8812A}" destId="{3A4133A1-8DC4-41F9-BB68-DF1D2587065E}" srcOrd="1" destOrd="0" presId="urn:microsoft.com/office/officeart/2016/7/layout/LinearBlockProcessNumbered"/>
    <dgm:cxn modelId="{177C8488-B052-419E-BC79-047AC6F79C60}" type="presParOf" srcId="{D1D81320-F160-4D30-85BD-B0546EE8812A}" destId="{470E8653-15F4-4CD7-B0FA-DFE0BF1009B3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4F8DF-55EC-4CBA-81C6-237366A55E43}">
      <dsp:nvSpPr>
        <dsp:cNvPr id="0" name=""/>
        <dsp:cNvSpPr/>
      </dsp:nvSpPr>
      <dsp:spPr>
        <a:xfrm>
          <a:off x="0" y="46711"/>
          <a:ext cx="6578523" cy="11536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Hur</a:t>
          </a:r>
          <a:r>
            <a:rPr lang="en-US" sz="2900" kern="1200" dirty="0"/>
            <a:t> </a:t>
          </a:r>
          <a:r>
            <a:rPr lang="en-US" sz="2900" kern="1200" dirty="0" err="1"/>
            <a:t>kan</a:t>
          </a:r>
          <a:r>
            <a:rPr lang="en-US" sz="2900" kern="1200" dirty="0"/>
            <a:t> jag </a:t>
          </a:r>
          <a:r>
            <a:rPr lang="en-US" sz="2900" kern="1200" dirty="0" err="1"/>
            <a:t>bidra</a:t>
          </a:r>
          <a:r>
            <a:rPr lang="en-US" sz="2900" kern="1200" dirty="0"/>
            <a:t> till </a:t>
          </a:r>
          <a:r>
            <a:rPr lang="en-US" sz="2900" kern="1200" dirty="0" err="1"/>
            <a:t>att</a:t>
          </a:r>
          <a:r>
            <a:rPr lang="en-US" sz="2900" kern="1200" dirty="0"/>
            <a:t> VIB- </a:t>
          </a:r>
          <a:r>
            <a:rPr lang="en-US" sz="2900" kern="1200" dirty="0" err="1"/>
            <a:t>andan</a:t>
          </a:r>
          <a:r>
            <a:rPr lang="en-US" sz="2900" kern="1200" dirty="0"/>
            <a:t> lever i mitt lag </a:t>
          </a:r>
          <a:r>
            <a:rPr lang="en-US" sz="2900" kern="1200" dirty="0" err="1"/>
            <a:t>och</a:t>
          </a:r>
          <a:r>
            <a:rPr lang="en-US" sz="2900" kern="1200" dirty="0"/>
            <a:t> i </a:t>
          </a:r>
          <a:r>
            <a:rPr lang="en-US" sz="2900" kern="1200" dirty="0" err="1"/>
            <a:t>hela</a:t>
          </a:r>
          <a:r>
            <a:rPr lang="en-US" sz="2900" kern="1200" dirty="0"/>
            <a:t> </a:t>
          </a:r>
          <a:r>
            <a:rPr lang="en-US" sz="2900" kern="1200" dirty="0" err="1"/>
            <a:t>föreningen</a:t>
          </a:r>
          <a:r>
            <a:rPr lang="en-US" sz="2900" kern="1200" dirty="0"/>
            <a:t>?</a:t>
          </a:r>
        </a:p>
      </dsp:txBody>
      <dsp:txXfrm>
        <a:off x="56315" y="103026"/>
        <a:ext cx="6465893" cy="1040990"/>
      </dsp:txXfrm>
    </dsp:sp>
    <dsp:sp modelId="{B6BA0DE1-F8D6-48A8-BADD-7FAE9C4D1CEE}">
      <dsp:nvSpPr>
        <dsp:cNvPr id="0" name=""/>
        <dsp:cNvSpPr/>
      </dsp:nvSpPr>
      <dsp:spPr>
        <a:xfrm>
          <a:off x="0" y="1283851"/>
          <a:ext cx="6578523" cy="11536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err="1"/>
            <a:t>Hur</a:t>
          </a:r>
          <a:r>
            <a:rPr lang="en-US" sz="2900" kern="1200"/>
            <a:t> </a:t>
          </a:r>
          <a:r>
            <a:rPr lang="en-US" sz="2900" kern="1200" err="1"/>
            <a:t>kan</a:t>
          </a:r>
          <a:r>
            <a:rPr lang="en-US" sz="2900" kern="1200"/>
            <a:t> jag </a:t>
          </a:r>
          <a:r>
            <a:rPr lang="en-US" sz="2900" kern="1200" err="1"/>
            <a:t>jobba</a:t>
          </a:r>
          <a:r>
            <a:rPr lang="en-US" sz="2900" kern="1200"/>
            <a:t> med VIB-</a:t>
          </a:r>
          <a:r>
            <a:rPr lang="en-US" sz="2900" kern="1200" err="1"/>
            <a:t>andan</a:t>
          </a:r>
          <a:r>
            <a:rPr lang="en-US" sz="2900" kern="1200"/>
            <a:t> i </a:t>
          </a:r>
          <a:r>
            <a:rPr lang="en-US" sz="2900" kern="1200" err="1"/>
            <a:t>föräldragruppen</a:t>
          </a:r>
          <a:r>
            <a:rPr lang="en-US" sz="2900" kern="1200"/>
            <a:t>?</a:t>
          </a:r>
        </a:p>
      </dsp:txBody>
      <dsp:txXfrm>
        <a:off x="56315" y="1340166"/>
        <a:ext cx="6465893" cy="1040990"/>
      </dsp:txXfrm>
    </dsp:sp>
    <dsp:sp modelId="{7D4A13B9-4D35-48A5-A92D-D9B0EB7DFC9B}">
      <dsp:nvSpPr>
        <dsp:cNvPr id="0" name=""/>
        <dsp:cNvSpPr/>
      </dsp:nvSpPr>
      <dsp:spPr>
        <a:xfrm>
          <a:off x="0" y="2520991"/>
          <a:ext cx="6578523" cy="11536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err="1"/>
            <a:t>Hur</a:t>
          </a:r>
          <a:r>
            <a:rPr lang="en-US" sz="2900" kern="1200"/>
            <a:t> </a:t>
          </a:r>
          <a:r>
            <a:rPr lang="en-US" sz="2900" kern="1200" err="1"/>
            <a:t>kan</a:t>
          </a:r>
          <a:r>
            <a:rPr lang="en-US" sz="2900" kern="1200"/>
            <a:t> jag </a:t>
          </a:r>
          <a:r>
            <a:rPr lang="en-US" sz="2900" kern="1200" err="1"/>
            <a:t>jobba</a:t>
          </a:r>
          <a:r>
            <a:rPr lang="en-US" sz="2900" kern="1200"/>
            <a:t> med VIB-</a:t>
          </a:r>
          <a:r>
            <a:rPr lang="en-US" sz="2900" kern="1200" err="1"/>
            <a:t>andan</a:t>
          </a:r>
          <a:r>
            <a:rPr lang="en-US" sz="2900" kern="1200"/>
            <a:t> med mitt barn?</a:t>
          </a:r>
        </a:p>
      </dsp:txBody>
      <dsp:txXfrm>
        <a:off x="56315" y="2577306"/>
        <a:ext cx="6465893" cy="1040990"/>
      </dsp:txXfrm>
    </dsp:sp>
    <dsp:sp modelId="{E85A85B2-9512-4E2C-B1C9-DA978CB1548A}">
      <dsp:nvSpPr>
        <dsp:cNvPr id="0" name=""/>
        <dsp:cNvSpPr/>
      </dsp:nvSpPr>
      <dsp:spPr>
        <a:xfrm>
          <a:off x="0" y="3758131"/>
          <a:ext cx="6578523" cy="11536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Vad ger det mig att jobba efter VIB-andan?</a:t>
          </a:r>
        </a:p>
      </dsp:txBody>
      <dsp:txXfrm>
        <a:off x="56315" y="3814446"/>
        <a:ext cx="6465893" cy="1040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12769-11BC-4698-A62D-A4958859B064}">
      <dsp:nvSpPr>
        <dsp:cNvPr id="0" name=""/>
        <dsp:cNvSpPr/>
      </dsp:nvSpPr>
      <dsp:spPr>
        <a:xfrm>
          <a:off x="196" y="298447"/>
          <a:ext cx="2367707" cy="28412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0" rIns="23387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Hur kan jag bidra till att VIB- andan lever i mitt lag och i hela föreningen?</a:t>
          </a:r>
        </a:p>
      </dsp:txBody>
      <dsp:txXfrm>
        <a:off x="196" y="1434947"/>
        <a:ext cx="2367707" cy="1704749"/>
      </dsp:txXfrm>
    </dsp:sp>
    <dsp:sp modelId="{2881C1CD-6D7D-4FAB-A886-2C819B574A96}">
      <dsp:nvSpPr>
        <dsp:cNvPr id="0" name=""/>
        <dsp:cNvSpPr/>
      </dsp:nvSpPr>
      <dsp:spPr>
        <a:xfrm>
          <a:off x="196" y="298447"/>
          <a:ext cx="2367707" cy="11364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165100" rIns="233877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01</a:t>
          </a:r>
        </a:p>
      </dsp:txBody>
      <dsp:txXfrm>
        <a:off x="196" y="298447"/>
        <a:ext cx="2367707" cy="1136499"/>
      </dsp:txXfrm>
    </dsp:sp>
    <dsp:sp modelId="{CA7A6243-86DE-4825-86C5-0CEE83E95D60}">
      <dsp:nvSpPr>
        <dsp:cNvPr id="0" name=""/>
        <dsp:cNvSpPr/>
      </dsp:nvSpPr>
      <dsp:spPr>
        <a:xfrm>
          <a:off x="2557320" y="298447"/>
          <a:ext cx="2367707" cy="28412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0" rIns="23387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Hur kan jag jobba med VIB-andan i tränargrupp?</a:t>
          </a:r>
        </a:p>
      </dsp:txBody>
      <dsp:txXfrm>
        <a:off x="2557320" y="1434947"/>
        <a:ext cx="2367707" cy="1704749"/>
      </dsp:txXfrm>
    </dsp:sp>
    <dsp:sp modelId="{9FB8255C-0397-40F5-931E-2B349A5F76E6}">
      <dsp:nvSpPr>
        <dsp:cNvPr id="0" name=""/>
        <dsp:cNvSpPr/>
      </dsp:nvSpPr>
      <dsp:spPr>
        <a:xfrm>
          <a:off x="2557320" y="298447"/>
          <a:ext cx="2367707" cy="11364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165100" rIns="233877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02</a:t>
          </a:r>
        </a:p>
      </dsp:txBody>
      <dsp:txXfrm>
        <a:off x="2557320" y="298447"/>
        <a:ext cx="2367707" cy="1136499"/>
      </dsp:txXfrm>
    </dsp:sp>
    <dsp:sp modelId="{85CCEA44-BF30-4932-A8D4-6D9118A79A88}">
      <dsp:nvSpPr>
        <dsp:cNvPr id="0" name=""/>
        <dsp:cNvSpPr/>
      </dsp:nvSpPr>
      <dsp:spPr>
        <a:xfrm>
          <a:off x="5114444" y="298447"/>
          <a:ext cx="2367707" cy="284124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0" rIns="23387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Hur kan jag jobba med VIB-andan i speltruppen?</a:t>
          </a:r>
        </a:p>
      </dsp:txBody>
      <dsp:txXfrm>
        <a:off x="5114444" y="1434947"/>
        <a:ext cx="2367707" cy="1704749"/>
      </dsp:txXfrm>
    </dsp:sp>
    <dsp:sp modelId="{8959C463-DA88-411F-A8D1-9798AE21DE1F}">
      <dsp:nvSpPr>
        <dsp:cNvPr id="0" name=""/>
        <dsp:cNvSpPr/>
      </dsp:nvSpPr>
      <dsp:spPr>
        <a:xfrm>
          <a:off x="5114444" y="298447"/>
          <a:ext cx="2367707" cy="11364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165100" rIns="233877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03</a:t>
          </a:r>
        </a:p>
      </dsp:txBody>
      <dsp:txXfrm>
        <a:off x="5114444" y="298447"/>
        <a:ext cx="2367707" cy="1136499"/>
      </dsp:txXfrm>
    </dsp:sp>
    <dsp:sp modelId="{F64A6B42-C5EF-4651-A745-75483DCC3C68}">
      <dsp:nvSpPr>
        <dsp:cNvPr id="0" name=""/>
        <dsp:cNvSpPr/>
      </dsp:nvSpPr>
      <dsp:spPr>
        <a:xfrm>
          <a:off x="7671568" y="298447"/>
          <a:ext cx="2367707" cy="284124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0" rIns="233877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Vad ger det mig att jobba efter VIB-andan?</a:t>
          </a:r>
        </a:p>
      </dsp:txBody>
      <dsp:txXfrm>
        <a:off x="7671568" y="1434947"/>
        <a:ext cx="2367707" cy="1704749"/>
      </dsp:txXfrm>
    </dsp:sp>
    <dsp:sp modelId="{3A4133A1-8DC4-41F9-BB68-DF1D2587065E}">
      <dsp:nvSpPr>
        <dsp:cNvPr id="0" name=""/>
        <dsp:cNvSpPr/>
      </dsp:nvSpPr>
      <dsp:spPr>
        <a:xfrm>
          <a:off x="7671568" y="298447"/>
          <a:ext cx="2367707" cy="11364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7" tIns="165100" rIns="233877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04</a:t>
          </a:r>
        </a:p>
      </dsp:txBody>
      <dsp:txXfrm>
        <a:off x="7671568" y="298447"/>
        <a:ext cx="2367707" cy="1136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6D274-2564-47F3-A3D9-A9449D7A785C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ADF77-0CD2-4EA2-9303-973B672F4C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042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56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03E2DC-9EB4-902F-B49C-EBC560BA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9284F0-6710-D491-99CB-F4438C215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661B52-6D6A-2E92-C521-EBE196882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35A8E7-E4F6-F664-4872-AD23B5E78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C88220F-FB16-358B-E8F0-D35259940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863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E8C41A-5A53-D8CA-FD31-E06981E1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18AF56-D633-3113-AD54-8DA6638D6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C56BB5-6ADB-B4DD-0A48-96AFE7C5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620EF5-885E-F062-4E1E-C847D1D7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A0D8546-DBB7-1CB7-EC94-9186D32D4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338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933D91-D15C-9325-94AC-9094F85C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2CE954-CC58-C2C8-CBB9-FD6196124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78ED471-24B2-34BC-DDF3-60093C047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10CAD7-9583-C2FA-E6B1-AF8B8ACE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B60F2C7-B562-59BA-93E7-7C2D9B63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06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9B1923-9CB7-5287-5473-80624B4E2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194221-3218-F1DB-9916-09C2E0587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F558836-48EF-480D-CD52-D1AA6681E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447CF2C-07A6-49B4-5925-1B58262A8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AC96E4-DED5-CC4B-A957-52F78A8D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C17450-9666-2582-0FD4-028124A7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455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5E8DB1-A076-ED26-6AB5-F2177902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AA4B00-FD03-0C77-A526-F797571E6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77C9D25-A192-A594-A194-28EE2442F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FD15E37-5C16-9376-F88F-6B458A143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2664277-0B56-460E-032D-94EB614CAC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35E9510-6E6C-53C9-27C4-B96C3AD4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B98C4E9-6858-E4B4-43C7-A4782BCC5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1E1A87E-EC6B-EF76-1E70-CE442D8B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43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1B081E-AA1E-488D-BBEF-04D17DBB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7D6676-6131-1067-5441-D265BD5D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E3193E8-188A-86CC-3658-DA376E02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A87D06C-613F-E226-028C-EA2B4C36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114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981B3A0-8159-3918-C840-328B0D08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D5E624E-9BED-508F-9BAA-EB70CAC9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7F328A-3D78-2194-1B7F-CA2991A8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873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F1128C-6CC6-A5CF-B6F7-89CB354C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E2C811-5636-B17E-9B64-60F8EEA1A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9FD7743-4A0E-635A-D6F9-CBEE7AE1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4B74B8-66D2-E9FF-5688-5DC0379D3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4EF23EA-2847-4148-246F-51CC5B9D3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33CA18D-5C5B-ECE3-24BB-0772A9D27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270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1EC40C-16B4-63A1-4E27-80ADA503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C972E71-359F-ADDF-5723-A62ADC273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171F8C0-2B45-69B8-E0D0-5403F76BA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C8AA953-E091-6C19-D34F-4D650374E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AE44E2-9905-0C6B-1867-652FF4E71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E8885F-C925-35FD-1BEE-178BF9D27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58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935B7A-4256-0D71-DEBF-637096CA9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F9112A2-77FE-1485-0F37-A1E148E9E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9F8EF7-8C54-B0A6-91BD-2567BB7C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86D6411-531B-B3AD-A0AA-4612288A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49B4B2-E0CB-FDB2-1B38-61010964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5471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4C5A28-7B41-B772-8D61-6AB6AA4ED5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C413851-113B-3EC9-FC88-7A383570C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E4BB6B-4691-66BA-47AE-B3C12D61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172BAC-D3B7-315F-87A2-1185D0C23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2B9076-F9AE-786F-260E-DBB3A0B9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049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2BC63BB-1AA3-6423-88E1-A50D44EF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03A829A-7AB4-93E0-7100-E002FD202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C56803-B2E3-B744-D849-8E610E164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8B87-6AF6-4916-9428-2BC05D3B9271}" type="datetimeFigureOut">
              <a:rPr lang="sv-SE" smtClean="0"/>
              <a:t>2022-09-06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465CFF-D4B5-D2EA-AA70-B3216BBE8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BD774D-E6D5-B28A-B1C7-435F05AEB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DD31F-44F2-4045-B22C-D0F7CA84DF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804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AB25379-261F-6A0A-ED34-27F22BB23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756638"/>
            <a:ext cx="11139854" cy="930447"/>
          </a:xfrm>
        </p:spPr>
        <p:txBody>
          <a:bodyPr>
            <a:normAutofit/>
          </a:bodyPr>
          <a:lstStyle/>
          <a:p>
            <a:r>
              <a:rPr lang="sv-SE" sz="5400" dirty="0">
                <a:solidFill>
                  <a:schemeClr val="bg1"/>
                </a:solidFill>
              </a:rPr>
              <a:t>Föräldra- och spelarmöte 2022-09-13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4A73B7C-02E0-AA9A-CCDA-B040C12F6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98246"/>
            <a:ext cx="9144000" cy="420001"/>
          </a:xfrm>
        </p:spPr>
        <p:txBody>
          <a:bodyPr>
            <a:normAutofit lnSpcReduction="10000"/>
          </a:bodyPr>
          <a:lstStyle/>
          <a:p>
            <a:r>
              <a:rPr lang="sv-SE" b="1" dirty="0">
                <a:solidFill>
                  <a:srgbClr val="E9312A"/>
                </a:solidFill>
              </a:rPr>
              <a:t>F 07/08/09</a:t>
            </a:r>
          </a:p>
        </p:txBody>
      </p:sp>
      <p:pic>
        <p:nvPicPr>
          <p:cNvPr id="5" name="Bildobjekt 4" descr="En bild som visar text&#10;&#10;Automatiskt genererad beskrivning">
            <a:extLst>
              <a:ext uri="{FF2B5EF4-FFF2-40B4-BE49-F238E27FC236}">
                <a16:creationId xmlns:a16="http://schemas.microsoft.com/office/drawing/2014/main" id="{D54C6902-7FC3-F2EE-65EC-5ABA9E0E6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975" y="289043"/>
            <a:ext cx="5896633" cy="313995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09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F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CC87334-2751-4818-AA12-662B59B5B496}"/>
              </a:ext>
            </a:extLst>
          </p:cNvPr>
          <p:cNvSpPr txBox="1"/>
          <p:nvPr/>
        </p:nvSpPr>
        <p:spPr>
          <a:xfrm>
            <a:off x="524256" y="491260"/>
            <a:ext cx="6594189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Agenda 2022-09-13</a:t>
            </a:r>
          </a:p>
        </p:txBody>
      </p:sp>
      <p:pic>
        <p:nvPicPr>
          <p:cNvPr id="13" name="Bildobjekt 12" descr="En bild som visar föremål utomhus&#10;&#10;Automatiskt genererad beskrivning">
            <a:extLst>
              <a:ext uri="{FF2B5EF4-FFF2-40B4-BE49-F238E27FC236}">
                <a16:creationId xmlns:a16="http://schemas.microsoft.com/office/drawing/2014/main" id="{941D03A2-B38A-40B8-84AA-82503DA0E2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1" r="4" b="11575"/>
          <a:stretch/>
        </p:blipFill>
        <p:spPr>
          <a:xfrm rot="5400000">
            <a:off x="8819" y="2773629"/>
            <a:ext cx="4080254" cy="3442801"/>
          </a:xfrm>
          <a:prstGeom prst="rect">
            <a:avLst/>
          </a:prstGeom>
        </p:spPr>
      </p:pic>
      <p:pic>
        <p:nvPicPr>
          <p:cNvPr id="7" name="Bildobjekt 6" descr="En bild som visar text, person, inomhus, hall&#10;&#10;Automatiskt genererad beskrivning">
            <a:extLst>
              <a:ext uri="{FF2B5EF4-FFF2-40B4-BE49-F238E27FC236}">
                <a16:creationId xmlns:a16="http://schemas.microsoft.com/office/drawing/2014/main" id="{96A3E7B9-FCD5-4104-A8A7-318E5AB426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1" r="1965" b="4"/>
          <a:stretch/>
        </p:blipFill>
        <p:spPr>
          <a:xfrm>
            <a:off x="3942260" y="2454901"/>
            <a:ext cx="3442803" cy="408025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487B06-B966-431E-BEEB-D054F503C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8526" y="491260"/>
            <a:ext cx="4065928" cy="56111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 err="1">
                <a:solidFill>
                  <a:srgbClr val="FFFFFF"/>
                </a:solidFill>
              </a:rPr>
              <a:t>Presentationsrunda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Truppen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</a:p>
          <a:p>
            <a:r>
              <a:rPr lang="en-US" sz="1800" dirty="0" err="1">
                <a:solidFill>
                  <a:srgbClr val="FFFFFF"/>
                </a:solidFill>
              </a:rPr>
              <a:t>Träningar</a:t>
            </a:r>
            <a:r>
              <a:rPr lang="en-US" sz="1800" dirty="0">
                <a:solidFill>
                  <a:srgbClr val="FFFFFF"/>
                </a:solidFill>
              </a:rPr>
              <a:t> och </a:t>
            </a:r>
            <a:r>
              <a:rPr lang="en-US" sz="1800" dirty="0" err="1">
                <a:solidFill>
                  <a:srgbClr val="FFFFFF"/>
                </a:solidFill>
              </a:rPr>
              <a:t>träningstider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>
                <a:solidFill>
                  <a:srgbClr val="FFFFFF"/>
                </a:solidFill>
              </a:rPr>
              <a:t>Matcher/</a:t>
            </a:r>
            <a:r>
              <a:rPr lang="en-US" sz="1800" dirty="0" err="1">
                <a:solidFill>
                  <a:srgbClr val="FFFFFF"/>
                </a:solidFill>
              </a:rPr>
              <a:t>seriespel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Cuper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Spelarråd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Utbildningar</a:t>
            </a:r>
            <a:r>
              <a:rPr lang="en-US" sz="1800" dirty="0">
                <a:solidFill>
                  <a:srgbClr val="FFFFFF"/>
                </a:solidFill>
              </a:rPr>
              <a:t> och </a:t>
            </a:r>
            <a:r>
              <a:rPr lang="en-US" sz="1800" dirty="0" err="1">
                <a:solidFill>
                  <a:srgbClr val="FFFFFF"/>
                </a:solidFill>
              </a:rPr>
              <a:t>andra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aktiviteter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Klädprovning</a:t>
            </a:r>
            <a:r>
              <a:rPr lang="en-US" sz="1800">
                <a:solidFill>
                  <a:srgbClr val="FFFFFF"/>
                </a:solidFill>
              </a:rPr>
              <a:t> Intersport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Förväntningar</a:t>
            </a:r>
            <a:r>
              <a:rPr lang="en-US" sz="1800" dirty="0">
                <a:solidFill>
                  <a:srgbClr val="FFFFFF"/>
                </a:solidFill>
              </a:rPr>
              <a:t> på </a:t>
            </a:r>
            <a:r>
              <a:rPr lang="en-US" sz="1800" dirty="0" err="1">
                <a:solidFill>
                  <a:srgbClr val="FFFFFF"/>
                </a:solidFill>
              </a:rPr>
              <a:t>spelare</a:t>
            </a:r>
            <a:r>
              <a:rPr lang="en-US" sz="1800" dirty="0">
                <a:solidFill>
                  <a:srgbClr val="FFFFFF"/>
                </a:solidFill>
              </a:rPr>
              <a:t> och </a:t>
            </a:r>
            <a:r>
              <a:rPr lang="en-US" sz="1800" dirty="0" err="1">
                <a:solidFill>
                  <a:srgbClr val="FFFFFF"/>
                </a:solidFill>
              </a:rPr>
              <a:t>föräldrar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600" dirty="0">
                <a:solidFill>
                  <a:srgbClr val="FFFFFF"/>
                </a:solidFill>
              </a:rPr>
              <a:t>- VIBs vision och </a:t>
            </a:r>
            <a:r>
              <a:rPr lang="en-US" sz="1600" dirty="0" err="1">
                <a:solidFill>
                  <a:srgbClr val="FFFFFF"/>
                </a:solidFill>
              </a:rPr>
              <a:t>värdegrund</a:t>
            </a:r>
            <a:br>
              <a:rPr lang="en-US" sz="1600" dirty="0">
                <a:solidFill>
                  <a:srgbClr val="FFFFFF"/>
                </a:solidFill>
              </a:rPr>
            </a:br>
            <a:r>
              <a:rPr lang="en-US" sz="1600" dirty="0">
                <a:solidFill>
                  <a:srgbClr val="FFFFFF"/>
                </a:solidFill>
              </a:rPr>
              <a:t>- </a:t>
            </a:r>
            <a:r>
              <a:rPr lang="en-US" sz="1600" dirty="0" err="1">
                <a:solidFill>
                  <a:srgbClr val="FFFFFF"/>
                </a:solidFill>
              </a:rPr>
              <a:t>kallelser</a:t>
            </a:r>
            <a:r>
              <a:rPr lang="en-US" sz="1600" dirty="0">
                <a:solidFill>
                  <a:srgbClr val="FFFFFF"/>
                </a:solidFill>
              </a:rPr>
              <a:t> (</a:t>
            </a:r>
            <a:r>
              <a:rPr lang="en-US" sz="1600" dirty="0" err="1">
                <a:solidFill>
                  <a:srgbClr val="FFFFFF"/>
                </a:solidFill>
              </a:rPr>
              <a:t>snabba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svar</a:t>
            </a:r>
            <a:r>
              <a:rPr lang="en-US" sz="1600" dirty="0">
                <a:solidFill>
                  <a:srgbClr val="FFFFFF"/>
                </a:solidFill>
              </a:rPr>
              <a:t>) och </a:t>
            </a:r>
            <a:r>
              <a:rPr lang="en-US" sz="1600" dirty="0" err="1">
                <a:solidFill>
                  <a:srgbClr val="FFFFFF"/>
                </a:solidFill>
              </a:rPr>
              <a:t>kommunikation</a:t>
            </a:r>
            <a:r>
              <a:rPr lang="en-US" sz="1600" dirty="0">
                <a:solidFill>
                  <a:srgbClr val="FFFFFF"/>
                </a:solidFill>
              </a:rPr>
              <a:t> via FB-</a:t>
            </a:r>
            <a:r>
              <a:rPr lang="en-US" sz="1600" dirty="0" err="1">
                <a:solidFill>
                  <a:srgbClr val="FFFFFF"/>
                </a:solidFill>
              </a:rPr>
              <a:t>sida</a:t>
            </a:r>
            <a:br>
              <a:rPr lang="en-US" sz="1600" dirty="0">
                <a:solidFill>
                  <a:srgbClr val="FFFFFF"/>
                </a:solidFill>
              </a:rPr>
            </a:br>
            <a:r>
              <a:rPr lang="en-US" sz="1600" dirty="0">
                <a:solidFill>
                  <a:srgbClr val="FFFFFF"/>
                </a:solidFill>
              </a:rPr>
              <a:t>- </a:t>
            </a:r>
            <a:r>
              <a:rPr lang="en-US" sz="1600" dirty="0" err="1">
                <a:solidFill>
                  <a:srgbClr val="FFFFFF"/>
                </a:solidFill>
              </a:rPr>
              <a:t>sekretariat</a:t>
            </a:r>
            <a:r>
              <a:rPr lang="en-US" sz="1600" dirty="0">
                <a:solidFill>
                  <a:srgbClr val="FFFFFF"/>
                </a:solidFill>
              </a:rPr>
              <a:t>, kiosk, lotter och ME-cup</a:t>
            </a:r>
          </a:p>
          <a:p>
            <a:r>
              <a:rPr lang="en-US" sz="1800" dirty="0" err="1">
                <a:solidFill>
                  <a:srgbClr val="FFFFFF"/>
                </a:solidFill>
              </a:rPr>
              <a:t>Lagets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ekonomi</a:t>
            </a:r>
            <a:endParaRPr lang="en-US" sz="1800" dirty="0">
              <a:solidFill>
                <a:srgbClr val="FFFFFF"/>
              </a:solidFill>
            </a:endParaRPr>
          </a:p>
          <a:p>
            <a:r>
              <a:rPr lang="en-US" sz="1800" dirty="0" err="1">
                <a:solidFill>
                  <a:srgbClr val="FFFFFF"/>
                </a:solidFill>
              </a:rPr>
              <a:t>Övrigt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9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5C4DE59-6C59-48CA-863D-CE626905E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10" y="5996951"/>
            <a:ext cx="1616993" cy="86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 descr="En bild som visar text&#10;&#10;Automatiskt genererad beskrivning">
            <a:extLst>
              <a:ext uri="{FF2B5EF4-FFF2-40B4-BE49-F238E27FC236}">
                <a16:creationId xmlns:a16="http://schemas.microsoft.com/office/drawing/2014/main" id="{6666419F-590F-D1A8-7244-A207F71A0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384301"/>
            <a:ext cx="10905066" cy="40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9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 descr="En bild som visar text&#10;&#10;Automatiskt genererad beskrivning">
            <a:extLst>
              <a:ext uri="{FF2B5EF4-FFF2-40B4-BE49-F238E27FC236}">
                <a16:creationId xmlns:a16="http://schemas.microsoft.com/office/drawing/2014/main" id="{7B59F916-B00B-7488-ED5F-06EF4D525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7344" y="643467"/>
            <a:ext cx="86373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758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06636D4-C9FD-E4F7-87E2-2CD75CF1B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950" y="643466"/>
            <a:ext cx="1046209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1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034942E-E400-6EA8-FFC0-00378AE12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447544"/>
            <a:ext cx="10905066" cy="1962912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EE18D38-CE7B-6CA9-C5F7-DD4F20463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98" y="659827"/>
            <a:ext cx="7036057" cy="14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84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52642BB9-C13B-CF4B-FF85-6302A671A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120392"/>
            <a:ext cx="10905066" cy="261721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CAC654DC-1A27-ABAE-CC16-683EA614D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98" y="659827"/>
            <a:ext cx="7036057" cy="14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86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FB3240B-EB5E-8FDF-9071-14AF7A30B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338494"/>
            <a:ext cx="10905066" cy="2181012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5CD2E639-C4CD-58D7-7746-1757572E3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98" y="659827"/>
            <a:ext cx="7036057" cy="14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22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5D53EEE6-2386-E4B1-0DA9-7012536C2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283968"/>
            <a:ext cx="10905066" cy="229006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6D9C242-CE53-5802-C7E1-76BD9922F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98" y="659827"/>
            <a:ext cx="7036057" cy="14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31ACC17-D306-A7A4-92E3-BE0E95F90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502070"/>
            <a:ext cx="10905066" cy="185385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04DECE44-4459-5B6F-1CE6-6FEB9AEB3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98" y="659827"/>
            <a:ext cx="7036057" cy="14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68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DDDBC42A-AE5E-355C-CD89-08AD2748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31968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Vad är mitt ansvar som förälder?</a:t>
            </a:r>
            <a:b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Let´s be proud </a:t>
            </a:r>
            <a:b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Även på läktaren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7" name="Platshållare för innehåll 4">
            <a:extLst>
              <a:ext uri="{FF2B5EF4-FFF2-40B4-BE49-F238E27FC236}">
                <a16:creationId xmlns:a16="http://schemas.microsoft.com/office/drawing/2014/main" id="{517592FE-B246-6A5C-284E-50FE2B2F90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130190"/>
              </p:ext>
            </p:extLst>
          </p:nvPr>
        </p:nvGraphicFramePr>
        <p:xfrm>
          <a:off x="5116653" y="933454"/>
          <a:ext cx="6578523" cy="495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962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9B32E02-1D9F-E948-B599-D72D297B0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174918"/>
            <a:ext cx="10905066" cy="250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80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9D8233B0-41B5-4D9A-AEEC-13DB66A8C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DDDBC42A-AE5E-355C-CD89-08AD2748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sv-SE" sz="5400"/>
              <a:t>Vad är mitt ansvar som ledare?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Platshållare för innehåll 4">
            <a:extLst>
              <a:ext uri="{FF2B5EF4-FFF2-40B4-BE49-F238E27FC236}">
                <a16:creationId xmlns:a16="http://schemas.microsoft.com/office/drawing/2014/main" id="{517592FE-B246-6A5C-284E-50FE2B2F90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027902"/>
              </p:ext>
            </p:extLst>
          </p:nvPr>
        </p:nvGraphicFramePr>
        <p:xfrm>
          <a:off x="825264" y="2598710"/>
          <a:ext cx="10039472" cy="343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2150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177</Words>
  <Application>Microsoft Office PowerPoint</Application>
  <PresentationFormat>Bredbild</PresentationFormat>
  <Paragraphs>29</Paragraphs>
  <Slides>13</Slides>
  <Notes>1</Notes>
  <HiddenSlides>1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Föräldra- och spelarmöte 2022-09-13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Vad är mitt ansvar som förälder?  Let´s be proud  Även på läktaren</vt:lpstr>
      <vt:lpstr>PowerPoint-presentation</vt:lpstr>
      <vt:lpstr>Vad är mitt ansvar som ledare?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Ledarmöte 2022-08-23</dc:title>
  <dc:creator>Carl-Johan Edberg</dc:creator>
  <cp:lastModifiedBy>Maria Linder</cp:lastModifiedBy>
  <cp:revision>6</cp:revision>
  <dcterms:created xsi:type="dcterms:W3CDTF">2022-08-23T16:19:35Z</dcterms:created>
  <dcterms:modified xsi:type="dcterms:W3CDTF">2022-09-06T14:28:41Z</dcterms:modified>
</cp:coreProperties>
</file>