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0" r:id="rId4"/>
    <p:sldId id="259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2" roundtripDataSignature="AMtx7mhXBcwnLLRlzso3UC72ND67On4b3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6F9097-C059-49E5-889F-41A5CB87D1AE}" v="1" dt="2023-08-16T14:21:58.1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72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customschemas.google.com/relationships/presentationmetadata" Target="metadata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xen, Patrik" userId="73b0cb34-f149-4523-a8b1-03dfc0e5472f" providerId="ADAL" clId="{FA6F9097-C059-49E5-889F-41A5CB87D1AE}"/>
    <pc:docChg chg="custSel addSld modSld">
      <pc:chgData name="Axen, Patrik" userId="73b0cb34-f149-4523-a8b1-03dfc0e5472f" providerId="ADAL" clId="{FA6F9097-C059-49E5-889F-41A5CB87D1AE}" dt="2023-08-16T14:21:39.568" v="3440" actId="20577"/>
      <pc:docMkLst>
        <pc:docMk/>
      </pc:docMkLst>
      <pc:sldChg chg="modSp mod">
        <pc:chgData name="Axen, Patrik" userId="73b0cb34-f149-4523-a8b1-03dfc0e5472f" providerId="ADAL" clId="{FA6F9097-C059-49E5-889F-41A5CB87D1AE}" dt="2023-08-15T15:12:48.005" v="9" actId="20577"/>
        <pc:sldMkLst>
          <pc:docMk/>
          <pc:sldMk cId="0" sldId="256"/>
        </pc:sldMkLst>
        <pc:spChg chg="mod">
          <ac:chgData name="Axen, Patrik" userId="73b0cb34-f149-4523-a8b1-03dfc0e5472f" providerId="ADAL" clId="{FA6F9097-C059-49E5-889F-41A5CB87D1AE}" dt="2023-08-15T15:12:48.005" v="9" actId="20577"/>
          <ac:spMkLst>
            <pc:docMk/>
            <pc:sldMk cId="0" sldId="256"/>
            <ac:spMk id="89" creationId="{00000000-0000-0000-0000-000000000000}"/>
          </ac:spMkLst>
        </pc:spChg>
      </pc:sldChg>
      <pc:sldChg chg="modSp mod">
        <pc:chgData name="Axen, Patrik" userId="73b0cb34-f149-4523-a8b1-03dfc0e5472f" providerId="ADAL" clId="{FA6F9097-C059-49E5-889F-41A5CB87D1AE}" dt="2023-08-15T15:23:05.308" v="961" actId="403"/>
        <pc:sldMkLst>
          <pc:docMk/>
          <pc:sldMk cId="0" sldId="257"/>
        </pc:sldMkLst>
        <pc:spChg chg="mod">
          <ac:chgData name="Axen, Patrik" userId="73b0cb34-f149-4523-a8b1-03dfc0e5472f" providerId="ADAL" clId="{FA6F9097-C059-49E5-889F-41A5CB87D1AE}" dt="2023-08-15T15:23:05.308" v="961" actId="403"/>
          <ac:spMkLst>
            <pc:docMk/>
            <pc:sldMk cId="0" sldId="257"/>
            <ac:spMk id="99" creationId="{00000000-0000-0000-0000-000000000000}"/>
          </ac:spMkLst>
        </pc:spChg>
      </pc:sldChg>
      <pc:sldChg chg="modSp mod">
        <pc:chgData name="Axen, Patrik" userId="73b0cb34-f149-4523-a8b1-03dfc0e5472f" providerId="ADAL" clId="{FA6F9097-C059-49E5-889F-41A5CB87D1AE}" dt="2023-08-15T16:23:24.993" v="3193" actId="20577"/>
        <pc:sldMkLst>
          <pc:docMk/>
          <pc:sldMk cId="799704436" sldId="259"/>
        </pc:sldMkLst>
        <pc:spChg chg="mod">
          <ac:chgData name="Axen, Patrik" userId="73b0cb34-f149-4523-a8b1-03dfc0e5472f" providerId="ADAL" clId="{FA6F9097-C059-49E5-889F-41A5CB87D1AE}" dt="2023-08-15T15:21:00.688" v="822" actId="20577"/>
          <ac:spMkLst>
            <pc:docMk/>
            <pc:sldMk cId="799704436" sldId="259"/>
            <ac:spMk id="97" creationId="{00000000-0000-0000-0000-000000000000}"/>
          </ac:spMkLst>
        </pc:spChg>
        <pc:spChg chg="mod">
          <ac:chgData name="Axen, Patrik" userId="73b0cb34-f149-4523-a8b1-03dfc0e5472f" providerId="ADAL" clId="{FA6F9097-C059-49E5-889F-41A5CB87D1AE}" dt="2023-08-15T16:23:24.993" v="3193" actId="20577"/>
          <ac:spMkLst>
            <pc:docMk/>
            <pc:sldMk cId="799704436" sldId="259"/>
            <ac:spMk id="99" creationId="{00000000-0000-0000-0000-000000000000}"/>
          </ac:spMkLst>
        </pc:spChg>
      </pc:sldChg>
      <pc:sldChg chg="modSp mod">
        <pc:chgData name="Axen, Patrik" userId="73b0cb34-f149-4523-a8b1-03dfc0e5472f" providerId="ADAL" clId="{FA6F9097-C059-49E5-889F-41A5CB87D1AE}" dt="2023-08-16T14:21:39.568" v="3440" actId="20577"/>
        <pc:sldMkLst>
          <pc:docMk/>
          <pc:sldMk cId="2616850430" sldId="260"/>
        </pc:sldMkLst>
        <pc:spChg chg="mod">
          <ac:chgData name="Axen, Patrik" userId="73b0cb34-f149-4523-a8b1-03dfc0e5472f" providerId="ADAL" clId="{FA6F9097-C059-49E5-889F-41A5CB87D1AE}" dt="2023-08-15T15:16:19.747" v="504" actId="20577"/>
          <ac:spMkLst>
            <pc:docMk/>
            <pc:sldMk cId="2616850430" sldId="260"/>
            <ac:spMk id="97" creationId="{00000000-0000-0000-0000-000000000000}"/>
          </ac:spMkLst>
        </pc:spChg>
        <pc:spChg chg="mod">
          <ac:chgData name="Axen, Patrik" userId="73b0cb34-f149-4523-a8b1-03dfc0e5472f" providerId="ADAL" clId="{FA6F9097-C059-49E5-889F-41A5CB87D1AE}" dt="2023-08-16T14:21:39.568" v="3440" actId="20577"/>
          <ac:spMkLst>
            <pc:docMk/>
            <pc:sldMk cId="2616850430" sldId="260"/>
            <ac:spMk id="99" creationId="{00000000-0000-0000-0000-000000000000}"/>
          </ac:spMkLst>
        </pc:spChg>
      </pc:sldChg>
      <pc:sldChg chg="modSp add mod">
        <pc:chgData name="Axen, Patrik" userId="73b0cb34-f149-4523-a8b1-03dfc0e5472f" providerId="ADAL" clId="{FA6F9097-C059-49E5-889F-41A5CB87D1AE}" dt="2023-08-15T15:55:30.026" v="1926" actId="20577"/>
        <pc:sldMkLst>
          <pc:docMk/>
          <pc:sldMk cId="481831926" sldId="261"/>
        </pc:sldMkLst>
        <pc:spChg chg="mod">
          <ac:chgData name="Axen, Patrik" userId="73b0cb34-f149-4523-a8b1-03dfc0e5472f" providerId="ADAL" clId="{FA6F9097-C059-49E5-889F-41A5CB87D1AE}" dt="2023-08-15T15:33:47.130" v="1480" actId="20577"/>
          <ac:spMkLst>
            <pc:docMk/>
            <pc:sldMk cId="481831926" sldId="261"/>
            <ac:spMk id="97" creationId="{00000000-0000-0000-0000-000000000000}"/>
          </ac:spMkLst>
        </pc:spChg>
        <pc:spChg chg="mod">
          <ac:chgData name="Axen, Patrik" userId="73b0cb34-f149-4523-a8b1-03dfc0e5472f" providerId="ADAL" clId="{FA6F9097-C059-49E5-889F-41A5CB87D1AE}" dt="2023-08-15T15:55:30.026" v="1926" actId="20577"/>
          <ac:spMkLst>
            <pc:docMk/>
            <pc:sldMk cId="481831926" sldId="261"/>
            <ac:spMk id="99" creationId="{00000000-0000-0000-0000-000000000000}"/>
          </ac:spMkLst>
        </pc:spChg>
      </pc:sldChg>
      <pc:sldChg chg="modSp add mod">
        <pc:chgData name="Axen, Patrik" userId="73b0cb34-f149-4523-a8b1-03dfc0e5472f" providerId="ADAL" clId="{FA6F9097-C059-49E5-889F-41A5CB87D1AE}" dt="2023-08-15T16:24:52.670" v="3229" actId="20577"/>
        <pc:sldMkLst>
          <pc:docMk/>
          <pc:sldMk cId="1516662953" sldId="262"/>
        </pc:sldMkLst>
        <pc:spChg chg="mod">
          <ac:chgData name="Axen, Patrik" userId="73b0cb34-f149-4523-a8b1-03dfc0e5472f" providerId="ADAL" clId="{FA6F9097-C059-49E5-889F-41A5CB87D1AE}" dt="2023-08-15T15:35:27.859" v="1551" actId="20577"/>
          <ac:spMkLst>
            <pc:docMk/>
            <pc:sldMk cId="1516662953" sldId="262"/>
            <ac:spMk id="97" creationId="{00000000-0000-0000-0000-000000000000}"/>
          </ac:spMkLst>
        </pc:spChg>
        <pc:spChg chg="mod">
          <ac:chgData name="Axen, Patrik" userId="73b0cb34-f149-4523-a8b1-03dfc0e5472f" providerId="ADAL" clId="{FA6F9097-C059-49E5-889F-41A5CB87D1AE}" dt="2023-08-15T16:24:52.670" v="3229" actId="20577"/>
          <ac:spMkLst>
            <pc:docMk/>
            <pc:sldMk cId="1516662953" sldId="262"/>
            <ac:spMk id="99" creationId="{00000000-0000-0000-0000-000000000000}"/>
          </ac:spMkLst>
        </pc:spChg>
      </pc:sldChg>
      <pc:sldChg chg="modSp add mod">
        <pc:chgData name="Axen, Patrik" userId="73b0cb34-f149-4523-a8b1-03dfc0e5472f" providerId="ADAL" clId="{FA6F9097-C059-49E5-889F-41A5CB87D1AE}" dt="2023-08-15T16:25:48.448" v="3292" actId="20577"/>
        <pc:sldMkLst>
          <pc:docMk/>
          <pc:sldMk cId="3560857415" sldId="263"/>
        </pc:sldMkLst>
        <pc:spChg chg="mod">
          <ac:chgData name="Axen, Patrik" userId="73b0cb34-f149-4523-a8b1-03dfc0e5472f" providerId="ADAL" clId="{FA6F9097-C059-49E5-889F-41A5CB87D1AE}" dt="2023-08-15T15:45:43.882" v="1693" actId="20577"/>
          <ac:spMkLst>
            <pc:docMk/>
            <pc:sldMk cId="3560857415" sldId="263"/>
            <ac:spMk id="97" creationId="{00000000-0000-0000-0000-000000000000}"/>
          </ac:spMkLst>
        </pc:spChg>
        <pc:spChg chg="mod">
          <ac:chgData name="Axen, Patrik" userId="73b0cb34-f149-4523-a8b1-03dfc0e5472f" providerId="ADAL" clId="{FA6F9097-C059-49E5-889F-41A5CB87D1AE}" dt="2023-08-15T16:25:48.448" v="3292" actId="20577"/>
          <ac:spMkLst>
            <pc:docMk/>
            <pc:sldMk cId="3560857415" sldId="263"/>
            <ac:spMk id="99" creationId="{00000000-0000-0000-0000-000000000000}"/>
          </ac:spMkLst>
        </pc:spChg>
      </pc:sldChg>
      <pc:sldChg chg="modSp add mod">
        <pc:chgData name="Axen, Patrik" userId="73b0cb34-f149-4523-a8b1-03dfc0e5472f" providerId="ADAL" clId="{FA6F9097-C059-49E5-889F-41A5CB87D1AE}" dt="2023-08-15T16:28:45.566" v="3369" actId="20577"/>
        <pc:sldMkLst>
          <pc:docMk/>
          <pc:sldMk cId="980777337" sldId="264"/>
        </pc:sldMkLst>
        <pc:spChg chg="mod">
          <ac:chgData name="Axen, Patrik" userId="73b0cb34-f149-4523-a8b1-03dfc0e5472f" providerId="ADAL" clId="{FA6F9097-C059-49E5-889F-41A5CB87D1AE}" dt="2023-08-15T16:11:13.424" v="2435" actId="20577"/>
          <ac:spMkLst>
            <pc:docMk/>
            <pc:sldMk cId="980777337" sldId="264"/>
            <ac:spMk id="97" creationId="{00000000-0000-0000-0000-000000000000}"/>
          </ac:spMkLst>
        </pc:spChg>
        <pc:spChg chg="mod">
          <ac:chgData name="Axen, Patrik" userId="73b0cb34-f149-4523-a8b1-03dfc0e5472f" providerId="ADAL" clId="{FA6F9097-C059-49E5-889F-41A5CB87D1AE}" dt="2023-08-15T16:28:45.566" v="3369" actId="20577"/>
          <ac:spMkLst>
            <pc:docMk/>
            <pc:sldMk cId="980777337" sldId="264"/>
            <ac:spMk id="99" creationId="{00000000-0000-0000-0000-000000000000}"/>
          </ac:spMkLst>
        </pc:spChg>
      </pc:sldChg>
      <pc:sldChg chg="modSp add mod">
        <pc:chgData name="Axen, Patrik" userId="73b0cb34-f149-4523-a8b1-03dfc0e5472f" providerId="ADAL" clId="{FA6F9097-C059-49E5-889F-41A5CB87D1AE}" dt="2023-08-15T16:10:36.220" v="2380" actId="20577"/>
        <pc:sldMkLst>
          <pc:docMk/>
          <pc:sldMk cId="459122011" sldId="265"/>
        </pc:sldMkLst>
        <pc:spChg chg="mod">
          <ac:chgData name="Axen, Patrik" userId="73b0cb34-f149-4523-a8b1-03dfc0e5472f" providerId="ADAL" clId="{FA6F9097-C059-49E5-889F-41A5CB87D1AE}" dt="2023-08-15T16:10:36.220" v="2380" actId="20577"/>
          <ac:spMkLst>
            <pc:docMk/>
            <pc:sldMk cId="459122011" sldId="265"/>
            <ac:spMk id="97" creationId="{00000000-0000-0000-0000-000000000000}"/>
          </ac:spMkLst>
        </pc:spChg>
        <pc:spChg chg="mod">
          <ac:chgData name="Axen, Patrik" userId="73b0cb34-f149-4523-a8b1-03dfc0e5472f" providerId="ADAL" clId="{FA6F9097-C059-49E5-889F-41A5CB87D1AE}" dt="2023-08-15T16:10:26.320" v="2351" actId="20577"/>
          <ac:spMkLst>
            <pc:docMk/>
            <pc:sldMk cId="459122011" sldId="265"/>
            <ac:spMk id="99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sv-S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851571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336116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100347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06314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148056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43072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61924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ubrikbild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ubrik och innehåll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vsnittsrubrik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vå delar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ämförelse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ast rubrik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med bildtex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ld med bildtex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ubrik och lodrät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drät rubrik och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378068" y="34348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>
            <a:spLocks noGrp="1"/>
          </p:cNvSpPr>
          <p:nvPr>
            <p:ph type="ctrTitle"/>
          </p:nvPr>
        </p:nvSpPr>
        <p:spPr>
          <a:xfrm>
            <a:off x="526073" y="466578"/>
            <a:ext cx="11139854" cy="930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</a:pPr>
            <a:r>
              <a:rPr lang="sv-SE" sz="500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Föräldramöte 16/8-23 VIB HJ/HJ17</a:t>
            </a: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90" name="Google Shape;90;p1"/>
          <p:cNvCxnSpPr/>
          <p:nvPr/>
        </p:nvCxnSpPr>
        <p:spPr>
          <a:xfrm>
            <a:off x="2209800" y="1448631"/>
            <a:ext cx="7772400" cy="0"/>
          </a:xfrm>
          <a:prstGeom prst="straightConnector1">
            <a:avLst/>
          </a:prstGeom>
          <a:noFill/>
          <a:ln w="22225" cap="flat" cmpd="sng">
            <a:solidFill>
              <a:srgbClr val="D9D9D9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91" name="Google Shape;91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0040" y="4446327"/>
            <a:ext cx="11496821" cy="2040688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"/>
          <p:cNvSpPr txBox="1"/>
          <p:nvPr/>
        </p:nvSpPr>
        <p:spPr>
          <a:xfrm>
            <a:off x="320039" y="2357348"/>
            <a:ext cx="11496900" cy="3693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"/>
          <p:cNvSpPr txBox="1">
            <a:spLocks noGrp="1"/>
          </p:cNvSpPr>
          <p:nvPr>
            <p:ph type="title"/>
          </p:nvPr>
        </p:nvSpPr>
        <p:spPr>
          <a:xfrm>
            <a:off x="365760" y="91747"/>
            <a:ext cx="11487150" cy="775519"/>
          </a:xfrm>
          <a:prstGeom prst="rect">
            <a:avLst/>
          </a:prstGeom>
          <a:gradFill>
            <a:gsLst>
              <a:gs pos="0">
                <a:srgbClr val="DBDBDB"/>
              </a:gs>
              <a:gs pos="46000">
                <a:srgbClr val="A8A8A8"/>
              </a:gs>
              <a:gs pos="100000">
                <a:srgbClr val="63636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sv-SE">
                <a:latin typeface="Times New Roman"/>
                <a:ea typeface="Times New Roman"/>
                <a:cs typeface="Times New Roman"/>
                <a:sym typeface="Times New Roman"/>
              </a:rPr>
              <a:t>Agenda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8" name="Google Shape;98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72442" y="178267"/>
            <a:ext cx="573788" cy="602478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3"/>
          <p:cNvSpPr txBox="1"/>
          <p:nvPr/>
        </p:nvSpPr>
        <p:spPr>
          <a:xfrm>
            <a:off x="365850" y="884202"/>
            <a:ext cx="11487300" cy="6417101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Times New Roman"/>
              <a:buChar char="●"/>
            </a:pPr>
            <a:r>
              <a:rPr lang="sv-SE" sz="2000" dirty="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Truppen</a:t>
            </a:r>
            <a:endParaRPr sz="2000" dirty="0">
              <a:solidFill>
                <a:srgbClr val="22222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22222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Times New Roman"/>
              <a:buChar char="●"/>
            </a:pPr>
            <a:r>
              <a:rPr lang="sv-SE" sz="2000" dirty="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Upplägg säsongen</a:t>
            </a: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Times New Roman"/>
              <a:buChar char="●"/>
            </a:pPr>
            <a:endParaRPr lang="sv-SE" sz="2000" dirty="0">
              <a:solidFill>
                <a:srgbClr val="22222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Times New Roman"/>
              <a:buChar char="●"/>
            </a:pPr>
            <a:r>
              <a:rPr lang="sv-SE" sz="2000" dirty="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Cuper</a:t>
            </a: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Times New Roman"/>
              <a:buChar char="●"/>
            </a:pPr>
            <a:endParaRPr lang="sv-SE" sz="2000" dirty="0">
              <a:solidFill>
                <a:srgbClr val="22222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Times New Roman"/>
              <a:buChar char="●"/>
            </a:pPr>
            <a:r>
              <a:rPr lang="sv-SE" sz="2000" dirty="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Kläder</a:t>
            </a: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Times New Roman"/>
              <a:buChar char="●"/>
            </a:pPr>
            <a:endParaRPr lang="sv-SE" sz="2000" dirty="0">
              <a:solidFill>
                <a:srgbClr val="22222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Times New Roman"/>
              <a:buChar char="●"/>
            </a:pPr>
            <a:r>
              <a:rPr lang="sv-SE" sz="2000" dirty="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Matcharrangemang </a:t>
            </a:r>
            <a:endParaRPr sz="2000" dirty="0">
              <a:solidFill>
                <a:srgbClr val="22222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22222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Times New Roman"/>
              <a:buChar char="●"/>
            </a:pPr>
            <a:r>
              <a:rPr lang="sv-SE" sz="2000" dirty="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Uppgifter runt laget</a:t>
            </a:r>
            <a:endParaRPr sz="2000" dirty="0">
              <a:solidFill>
                <a:srgbClr val="22222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</a:pPr>
            <a:r>
              <a:rPr lang="sv-SE" sz="2000" dirty="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2000" dirty="0">
              <a:solidFill>
                <a:srgbClr val="22222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Times New Roman"/>
              <a:buChar char="●"/>
            </a:pPr>
            <a:r>
              <a:rPr lang="sv-SE" sz="2000" dirty="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Övriga frågor och synpunkter</a:t>
            </a:r>
            <a:endParaRPr sz="2000" dirty="0">
              <a:solidFill>
                <a:srgbClr val="22222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"/>
          <p:cNvSpPr txBox="1">
            <a:spLocks noGrp="1"/>
          </p:cNvSpPr>
          <p:nvPr>
            <p:ph type="title"/>
          </p:nvPr>
        </p:nvSpPr>
        <p:spPr>
          <a:xfrm>
            <a:off x="365760" y="91747"/>
            <a:ext cx="11487150" cy="775519"/>
          </a:xfrm>
          <a:prstGeom prst="rect">
            <a:avLst/>
          </a:prstGeom>
          <a:gradFill>
            <a:gsLst>
              <a:gs pos="0">
                <a:srgbClr val="DBDBDB"/>
              </a:gs>
              <a:gs pos="46000">
                <a:srgbClr val="A8A8A8"/>
              </a:gs>
              <a:gs pos="100000">
                <a:srgbClr val="63636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sv-SE" dirty="0">
                <a:latin typeface="Times New Roman"/>
                <a:ea typeface="Times New Roman"/>
                <a:cs typeface="Times New Roman"/>
                <a:sym typeface="Times New Roman"/>
              </a:rPr>
              <a:t>Truppen</a:t>
            </a: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8" name="Google Shape;98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72442" y="178267"/>
            <a:ext cx="573788" cy="602478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3"/>
          <p:cNvSpPr txBox="1"/>
          <p:nvPr/>
        </p:nvSpPr>
        <p:spPr>
          <a:xfrm>
            <a:off x="365850" y="953775"/>
            <a:ext cx="11487300" cy="6083163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Times New Roman"/>
              <a:buChar char="●"/>
            </a:pPr>
            <a:r>
              <a:rPr lang="sv-SE" sz="2000" dirty="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Består av 26 grabbar, 23 utespelare, 3 målvakter</a:t>
            </a:r>
          </a:p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</a:pPr>
            <a:endParaRPr lang="sv-SE" sz="2000" dirty="0">
              <a:solidFill>
                <a:srgbClr val="22222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Times New Roman"/>
              <a:buChar char="●"/>
            </a:pPr>
            <a:r>
              <a:rPr lang="sv-SE" sz="2000" dirty="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Ledare: Patrik E och Anton Hellqvist. JAS HJ18 Daniel Ulfner och Isac Lindblad. </a:t>
            </a:r>
          </a:p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</a:pPr>
            <a:endParaRPr lang="sv-SE" sz="2000" dirty="0">
              <a:solidFill>
                <a:srgbClr val="22222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Times New Roman"/>
              <a:buChar char="●"/>
            </a:pPr>
            <a:r>
              <a:rPr lang="sv-SE" sz="2000" dirty="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Lagledare: Niklas Johansson och Patrik Axén</a:t>
            </a: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Times New Roman"/>
              <a:buChar char="●"/>
            </a:pPr>
            <a:endParaRPr lang="sv-SE" sz="2000" dirty="0">
              <a:solidFill>
                <a:srgbClr val="22222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Times New Roman"/>
              <a:buChar char="●"/>
            </a:pPr>
            <a:r>
              <a:rPr lang="sv-SE" sz="200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Materialare</a:t>
            </a:r>
            <a:r>
              <a:rPr lang="sv-SE" sz="2000" dirty="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Mikael Bauer</a:t>
            </a: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Times New Roman"/>
              <a:buChar char="●"/>
            </a:pPr>
            <a:endParaRPr lang="sv-SE" sz="2000" dirty="0">
              <a:solidFill>
                <a:srgbClr val="22222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Times New Roman"/>
              <a:buChar char="●"/>
            </a:pPr>
            <a:r>
              <a:rPr lang="sv-SE" sz="2000" dirty="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Kassör: Anna Kangas</a:t>
            </a:r>
          </a:p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</a:pPr>
            <a:endParaRPr lang="sv-SE" sz="2000" dirty="0">
              <a:solidFill>
                <a:srgbClr val="22222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Times New Roman"/>
              <a:buChar char="●"/>
            </a:pPr>
            <a:r>
              <a:rPr lang="sv-SE" sz="2000" dirty="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Mälarenergi cup: ????</a:t>
            </a: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Times New Roman"/>
              <a:buChar char="●"/>
            </a:pPr>
            <a:endParaRPr lang="sv-SE" sz="1800" b="0" i="0" u="none" strike="noStrike" cap="none" dirty="0">
              <a:solidFill>
                <a:srgbClr val="222222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  <a:sym typeface="Times New Roman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Times New Roman"/>
              <a:buChar char="●"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16850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"/>
          <p:cNvSpPr txBox="1">
            <a:spLocks noGrp="1"/>
          </p:cNvSpPr>
          <p:nvPr>
            <p:ph type="title"/>
          </p:nvPr>
        </p:nvSpPr>
        <p:spPr>
          <a:xfrm>
            <a:off x="365760" y="91747"/>
            <a:ext cx="11487150" cy="775519"/>
          </a:xfrm>
          <a:prstGeom prst="rect">
            <a:avLst/>
          </a:prstGeom>
          <a:gradFill>
            <a:gsLst>
              <a:gs pos="0">
                <a:srgbClr val="DBDBDB"/>
              </a:gs>
              <a:gs pos="46000">
                <a:srgbClr val="A8A8A8"/>
              </a:gs>
              <a:gs pos="100000">
                <a:srgbClr val="63636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sv-SE" dirty="0">
                <a:latin typeface="Times New Roman"/>
                <a:ea typeface="Times New Roman"/>
                <a:cs typeface="Times New Roman"/>
                <a:sym typeface="Times New Roman"/>
              </a:rPr>
              <a:t>Upplägg säsongen 2023/2024</a:t>
            </a: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8" name="Google Shape;98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72442" y="178267"/>
            <a:ext cx="573788" cy="602478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3"/>
          <p:cNvSpPr txBox="1"/>
          <p:nvPr/>
        </p:nvSpPr>
        <p:spPr>
          <a:xfrm>
            <a:off x="365850" y="953775"/>
            <a:ext cx="11487300" cy="6381707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Vi kommer spela i följande serier:  HJ17 Region, PK1 ( delar truppen ) tillsammans med VIB P08-09, Delar av truppen kommer spela i JAS HJ18. </a:t>
            </a:r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USM P16 kommer delar av truppen spela tillsammans med spelare från truppen P08-09.</a:t>
            </a:r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Inbokade träningsmatcher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sv-SE" sz="2000" dirty="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19 aug mot Gnesta borta USM P16 laget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sv-SE" sz="2000" dirty="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20 aug mot Torshälla hemma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sv-SE" sz="2000" dirty="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3 sep mot Väsby hemma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sv-SE" sz="2000" dirty="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9 sep  mot IS Saga hemma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sv-SE" sz="2000" dirty="0">
              <a:solidFill>
                <a:srgbClr val="22222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HJ17 seriestart 24 sep mot Hagfors hemma</a:t>
            </a:r>
          </a:p>
          <a:p>
            <a:pPr marL="3429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sv-SE" sz="2000" dirty="0">
              <a:solidFill>
                <a:srgbClr val="22222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Buss till borta matcher bortanför Örebro Kostnad: 100kr / spelare, 100kr / medföljande föräldrar.</a:t>
            </a:r>
            <a:endParaRPr sz="2000" dirty="0">
              <a:solidFill>
                <a:srgbClr val="22222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22222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99704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"/>
          <p:cNvSpPr txBox="1">
            <a:spLocks noGrp="1"/>
          </p:cNvSpPr>
          <p:nvPr>
            <p:ph type="title"/>
          </p:nvPr>
        </p:nvSpPr>
        <p:spPr>
          <a:xfrm>
            <a:off x="365760" y="91747"/>
            <a:ext cx="11487150" cy="775519"/>
          </a:xfrm>
          <a:prstGeom prst="rect">
            <a:avLst/>
          </a:prstGeom>
          <a:gradFill>
            <a:gsLst>
              <a:gs pos="0">
                <a:srgbClr val="DBDBDB"/>
              </a:gs>
              <a:gs pos="46000">
                <a:srgbClr val="A8A8A8"/>
              </a:gs>
              <a:gs pos="100000">
                <a:srgbClr val="63636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sv-SE" dirty="0">
                <a:latin typeface="Times New Roman"/>
                <a:ea typeface="Times New Roman"/>
                <a:cs typeface="Times New Roman"/>
                <a:sym typeface="Times New Roman"/>
              </a:rPr>
              <a:t>Cuper 2023/2024</a:t>
            </a: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8" name="Google Shape;98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72442" y="178267"/>
            <a:ext cx="573788" cy="602478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3"/>
          <p:cNvSpPr txBox="1"/>
          <p:nvPr/>
        </p:nvSpPr>
        <p:spPr>
          <a:xfrm>
            <a:off x="365760" y="867266"/>
            <a:ext cx="11487300" cy="3231614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25-27/ 8 JAS Elit cup Örebro</a:t>
            </a:r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3-5/11 </a:t>
            </a:r>
            <a:r>
              <a:rPr lang="sv-SE" sz="2000" dirty="0" err="1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Scorpionscup</a:t>
            </a:r>
            <a:r>
              <a:rPr lang="sv-SE" sz="2000" dirty="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Järfälla, Stockholm. 1 lag</a:t>
            </a:r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27-29/12 Storvreta cup, Uppsala. 2 lag</a:t>
            </a:r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12-14/4-24  Mälarenergi cup, Västerås</a:t>
            </a:r>
            <a:endParaRPr sz="2000" dirty="0">
              <a:solidFill>
                <a:srgbClr val="22222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953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00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endParaRPr sz="18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endParaRPr sz="18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818319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"/>
          <p:cNvSpPr txBox="1">
            <a:spLocks noGrp="1"/>
          </p:cNvSpPr>
          <p:nvPr>
            <p:ph type="title"/>
          </p:nvPr>
        </p:nvSpPr>
        <p:spPr>
          <a:xfrm>
            <a:off x="365760" y="91747"/>
            <a:ext cx="11487150" cy="775519"/>
          </a:xfrm>
          <a:prstGeom prst="rect">
            <a:avLst/>
          </a:prstGeom>
          <a:gradFill>
            <a:gsLst>
              <a:gs pos="0">
                <a:srgbClr val="DBDBDB"/>
              </a:gs>
              <a:gs pos="46000">
                <a:srgbClr val="A8A8A8"/>
              </a:gs>
              <a:gs pos="100000">
                <a:srgbClr val="63636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sv-SE" dirty="0">
                <a:latin typeface="Times New Roman"/>
                <a:ea typeface="Times New Roman"/>
                <a:cs typeface="Times New Roman"/>
                <a:sym typeface="Times New Roman"/>
              </a:rPr>
              <a:t>Kläder</a:t>
            </a: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8" name="Google Shape;98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72442" y="178267"/>
            <a:ext cx="573788" cy="602478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3"/>
          <p:cNvSpPr txBox="1"/>
          <p:nvPr/>
        </p:nvSpPr>
        <p:spPr>
          <a:xfrm>
            <a:off x="365850" y="953775"/>
            <a:ext cx="11487300" cy="3231614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Kläder är beställda och förväntas i augusti / september.</a:t>
            </a:r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Betalning av dessa kommer göras efter vi har fått kläderna. Mer info kommer framöver.</a:t>
            </a:r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Strumpor köper man själv på </a:t>
            </a:r>
            <a:r>
              <a:rPr lang="sv-SE" sz="2000" dirty="0" err="1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InterSport</a:t>
            </a:r>
            <a:r>
              <a:rPr lang="sv-SE" sz="2000" dirty="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Erikslund. Vi vill att man har både vita och svarta matchstrumpor.</a:t>
            </a:r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Till matcher vill vi att man har Hummel kläder, svarta byxor och svart </a:t>
            </a:r>
            <a:r>
              <a:rPr lang="sv-SE" sz="2000" dirty="0" err="1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hoodien</a:t>
            </a:r>
            <a:r>
              <a:rPr lang="sv-SE" sz="2000" dirty="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2000" dirty="0">
              <a:solidFill>
                <a:srgbClr val="22222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16662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"/>
          <p:cNvSpPr txBox="1">
            <a:spLocks noGrp="1"/>
          </p:cNvSpPr>
          <p:nvPr>
            <p:ph type="title"/>
          </p:nvPr>
        </p:nvSpPr>
        <p:spPr>
          <a:xfrm>
            <a:off x="365760" y="91747"/>
            <a:ext cx="11487150" cy="775519"/>
          </a:xfrm>
          <a:prstGeom prst="rect">
            <a:avLst/>
          </a:prstGeom>
          <a:gradFill>
            <a:gsLst>
              <a:gs pos="0">
                <a:srgbClr val="DBDBDB"/>
              </a:gs>
              <a:gs pos="46000">
                <a:srgbClr val="A8A8A8"/>
              </a:gs>
              <a:gs pos="100000">
                <a:srgbClr val="63636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sv-SE" dirty="0">
                <a:latin typeface="Times New Roman"/>
                <a:ea typeface="Times New Roman"/>
                <a:cs typeface="Times New Roman"/>
                <a:sym typeface="Times New Roman"/>
              </a:rPr>
              <a:t>Matcharrangemang</a:t>
            </a: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8" name="Google Shape;98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72442" y="178267"/>
            <a:ext cx="573788" cy="602478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3"/>
          <p:cNvSpPr txBox="1"/>
          <p:nvPr/>
        </p:nvSpPr>
        <p:spPr>
          <a:xfrm>
            <a:off x="365850" y="953775"/>
            <a:ext cx="11487300" cy="355016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USM P16 arrangör. 12 november </a:t>
            </a:r>
            <a:r>
              <a:rPr lang="sv-SE" sz="2000" dirty="0" err="1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Kristiansborgshallen</a:t>
            </a:r>
            <a:r>
              <a:rPr lang="sv-SE" sz="2000" dirty="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. Tre lag: VIB, </a:t>
            </a:r>
            <a:r>
              <a:rPr lang="sv-SE" sz="2000" dirty="0" err="1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Skälby</a:t>
            </a:r>
            <a:r>
              <a:rPr lang="sv-SE" sz="2000" dirty="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och </a:t>
            </a:r>
            <a:r>
              <a:rPr lang="sv-SE" sz="2000" dirty="0" err="1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Hagunda</a:t>
            </a:r>
            <a:r>
              <a:rPr lang="sv-SE" sz="2000" dirty="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( Uppsala ).</a:t>
            </a:r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Sargvakt Herr &amp; Dam ej datum klart</a:t>
            </a:r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16 september VIB Dagen, Mälarenergi arena</a:t>
            </a:r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17 september </a:t>
            </a:r>
            <a:r>
              <a:rPr lang="sv-SE" sz="2000" dirty="0" err="1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Lagdag</a:t>
            </a:r>
            <a:r>
              <a:rPr lang="sv-SE" sz="2000" dirty="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HJ träning, mat, evenemang</a:t>
            </a:r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1800" dirty="0">
              <a:solidFill>
                <a:srgbClr val="22222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60857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"/>
          <p:cNvSpPr txBox="1">
            <a:spLocks noGrp="1"/>
          </p:cNvSpPr>
          <p:nvPr>
            <p:ph type="title"/>
          </p:nvPr>
        </p:nvSpPr>
        <p:spPr>
          <a:xfrm>
            <a:off x="365760" y="91747"/>
            <a:ext cx="11487150" cy="775519"/>
          </a:xfrm>
          <a:prstGeom prst="rect">
            <a:avLst/>
          </a:prstGeom>
          <a:gradFill>
            <a:gsLst>
              <a:gs pos="0">
                <a:srgbClr val="DBDBDB"/>
              </a:gs>
              <a:gs pos="46000">
                <a:srgbClr val="A8A8A8"/>
              </a:gs>
              <a:gs pos="100000">
                <a:srgbClr val="63636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sv-SE" dirty="0">
                <a:latin typeface="Times New Roman"/>
                <a:ea typeface="Times New Roman"/>
                <a:cs typeface="Times New Roman"/>
                <a:sym typeface="Times New Roman"/>
              </a:rPr>
              <a:t>Uppgifter runt laget</a:t>
            </a: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8" name="Google Shape;98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72442" y="178267"/>
            <a:ext cx="573788" cy="602478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3"/>
          <p:cNvSpPr txBox="1"/>
          <p:nvPr/>
        </p:nvSpPr>
        <p:spPr>
          <a:xfrm>
            <a:off x="365850" y="953775"/>
            <a:ext cx="11487300" cy="5304489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Mälarenergi Cup ansvariga 2st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sv-SE" sz="2000" dirty="0">
              <a:solidFill>
                <a:srgbClr val="22222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Kassör: Anna Kangas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sv-SE" sz="2000" dirty="0">
              <a:solidFill>
                <a:srgbClr val="22222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Försäljning 2st. 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sv-SE" sz="2000" dirty="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Hjälp med att fördela försäljningen och sammanställning.</a:t>
            </a:r>
          </a:p>
          <a:p>
            <a:pPr lvl="1">
              <a:lnSpc>
                <a:spcPct val="115000"/>
              </a:lnSpc>
            </a:pPr>
            <a:r>
              <a:rPr lang="sv-SE" sz="1800" dirty="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Vi kommer sälja Bingolotter Uppesittarkväll ( en del av försäljningen till föreningen )</a:t>
            </a:r>
          </a:p>
          <a:p>
            <a:pPr lvl="1">
              <a:lnSpc>
                <a:spcPct val="115000"/>
              </a:lnSpc>
            </a:pPr>
            <a:r>
              <a:rPr lang="sv-SE" sz="1800" dirty="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Vi kommer även sälja en sak till där en del går till föreningen den andra till enskilda spelaren</a:t>
            </a:r>
          </a:p>
          <a:p>
            <a:pPr lvl="1">
              <a:lnSpc>
                <a:spcPct val="115000"/>
              </a:lnSpc>
            </a:pPr>
            <a:r>
              <a:rPr lang="sv-SE" sz="1800" dirty="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Vi får välja mellan Restaurangchansen eller </a:t>
            </a:r>
            <a:r>
              <a:rPr lang="sv-SE" sz="1800" dirty="0" err="1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Klisternamslappen</a:t>
            </a:r>
            <a:r>
              <a:rPr lang="sv-SE" sz="1800" dirty="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eller </a:t>
            </a:r>
            <a:r>
              <a:rPr lang="sv-SE" sz="1800" dirty="0" err="1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ShoeHype</a:t>
            </a:r>
            <a:endParaRPr lang="sv-SE" sz="1800" dirty="0">
              <a:solidFill>
                <a:srgbClr val="22222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1">
              <a:lnSpc>
                <a:spcPct val="115000"/>
              </a:lnSpc>
            </a:pPr>
            <a:r>
              <a:rPr lang="sv-SE" sz="1800" b="0" i="0" u="none" strike="noStrike" cap="none" dirty="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  <a:sym typeface="Times New Roman"/>
              </a:rPr>
              <a:t>     Vad vill vi sälja?</a:t>
            </a:r>
            <a:r>
              <a:rPr lang="sv-SE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342900" lvl="1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sv-SE" sz="2000" b="0" i="0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USM P16 ansvarig 2st. Kiosk </a:t>
            </a:r>
            <a:r>
              <a:rPr lang="sv-SE" sz="2000" b="0" i="0" u="none" strike="noStrike" cap="none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och funktionärer</a:t>
            </a:r>
            <a:endParaRPr sz="2400" b="0" i="0" u="none" strike="noStrike" cap="none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0777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"/>
          <p:cNvSpPr txBox="1">
            <a:spLocks noGrp="1"/>
          </p:cNvSpPr>
          <p:nvPr>
            <p:ph type="title"/>
          </p:nvPr>
        </p:nvSpPr>
        <p:spPr>
          <a:xfrm>
            <a:off x="365760" y="91747"/>
            <a:ext cx="11487150" cy="775519"/>
          </a:xfrm>
          <a:prstGeom prst="rect">
            <a:avLst/>
          </a:prstGeom>
          <a:gradFill>
            <a:gsLst>
              <a:gs pos="0">
                <a:srgbClr val="DBDBDB"/>
              </a:gs>
              <a:gs pos="46000">
                <a:srgbClr val="A8A8A8"/>
              </a:gs>
              <a:gs pos="100000">
                <a:srgbClr val="63636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sv-SE" dirty="0">
                <a:latin typeface="Times New Roman"/>
                <a:ea typeface="Times New Roman"/>
                <a:cs typeface="Times New Roman"/>
                <a:sym typeface="Times New Roman"/>
              </a:rPr>
              <a:t>Övriga frågor</a:t>
            </a: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8" name="Google Shape;98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72442" y="178267"/>
            <a:ext cx="573788" cy="602478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3"/>
          <p:cNvSpPr txBox="1"/>
          <p:nvPr/>
        </p:nvSpPr>
        <p:spPr>
          <a:xfrm>
            <a:off x="365850" y="953775"/>
            <a:ext cx="11487300" cy="213439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1800" dirty="0">
              <a:solidFill>
                <a:srgbClr val="22222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91220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2fc13e34-f03f-498b-982a-7cb446e25bc6}" enabled="0" method="" siteId="{2fc13e34-f03f-498b-982a-7cb446e25bc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379</Words>
  <Application>Microsoft Office PowerPoint</Application>
  <PresentationFormat>Bredbild</PresentationFormat>
  <Paragraphs>102</Paragraphs>
  <Slides>9</Slides>
  <Notes>9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Office-tema</vt:lpstr>
      <vt:lpstr>Föräldramöte 16/8-23 VIB HJ/HJ17</vt:lpstr>
      <vt:lpstr>Agenda</vt:lpstr>
      <vt:lpstr>Truppen</vt:lpstr>
      <vt:lpstr>Upplägg säsongen 2023/2024</vt:lpstr>
      <vt:lpstr>Cuper 2023/2024</vt:lpstr>
      <vt:lpstr>Kläder</vt:lpstr>
      <vt:lpstr>Matcharrangemang</vt:lpstr>
      <vt:lpstr>Uppgifter runt laget</vt:lpstr>
      <vt:lpstr>Övriga frågor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Föräldramöte 6/12-22 VIB HJ/HJ17</dc:title>
  <dc:creator>Patrik Enberg</dc:creator>
  <cp:lastModifiedBy>Axen, Patrik</cp:lastModifiedBy>
  <cp:revision>2</cp:revision>
  <dcterms:created xsi:type="dcterms:W3CDTF">2019-03-19T04:31:59Z</dcterms:created>
  <dcterms:modified xsi:type="dcterms:W3CDTF">2023-08-16T14:21:58Z</dcterms:modified>
</cp:coreProperties>
</file>