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4" r:id="rId2"/>
    <p:sldId id="333" r:id="rId3"/>
    <p:sldId id="334" r:id="rId4"/>
    <p:sldId id="260" r:id="rId5"/>
    <p:sldId id="332" r:id="rId6"/>
    <p:sldId id="325" r:id="rId7"/>
    <p:sldId id="327" r:id="rId8"/>
    <p:sldId id="331" r:id="rId9"/>
    <p:sldId id="328" r:id="rId10"/>
    <p:sldId id="329" r:id="rId11"/>
    <p:sldId id="330" r:id="rId12"/>
    <p:sldId id="335" r:id="rId13"/>
    <p:sldId id="259" r:id="rId14"/>
    <p:sldId id="292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944" autoAdjust="0"/>
  </p:normalViewPr>
  <p:slideViewPr>
    <p:cSldViewPr snapToGrid="0">
      <p:cViewPr varScale="1">
        <p:scale>
          <a:sx n="113" d="100"/>
          <a:sy n="113" d="100"/>
        </p:scale>
        <p:origin x="474" y="-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CDABB3-A573-4018-B73A-B31E92638ECB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1C17CC56-7EBD-4785-B53B-0C640488CC8D}">
      <dgm:prSet/>
      <dgm:spPr/>
      <dgm:t>
        <a:bodyPr/>
        <a:lstStyle/>
        <a:p>
          <a:r>
            <a:rPr lang="sv-SE" noProof="0" dirty="0" err="1"/>
            <a:t>Hagunda</a:t>
          </a:r>
          <a:r>
            <a:rPr lang="sv-SE" noProof="0" dirty="0"/>
            <a:t> – september</a:t>
          </a:r>
        </a:p>
      </dgm:t>
    </dgm:pt>
    <dgm:pt modelId="{BB359422-9A9C-4EF2-9C60-82DF0018517B}" type="parTrans" cxnId="{0AEE9ABE-4FF5-470A-8897-F07F5BAEB98C}">
      <dgm:prSet/>
      <dgm:spPr/>
      <dgm:t>
        <a:bodyPr/>
        <a:lstStyle/>
        <a:p>
          <a:endParaRPr lang="en-GB"/>
        </a:p>
      </dgm:t>
    </dgm:pt>
    <dgm:pt modelId="{DEFD7D4B-E699-4EFE-8A91-B3C1166D0BF8}" type="sibTrans" cxnId="{0AEE9ABE-4FF5-470A-8897-F07F5BAEB98C}">
      <dgm:prSet/>
      <dgm:spPr/>
      <dgm:t>
        <a:bodyPr/>
        <a:lstStyle/>
        <a:p>
          <a:endParaRPr lang="en-GB"/>
        </a:p>
      </dgm:t>
    </dgm:pt>
    <dgm:pt modelId="{63613A3C-1765-4067-935F-5F89900B08EF}">
      <dgm:prSet/>
      <dgm:spPr/>
      <dgm:t>
        <a:bodyPr/>
        <a:lstStyle/>
        <a:p>
          <a:r>
            <a:rPr lang="sv-SE" noProof="0" dirty="0"/>
            <a:t>Storvreta Cup</a:t>
          </a:r>
        </a:p>
        <a:p>
          <a:r>
            <a:rPr lang="sv-SE" noProof="0" dirty="0"/>
            <a:t>2 lag</a:t>
          </a:r>
        </a:p>
        <a:p>
          <a:r>
            <a:rPr lang="sv-SE" b="1" noProof="0" dirty="0"/>
            <a:t>27-29/12</a:t>
          </a:r>
          <a:r>
            <a:rPr lang="sv-SE" noProof="0" dirty="0"/>
            <a:t> </a:t>
          </a:r>
        </a:p>
      </dgm:t>
    </dgm:pt>
    <dgm:pt modelId="{3331E9D2-5BE1-4EBC-ABB0-EE896E94823C}" type="parTrans" cxnId="{63A9E8E1-B45D-432F-8934-8A859EB5BEB6}">
      <dgm:prSet/>
      <dgm:spPr/>
      <dgm:t>
        <a:bodyPr/>
        <a:lstStyle/>
        <a:p>
          <a:endParaRPr lang="en-GB"/>
        </a:p>
      </dgm:t>
    </dgm:pt>
    <dgm:pt modelId="{55CBB3BA-0E9C-4438-A2BD-497265DCE5B5}" type="sibTrans" cxnId="{63A9E8E1-B45D-432F-8934-8A859EB5BEB6}">
      <dgm:prSet/>
      <dgm:spPr/>
      <dgm:t>
        <a:bodyPr/>
        <a:lstStyle/>
        <a:p>
          <a:endParaRPr lang="en-GB"/>
        </a:p>
      </dgm:t>
    </dgm:pt>
    <dgm:pt modelId="{DBE3044B-40C1-4524-9277-C0B433528285}">
      <dgm:prSet custT="1"/>
      <dgm:spPr/>
      <dgm:t>
        <a:bodyPr/>
        <a:lstStyle/>
        <a:p>
          <a:endParaRPr lang="sv-SE" sz="1000" noProof="0" dirty="0"/>
        </a:p>
        <a:p>
          <a:endParaRPr lang="sv-SE" sz="1000" noProof="0" dirty="0"/>
        </a:p>
        <a:p>
          <a:r>
            <a:rPr lang="sv-SE" sz="1200" noProof="0" dirty="0"/>
            <a:t>Mälarenergi Cup</a:t>
          </a:r>
        </a:p>
        <a:p>
          <a:r>
            <a:rPr lang="sv-SE" sz="1200" noProof="0" dirty="0"/>
            <a:t>2 lag</a:t>
          </a:r>
        </a:p>
        <a:p>
          <a:r>
            <a:rPr lang="sv-SE" sz="1200" b="1" noProof="0" dirty="0"/>
            <a:t>10-12/4</a:t>
          </a:r>
        </a:p>
      </dgm:t>
    </dgm:pt>
    <dgm:pt modelId="{8BE2673B-4F25-46F0-A534-12F59CEBAFED}" type="parTrans" cxnId="{4D94BDA4-A8CE-43BE-8ECC-BBF849FF074C}">
      <dgm:prSet/>
      <dgm:spPr/>
      <dgm:t>
        <a:bodyPr/>
        <a:lstStyle/>
        <a:p>
          <a:endParaRPr lang="en-GB"/>
        </a:p>
      </dgm:t>
    </dgm:pt>
    <dgm:pt modelId="{510C0148-2933-4C82-98DF-AB012FC7B6F8}" type="sibTrans" cxnId="{4D94BDA4-A8CE-43BE-8ECC-BBF849FF074C}">
      <dgm:prSet/>
      <dgm:spPr/>
      <dgm:t>
        <a:bodyPr/>
        <a:lstStyle/>
        <a:p>
          <a:endParaRPr lang="en-GB"/>
        </a:p>
      </dgm:t>
    </dgm:pt>
    <dgm:pt modelId="{8EB83CCC-E43D-4578-B1A0-B34803F81D6B}">
      <dgm:prSet custT="1"/>
      <dgm:spPr/>
      <dgm:t>
        <a:bodyPr/>
        <a:lstStyle/>
        <a:p>
          <a:r>
            <a:rPr lang="sv-SE" sz="1200" noProof="0" dirty="0"/>
            <a:t>Katrineholm Innebandy Cup</a:t>
          </a:r>
        </a:p>
        <a:p>
          <a:r>
            <a:rPr lang="sv-SE" sz="1200" noProof="0" dirty="0"/>
            <a:t>1 lag</a:t>
          </a:r>
        </a:p>
        <a:p>
          <a:r>
            <a:rPr lang="sv-SE" sz="1200" b="1" noProof="0" dirty="0"/>
            <a:t>24-26/4 </a:t>
          </a:r>
        </a:p>
      </dgm:t>
    </dgm:pt>
    <dgm:pt modelId="{9D464C1E-A978-45DE-A8BA-8018889C6F7D}" type="parTrans" cxnId="{47F65005-8F17-4CA6-8374-BBC4FE8DB9DD}">
      <dgm:prSet/>
      <dgm:spPr/>
      <dgm:t>
        <a:bodyPr/>
        <a:lstStyle/>
        <a:p>
          <a:endParaRPr lang="en-GB"/>
        </a:p>
      </dgm:t>
    </dgm:pt>
    <dgm:pt modelId="{C0473FE8-A53A-4C3D-BEB0-1CC94BB0D873}" type="sibTrans" cxnId="{47F65005-8F17-4CA6-8374-BBC4FE8DB9DD}">
      <dgm:prSet/>
      <dgm:spPr/>
      <dgm:t>
        <a:bodyPr/>
        <a:lstStyle/>
        <a:p>
          <a:endParaRPr lang="en-GB"/>
        </a:p>
      </dgm:t>
    </dgm:pt>
    <dgm:pt modelId="{0B7AEF97-7D65-46F1-AEF9-0C8E338B0E46}">
      <dgm:prSet/>
      <dgm:spPr/>
      <dgm:t>
        <a:bodyPr/>
        <a:lstStyle/>
        <a:p>
          <a:r>
            <a:rPr lang="sv-SE" noProof="0" dirty="0"/>
            <a:t>DM – </a:t>
          </a:r>
          <a:r>
            <a:rPr lang="sv-SE" noProof="0" dirty="0" err="1"/>
            <a:t>Grupspel</a:t>
          </a:r>
          <a:endParaRPr lang="sv-SE" noProof="0" dirty="0"/>
        </a:p>
      </dgm:t>
    </dgm:pt>
    <dgm:pt modelId="{17A65299-DE72-4DCA-90B7-339927517C80}" type="parTrans" cxnId="{DD7CDD12-F9E5-4108-938D-10DE95F14E2E}">
      <dgm:prSet/>
      <dgm:spPr/>
      <dgm:t>
        <a:bodyPr/>
        <a:lstStyle/>
        <a:p>
          <a:endParaRPr lang="en-GB"/>
        </a:p>
      </dgm:t>
    </dgm:pt>
    <dgm:pt modelId="{D7D5C539-895D-4E53-8B9A-B6532A745245}" type="sibTrans" cxnId="{DD7CDD12-F9E5-4108-938D-10DE95F14E2E}">
      <dgm:prSet/>
      <dgm:spPr/>
      <dgm:t>
        <a:bodyPr/>
        <a:lstStyle/>
        <a:p>
          <a:endParaRPr lang="en-GB"/>
        </a:p>
      </dgm:t>
    </dgm:pt>
    <dgm:pt modelId="{56291460-33EE-43BB-A3DD-5E5A41ED02C0}">
      <dgm:prSet/>
      <dgm:spPr/>
      <dgm:t>
        <a:bodyPr/>
        <a:lstStyle/>
        <a:p>
          <a:r>
            <a:rPr lang="sv-SE" noProof="0" dirty="0"/>
            <a:t>U16 SM Oktober</a:t>
          </a:r>
        </a:p>
      </dgm:t>
    </dgm:pt>
    <dgm:pt modelId="{FA6B5207-AB8A-4060-8E84-12B01A8A764B}" type="parTrans" cxnId="{7E22E61B-35F7-4054-8B04-6A1B2CC219B8}">
      <dgm:prSet/>
      <dgm:spPr/>
      <dgm:t>
        <a:bodyPr/>
        <a:lstStyle/>
        <a:p>
          <a:endParaRPr lang="en-GB"/>
        </a:p>
      </dgm:t>
    </dgm:pt>
    <dgm:pt modelId="{ED794D27-AF79-4D00-85DF-C5080F662931}" type="sibTrans" cxnId="{7E22E61B-35F7-4054-8B04-6A1B2CC219B8}">
      <dgm:prSet/>
      <dgm:spPr/>
      <dgm:t>
        <a:bodyPr/>
        <a:lstStyle/>
        <a:p>
          <a:endParaRPr lang="en-GB"/>
        </a:p>
      </dgm:t>
    </dgm:pt>
    <dgm:pt modelId="{8E85970C-B208-4B0C-BC00-9262FCC858C4}">
      <dgm:prSet/>
      <dgm:spPr/>
      <dgm:t>
        <a:bodyPr/>
        <a:lstStyle/>
        <a:p>
          <a:r>
            <a:rPr lang="sv-SE" noProof="0" dirty="0"/>
            <a:t>U16 SM Slutspel</a:t>
          </a:r>
        </a:p>
      </dgm:t>
    </dgm:pt>
    <dgm:pt modelId="{3AD77A2F-41E1-454D-894B-DCD3D57069EC}" type="parTrans" cxnId="{ED57A687-3500-4118-BAC3-DCC8E33A4330}">
      <dgm:prSet/>
      <dgm:spPr/>
      <dgm:t>
        <a:bodyPr/>
        <a:lstStyle/>
        <a:p>
          <a:endParaRPr lang="en-GB"/>
        </a:p>
      </dgm:t>
    </dgm:pt>
    <dgm:pt modelId="{7892F18B-7F85-4D25-B78D-125D559ADCD0}" type="sibTrans" cxnId="{ED57A687-3500-4118-BAC3-DCC8E33A4330}">
      <dgm:prSet/>
      <dgm:spPr/>
      <dgm:t>
        <a:bodyPr/>
        <a:lstStyle/>
        <a:p>
          <a:endParaRPr lang="en-GB"/>
        </a:p>
      </dgm:t>
    </dgm:pt>
    <dgm:pt modelId="{1BE83F82-5603-4A0D-B4AE-8F66A17F3C2C}">
      <dgm:prSet/>
      <dgm:spPr/>
      <dgm:t>
        <a:bodyPr/>
        <a:lstStyle/>
        <a:p>
          <a:r>
            <a:rPr lang="sv-SE" noProof="0" dirty="0"/>
            <a:t>Distriktslags SM Januari</a:t>
          </a:r>
        </a:p>
      </dgm:t>
    </dgm:pt>
    <dgm:pt modelId="{98A7D2AE-74EC-4721-BE5A-DAA602B1E0A2}" type="parTrans" cxnId="{31D1B81F-4A9E-49D9-92B5-917EA6A9F2A5}">
      <dgm:prSet/>
      <dgm:spPr/>
      <dgm:t>
        <a:bodyPr/>
        <a:lstStyle/>
        <a:p>
          <a:endParaRPr lang="en-GB"/>
        </a:p>
      </dgm:t>
    </dgm:pt>
    <dgm:pt modelId="{D45670B5-86DC-4CA2-A9CD-89DD19B708E5}" type="sibTrans" cxnId="{31D1B81F-4A9E-49D9-92B5-917EA6A9F2A5}">
      <dgm:prSet/>
      <dgm:spPr/>
      <dgm:t>
        <a:bodyPr/>
        <a:lstStyle/>
        <a:p>
          <a:endParaRPr lang="en-GB"/>
        </a:p>
      </dgm:t>
    </dgm:pt>
    <dgm:pt modelId="{605DC077-AC35-4C38-A642-FE135A9544A4}">
      <dgm:prSet/>
      <dgm:spPr/>
      <dgm:t>
        <a:bodyPr/>
        <a:lstStyle/>
        <a:p>
          <a:r>
            <a:rPr lang="sv-SE" noProof="0" dirty="0"/>
            <a:t>DM – Finaler (v6)</a:t>
          </a:r>
        </a:p>
      </dgm:t>
    </dgm:pt>
    <dgm:pt modelId="{BD0DA65A-AFBD-49B5-B591-5D7EA857C1B2}" type="sibTrans" cxnId="{669DD3DF-D76B-4D7D-82AC-8A6C5769D322}">
      <dgm:prSet/>
      <dgm:spPr/>
      <dgm:t>
        <a:bodyPr/>
        <a:lstStyle/>
        <a:p>
          <a:endParaRPr lang="en-GB"/>
        </a:p>
      </dgm:t>
    </dgm:pt>
    <dgm:pt modelId="{D8AA5AA6-FA28-4082-A27C-1CE7162CC546}" type="parTrans" cxnId="{669DD3DF-D76B-4D7D-82AC-8A6C5769D322}">
      <dgm:prSet/>
      <dgm:spPr/>
      <dgm:t>
        <a:bodyPr/>
        <a:lstStyle/>
        <a:p>
          <a:endParaRPr lang="en-GB"/>
        </a:p>
      </dgm:t>
    </dgm:pt>
    <dgm:pt modelId="{21F4EA41-39CE-4039-B30C-9BC84C464ED2}">
      <dgm:prSet custT="1"/>
      <dgm:spPr/>
      <dgm:t>
        <a:bodyPr/>
        <a:lstStyle/>
        <a:p>
          <a:endParaRPr lang="sv-SE" sz="900" noProof="0" dirty="0"/>
        </a:p>
        <a:p>
          <a:r>
            <a:rPr lang="sv-SE" sz="1200" noProof="0" dirty="0"/>
            <a:t>Avslutnings cup </a:t>
          </a:r>
        </a:p>
        <a:p>
          <a:r>
            <a:rPr lang="sv-SE" sz="1200" noProof="0" dirty="0"/>
            <a:t>2 lag</a:t>
          </a:r>
        </a:p>
        <a:p>
          <a:r>
            <a:rPr lang="sv-SE" sz="1200" b="1" noProof="0" dirty="0"/>
            <a:t>14-17/5</a:t>
          </a:r>
        </a:p>
        <a:p>
          <a:r>
            <a:rPr lang="sv-SE" sz="1200" noProof="0" dirty="0"/>
            <a:t>Falun</a:t>
          </a:r>
        </a:p>
      </dgm:t>
    </dgm:pt>
    <dgm:pt modelId="{9FDECA71-A4BA-4C8A-8417-0140599ECD02}" type="parTrans" cxnId="{2A836875-DC4F-4A8B-9C70-B038DA93EC1B}">
      <dgm:prSet/>
      <dgm:spPr/>
      <dgm:t>
        <a:bodyPr/>
        <a:lstStyle/>
        <a:p>
          <a:endParaRPr lang="sv-SE"/>
        </a:p>
      </dgm:t>
    </dgm:pt>
    <dgm:pt modelId="{36DBC59C-7639-4295-891C-9ED401878C43}" type="sibTrans" cxnId="{2A836875-DC4F-4A8B-9C70-B038DA93EC1B}">
      <dgm:prSet/>
      <dgm:spPr/>
      <dgm:t>
        <a:bodyPr/>
        <a:lstStyle/>
        <a:p>
          <a:endParaRPr lang="sv-SE"/>
        </a:p>
      </dgm:t>
    </dgm:pt>
    <dgm:pt modelId="{53BAEA27-D1BE-4F3E-8CC6-E13E52AA0FC6}" type="pres">
      <dgm:prSet presAssocID="{73CDABB3-A573-4018-B73A-B31E92638ECB}" presName="Name0" presStyleCnt="0">
        <dgm:presLayoutVars>
          <dgm:dir/>
          <dgm:resizeHandles val="exact"/>
        </dgm:presLayoutVars>
      </dgm:prSet>
      <dgm:spPr/>
    </dgm:pt>
    <dgm:pt modelId="{F146E943-E567-4052-8BD0-519F2142CB14}" type="pres">
      <dgm:prSet presAssocID="{73CDABB3-A573-4018-B73A-B31E92638ECB}" presName="arrow" presStyleLbl="bgShp" presStyleIdx="0" presStyleCnt="1"/>
      <dgm:spPr>
        <a:solidFill>
          <a:schemeClr val="tx1">
            <a:lumMod val="85000"/>
            <a:lumOff val="15000"/>
          </a:schemeClr>
        </a:solidFill>
      </dgm:spPr>
    </dgm:pt>
    <dgm:pt modelId="{1B8CFC83-EA03-4C39-B29F-B0082FFB6D37}" type="pres">
      <dgm:prSet presAssocID="{73CDABB3-A573-4018-B73A-B31E92638ECB}" presName="points" presStyleCnt="0"/>
      <dgm:spPr/>
    </dgm:pt>
    <dgm:pt modelId="{18F22E2A-5EED-4095-A1E9-691EF99353B3}" type="pres">
      <dgm:prSet presAssocID="{1C17CC56-7EBD-4785-B53B-0C640488CC8D}" presName="compositeA" presStyleCnt="0"/>
      <dgm:spPr/>
    </dgm:pt>
    <dgm:pt modelId="{686B0B1B-F22B-4FF8-B038-0CF8F9B1F982}" type="pres">
      <dgm:prSet presAssocID="{1C17CC56-7EBD-4785-B53B-0C640488CC8D}" presName="textA" presStyleLbl="revTx" presStyleIdx="0" presStyleCnt="10">
        <dgm:presLayoutVars>
          <dgm:bulletEnabled val="1"/>
        </dgm:presLayoutVars>
      </dgm:prSet>
      <dgm:spPr/>
    </dgm:pt>
    <dgm:pt modelId="{25199C11-7E37-4BC0-955F-0A949448C152}" type="pres">
      <dgm:prSet presAssocID="{1C17CC56-7EBD-4785-B53B-0C640488CC8D}" presName="circleA" presStyleLbl="node1" presStyleIdx="0" presStyleCnt="10"/>
      <dgm:spPr/>
    </dgm:pt>
    <dgm:pt modelId="{7AAF704F-3845-45BD-9A98-83E5FB7C6B86}" type="pres">
      <dgm:prSet presAssocID="{1C17CC56-7EBD-4785-B53B-0C640488CC8D}" presName="spaceA" presStyleCnt="0"/>
      <dgm:spPr/>
    </dgm:pt>
    <dgm:pt modelId="{9A7916E7-C88E-4416-AEB6-CE3440EE474D}" type="pres">
      <dgm:prSet presAssocID="{DEFD7D4B-E699-4EFE-8A91-B3C1166D0BF8}" presName="space" presStyleCnt="0"/>
      <dgm:spPr/>
    </dgm:pt>
    <dgm:pt modelId="{534BDF40-C05B-48F0-8554-689736315187}" type="pres">
      <dgm:prSet presAssocID="{0B7AEF97-7D65-46F1-AEF9-0C8E338B0E46}" presName="compositeB" presStyleCnt="0"/>
      <dgm:spPr/>
    </dgm:pt>
    <dgm:pt modelId="{6FAD8A9E-9AD4-43BF-A28D-FFFE14B3410C}" type="pres">
      <dgm:prSet presAssocID="{0B7AEF97-7D65-46F1-AEF9-0C8E338B0E46}" presName="textB" presStyleLbl="revTx" presStyleIdx="1" presStyleCnt="10">
        <dgm:presLayoutVars>
          <dgm:bulletEnabled val="1"/>
        </dgm:presLayoutVars>
      </dgm:prSet>
      <dgm:spPr/>
    </dgm:pt>
    <dgm:pt modelId="{CC61B5AE-A2D9-4D13-9FAB-09E2F733B5D9}" type="pres">
      <dgm:prSet presAssocID="{0B7AEF97-7D65-46F1-AEF9-0C8E338B0E46}" presName="circleB" presStyleLbl="node1" presStyleIdx="1" presStyleCnt="10" custLinFactNeighborX="-14604" custLinFactNeighborY="-730"/>
      <dgm:spPr/>
    </dgm:pt>
    <dgm:pt modelId="{87107517-2157-46B2-8D04-4678775948D7}" type="pres">
      <dgm:prSet presAssocID="{0B7AEF97-7D65-46F1-AEF9-0C8E338B0E46}" presName="spaceB" presStyleCnt="0"/>
      <dgm:spPr/>
    </dgm:pt>
    <dgm:pt modelId="{C62186FB-642B-478F-A527-5AD8F2E67AD5}" type="pres">
      <dgm:prSet presAssocID="{D7D5C539-895D-4E53-8B9A-B6532A745245}" presName="space" presStyleCnt="0"/>
      <dgm:spPr/>
    </dgm:pt>
    <dgm:pt modelId="{CA9DA5FF-90DA-449B-981F-2C6DB879D02C}" type="pres">
      <dgm:prSet presAssocID="{56291460-33EE-43BB-A3DD-5E5A41ED02C0}" presName="compositeA" presStyleCnt="0"/>
      <dgm:spPr/>
    </dgm:pt>
    <dgm:pt modelId="{D6FAA9A6-0A64-49AC-A776-58972DEA74CC}" type="pres">
      <dgm:prSet presAssocID="{56291460-33EE-43BB-A3DD-5E5A41ED02C0}" presName="textA" presStyleLbl="revTx" presStyleIdx="2" presStyleCnt="10">
        <dgm:presLayoutVars>
          <dgm:bulletEnabled val="1"/>
        </dgm:presLayoutVars>
      </dgm:prSet>
      <dgm:spPr/>
    </dgm:pt>
    <dgm:pt modelId="{61494709-1D9B-4664-A817-80ECAAA9A318}" type="pres">
      <dgm:prSet presAssocID="{56291460-33EE-43BB-A3DD-5E5A41ED02C0}" presName="circleA" presStyleLbl="node1" presStyleIdx="2" presStyleCnt="10"/>
      <dgm:spPr/>
    </dgm:pt>
    <dgm:pt modelId="{80AF15B5-7882-49AA-BC40-3FBDFC21557D}" type="pres">
      <dgm:prSet presAssocID="{56291460-33EE-43BB-A3DD-5E5A41ED02C0}" presName="spaceA" presStyleCnt="0"/>
      <dgm:spPr/>
    </dgm:pt>
    <dgm:pt modelId="{AE956C50-438F-4693-A565-6D6C07E7015D}" type="pres">
      <dgm:prSet presAssocID="{ED794D27-AF79-4D00-85DF-C5080F662931}" presName="space" presStyleCnt="0"/>
      <dgm:spPr/>
    </dgm:pt>
    <dgm:pt modelId="{C1308C5E-B11C-419A-8E40-647DA0FB6039}" type="pres">
      <dgm:prSet presAssocID="{63613A3C-1765-4067-935F-5F89900B08EF}" presName="compositeB" presStyleCnt="0"/>
      <dgm:spPr/>
    </dgm:pt>
    <dgm:pt modelId="{E4780371-3B8A-4446-9A96-8152BB7597D6}" type="pres">
      <dgm:prSet presAssocID="{63613A3C-1765-4067-935F-5F89900B08EF}" presName="textB" presStyleLbl="revTx" presStyleIdx="3" presStyleCnt="10" custLinFactNeighborX="-13890" custLinFactNeighborY="-1460">
        <dgm:presLayoutVars>
          <dgm:bulletEnabled val="1"/>
        </dgm:presLayoutVars>
      </dgm:prSet>
      <dgm:spPr/>
    </dgm:pt>
    <dgm:pt modelId="{D363DC69-A453-49C1-BC56-79ADFE299E57}" type="pres">
      <dgm:prSet presAssocID="{63613A3C-1765-4067-935F-5F89900B08EF}" presName="circleB" presStyleLbl="node1" presStyleIdx="3" presStyleCnt="10" custLinFactNeighborX="-35049"/>
      <dgm:spPr/>
    </dgm:pt>
    <dgm:pt modelId="{2F27D1E9-9BA1-4CFC-A825-90CE5C750D45}" type="pres">
      <dgm:prSet presAssocID="{63613A3C-1765-4067-935F-5F89900B08EF}" presName="spaceB" presStyleCnt="0"/>
      <dgm:spPr/>
    </dgm:pt>
    <dgm:pt modelId="{634C8099-BC28-4572-8D58-BB5B89CA7E05}" type="pres">
      <dgm:prSet presAssocID="{55CBB3BA-0E9C-4438-A2BD-497265DCE5B5}" presName="space" presStyleCnt="0"/>
      <dgm:spPr/>
    </dgm:pt>
    <dgm:pt modelId="{2D5B98D8-4360-42D5-951C-E273EB9FD5A5}" type="pres">
      <dgm:prSet presAssocID="{1BE83F82-5603-4A0D-B4AE-8F66A17F3C2C}" presName="compositeA" presStyleCnt="0"/>
      <dgm:spPr/>
    </dgm:pt>
    <dgm:pt modelId="{CB6DFBA5-717E-4F0B-BFCC-55B093F941F2}" type="pres">
      <dgm:prSet presAssocID="{1BE83F82-5603-4A0D-B4AE-8F66A17F3C2C}" presName="textA" presStyleLbl="revTx" presStyleIdx="4" presStyleCnt="10" custLinFactNeighborX="-19233" custLinFactNeighborY="1458">
        <dgm:presLayoutVars>
          <dgm:bulletEnabled val="1"/>
        </dgm:presLayoutVars>
      </dgm:prSet>
      <dgm:spPr/>
    </dgm:pt>
    <dgm:pt modelId="{C3A0C7B7-0C9A-4546-84C7-68DD9DD890BD}" type="pres">
      <dgm:prSet presAssocID="{1BE83F82-5603-4A0D-B4AE-8F66A17F3C2C}" presName="circleA" presStyleLbl="node1" presStyleIdx="4" presStyleCnt="10" custLinFactNeighborX="-55494"/>
      <dgm:spPr/>
    </dgm:pt>
    <dgm:pt modelId="{0699E0B9-3CAC-4E15-9F9F-F0D4E7AD3DA0}" type="pres">
      <dgm:prSet presAssocID="{1BE83F82-5603-4A0D-B4AE-8F66A17F3C2C}" presName="spaceA" presStyleCnt="0"/>
      <dgm:spPr/>
    </dgm:pt>
    <dgm:pt modelId="{BFF65BBE-6939-4946-BE70-321C8F4DD9CA}" type="pres">
      <dgm:prSet presAssocID="{D45670B5-86DC-4CA2-A9CD-89DD19B708E5}" presName="space" presStyleCnt="0"/>
      <dgm:spPr/>
    </dgm:pt>
    <dgm:pt modelId="{70C2412A-97F1-4A6C-A008-97A12B122998}" type="pres">
      <dgm:prSet presAssocID="{605DC077-AC35-4C38-A642-FE135A9544A4}" presName="compositeB" presStyleCnt="0"/>
      <dgm:spPr/>
    </dgm:pt>
    <dgm:pt modelId="{F21F5A40-5E70-4DAF-9C37-BF53797C6DA7}" type="pres">
      <dgm:prSet presAssocID="{605DC077-AC35-4C38-A642-FE135A9544A4}" presName="textB" presStyleLbl="revTx" presStyleIdx="5" presStyleCnt="10" custLinFactNeighborX="-24013">
        <dgm:presLayoutVars>
          <dgm:bulletEnabled val="1"/>
        </dgm:presLayoutVars>
      </dgm:prSet>
      <dgm:spPr/>
    </dgm:pt>
    <dgm:pt modelId="{5EF55B2C-C0ED-415A-BD53-DB0FD3F54E99}" type="pres">
      <dgm:prSet presAssocID="{605DC077-AC35-4C38-A642-FE135A9544A4}" presName="circleB" presStyleLbl="node1" presStyleIdx="5" presStyleCnt="10" custLinFactNeighborX="-75939" custLinFactNeighborY="0"/>
      <dgm:spPr/>
    </dgm:pt>
    <dgm:pt modelId="{068D61A8-A90F-491E-A06B-C789396FECE2}" type="pres">
      <dgm:prSet presAssocID="{605DC077-AC35-4C38-A642-FE135A9544A4}" presName="spaceB" presStyleCnt="0"/>
      <dgm:spPr/>
    </dgm:pt>
    <dgm:pt modelId="{2A1BEAC9-F45C-4394-B31E-259C437D2345}" type="pres">
      <dgm:prSet presAssocID="{BD0DA65A-AFBD-49B5-B591-5D7EA857C1B2}" presName="space" presStyleCnt="0"/>
      <dgm:spPr/>
    </dgm:pt>
    <dgm:pt modelId="{6B0796B1-30F1-419E-87D3-2CE9CBD5CADA}" type="pres">
      <dgm:prSet presAssocID="{8E85970C-B208-4B0C-BC00-9262FCC858C4}" presName="compositeA" presStyleCnt="0"/>
      <dgm:spPr/>
    </dgm:pt>
    <dgm:pt modelId="{9EADF486-F00A-464B-B378-E3A998227EE0}" type="pres">
      <dgm:prSet presAssocID="{8E85970C-B208-4B0C-BC00-9262FCC858C4}" presName="textA" presStyleLbl="revTx" presStyleIdx="6" presStyleCnt="10" custLinFactNeighborX="-44270" custLinFactNeighborY="1458">
        <dgm:presLayoutVars>
          <dgm:bulletEnabled val="1"/>
        </dgm:presLayoutVars>
      </dgm:prSet>
      <dgm:spPr/>
    </dgm:pt>
    <dgm:pt modelId="{4D23B357-B80A-42A4-BF5C-B9904B5A52C7}" type="pres">
      <dgm:prSet presAssocID="{8E85970C-B208-4B0C-BC00-9262FCC858C4}" presName="circleA" presStyleLbl="node1" presStyleIdx="6" presStyleCnt="10" custLinFactX="-16504" custLinFactNeighborX="-100000" custLinFactNeighborY="-730"/>
      <dgm:spPr/>
    </dgm:pt>
    <dgm:pt modelId="{6A17146E-7C87-4B84-99AF-C140EAB029C8}" type="pres">
      <dgm:prSet presAssocID="{8E85970C-B208-4B0C-BC00-9262FCC858C4}" presName="spaceA" presStyleCnt="0"/>
      <dgm:spPr/>
    </dgm:pt>
    <dgm:pt modelId="{2995CA1D-E9F5-4954-9B6B-F6FE1BA0383E}" type="pres">
      <dgm:prSet presAssocID="{7892F18B-7F85-4D25-B78D-125D559ADCD0}" presName="space" presStyleCnt="0"/>
      <dgm:spPr/>
    </dgm:pt>
    <dgm:pt modelId="{0FC3EE70-FF3D-4A03-BB07-D98090C074CA}" type="pres">
      <dgm:prSet presAssocID="{DBE3044B-40C1-4524-9277-C0B433528285}" presName="compositeB" presStyleCnt="0"/>
      <dgm:spPr/>
    </dgm:pt>
    <dgm:pt modelId="{CA3438AA-633B-45E6-B459-AA85C8221342}" type="pres">
      <dgm:prSet presAssocID="{DBE3044B-40C1-4524-9277-C0B433528285}" presName="textB" presStyleLbl="revTx" presStyleIdx="7" presStyleCnt="10" custLinFactY="-70218" custLinFactNeighborX="21572" custLinFactNeighborY="-100000">
        <dgm:presLayoutVars>
          <dgm:bulletEnabled val="1"/>
        </dgm:presLayoutVars>
      </dgm:prSet>
      <dgm:spPr/>
    </dgm:pt>
    <dgm:pt modelId="{5D786DD3-A654-492A-9A59-1EEA8DFE3055}" type="pres">
      <dgm:prSet presAssocID="{DBE3044B-40C1-4524-9277-C0B433528285}" presName="circleB" presStyleLbl="node1" presStyleIdx="7" presStyleCnt="10" custLinFactNeighborX="75364"/>
      <dgm:spPr/>
    </dgm:pt>
    <dgm:pt modelId="{B0A1E817-401A-4E0B-B4BC-035CD55A74B0}" type="pres">
      <dgm:prSet presAssocID="{DBE3044B-40C1-4524-9277-C0B433528285}" presName="spaceB" presStyleCnt="0"/>
      <dgm:spPr/>
    </dgm:pt>
    <dgm:pt modelId="{F220F3E5-AE9D-46FC-8FBB-E059051AC5EC}" type="pres">
      <dgm:prSet presAssocID="{510C0148-2933-4C82-98DF-AB012FC7B6F8}" presName="space" presStyleCnt="0"/>
      <dgm:spPr/>
    </dgm:pt>
    <dgm:pt modelId="{4BCA94E1-2028-44E1-9A0D-3E2CFF2283F8}" type="pres">
      <dgm:prSet presAssocID="{8EB83CCC-E43D-4578-B1A0-B34803F81D6B}" presName="compositeA" presStyleCnt="0"/>
      <dgm:spPr/>
    </dgm:pt>
    <dgm:pt modelId="{BB464FBC-5395-4C48-85C1-FE016737184C}" type="pres">
      <dgm:prSet presAssocID="{8EB83CCC-E43D-4578-B1A0-B34803F81D6B}" presName="textA" presStyleLbl="revTx" presStyleIdx="8" presStyleCnt="10" custScaleX="124997" custScaleY="51822" custLinFactY="49778" custLinFactNeighborX="3173" custLinFactNeighborY="100000">
        <dgm:presLayoutVars>
          <dgm:bulletEnabled val="1"/>
        </dgm:presLayoutVars>
      </dgm:prSet>
      <dgm:spPr/>
    </dgm:pt>
    <dgm:pt modelId="{FB0B1535-C673-4A55-A84F-3C150EC83587}" type="pres">
      <dgm:prSet presAssocID="{8EB83CCC-E43D-4578-B1A0-B34803F81D6B}" presName="circleA" presStyleLbl="node1" presStyleIdx="8" presStyleCnt="10" custLinFactNeighborX="29208" custLinFactNeighborY="48178"/>
      <dgm:spPr/>
    </dgm:pt>
    <dgm:pt modelId="{B592E4CF-86E9-45C7-8B22-99BEBEDA9322}" type="pres">
      <dgm:prSet presAssocID="{8EB83CCC-E43D-4578-B1A0-B34803F81D6B}" presName="spaceA" presStyleCnt="0"/>
      <dgm:spPr/>
    </dgm:pt>
    <dgm:pt modelId="{35A2FD73-2B23-4A37-A5D5-A05DE8F3238E}" type="pres">
      <dgm:prSet presAssocID="{C0473FE8-A53A-4C3D-BEB0-1CC94BB0D873}" presName="space" presStyleCnt="0"/>
      <dgm:spPr/>
    </dgm:pt>
    <dgm:pt modelId="{3977F8E8-4829-4F39-B02B-DCC295022146}" type="pres">
      <dgm:prSet presAssocID="{21F4EA41-39CE-4039-B30C-9BC84C464ED2}" presName="compositeB" presStyleCnt="0"/>
      <dgm:spPr/>
    </dgm:pt>
    <dgm:pt modelId="{24CE53EC-6CAE-4867-AA80-06E0E6F5F1BC}" type="pres">
      <dgm:prSet presAssocID="{21F4EA41-39CE-4039-B30C-9BC84C464ED2}" presName="textB" presStyleLbl="revTx" presStyleIdx="9" presStyleCnt="10" custLinFactY="-48542" custLinFactNeighborX="-10142" custLinFactNeighborY="-100000">
        <dgm:presLayoutVars>
          <dgm:bulletEnabled val="1"/>
        </dgm:presLayoutVars>
      </dgm:prSet>
      <dgm:spPr/>
    </dgm:pt>
    <dgm:pt modelId="{3EEFD3A6-8B8B-4959-BE1D-29B2262C1D72}" type="pres">
      <dgm:prSet presAssocID="{21F4EA41-39CE-4039-B30C-9BC84C464ED2}" presName="circleB" presStyleLbl="node1" presStyleIdx="9" presStyleCnt="10" custLinFactNeighborX="-20445" custLinFactNeighborY="0"/>
      <dgm:spPr/>
    </dgm:pt>
    <dgm:pt modelId="{F6ACEA68-C2E2-4AE8-B044-A8364639D52A}" type="pres">
      <dgm:prSet presAssocID="{21F4EA41-39CE-4039-B30C-9BC84C464ED2}" presName="spaceB" presStyleCnt="0"/>
      <dgm:spPr/>
    </dgm:pt>
  </dgm:ptLst>
  <dgm:cxnLst>
    <dgm:cxn modelId="{47F65005-8F17-4CA6-8374-BBC4FE8DB9DD}" srcId="{73CDABB3-A573-4018-B73A-B31E92638ECB}" destId="{8EB83CCC-E43D-4578-B1A0-B34803F81D6B}" srcOrd="8" destOrd="0" parTransId="{9D464C1E-A978-45DE-A8BA-8018889C6F7D}" sibTransId="{C0473FE8-A53A-4C3D-BEB0-1CC94BB0D873}"/>
    <dgm:cxn modelId="{DD7CDD12-F9E5-4108-938D-10DE95F14E2E}" srcId="{73CDABB3-A573-4018-B73A-B31E92638ECB}" destId="{0B7AEF97-7D65-46F1-AEF9-0C8E338B0E46}" srcOrd="1" destOrd="0" parTransId="{17A65299-DE72-4DCA-90B7-339927517C80}" sibTransId="{D7D5C539-895D-4E53-8B9A-B6532A745245}"/>
    <dgm:cxn modelId="{43816816-4B23-4089-A85D-9AC60CF19295}" type="presOf" srcId="{DBE3044B-40C1-4524-9277-C0B433528285}" destId="{CA3438AA-633B-45E6-B459-AA85C8221342}" srcOrd="0" destOrd="0" presId="urn:microsoft.com/office/officeart/2005/8/layout/hProcess11"/>
    <dgm:cxn modelId="{8FD78517-EEB5-47A7-A475-183635DAEFDA}" type="presOf" srcId="{0B7AEF97-7D65-46F1-AEF9-0C8E338B0E46}" destId="{6FAD8A9E-9AD4-43BF-A28D-FFFE14B3410C}" srcOrd="0" destOrd="0" presId="urn:microsoft.com/office/officeart/2005/8/layout/hProcess11"/>
    <dgm:cxn modelId="{7E22E61B-35F7-4054-8B04-6A1B2CC219B8}" srcId="{73CDABB3-A573-4018-B73A-B31E92638ECB}" destId="{56291460-33EE-43BB-A3DD-5E5A41ED02C0}" srcOrd="2" destOrd="0" parTransId="{FA6B5207-AB8A-4060-8E84-12B01A8A764B}" sibTransId="{ED794D27-AF79-4D00-85DF-C5080F662931}"/>
    <dgm:cxn modelId="{31D1B81F-4A9E-49D9-92B5-917EA6A9F2A5}" srcId="{73CDABB3-A573-4018-B73A-B31E92638ECB}" destId="{1BE83F82-5603-4A0D-B4AE-8F66A17F3C2C}" srcOrd="4" destOrd="0" parTransId="{98A7D2AE-74EC-4721-BE5A-DAA602B1E0A2}" sibTransId="{D45670B5-86DC-4CA2-A9CD-89DD19B708E5}"/>
    <dgm:cxn modelId="{38B00323-9F08-4EE9-95D8-1E93A8D6504C}" type="presOf" srcId="{8EB83CCC-E43D-4578-B1A0-B34803F81D6B}" destId="{BB464FBC-5395-4C48-85C1-FE016737184C}" srcOrd="0" destOrd="0" presId="urn:microsoft.com/office/officeart/2005/8/layout/hProcess11"/>
    <dgm:cxn modelId="{AE97F930-3373-43CB-977E-EB925A279487}" type="presOf" srcId="{605DC077-AC35-4C38-A642-FE135A9544A4}" destId="{F21F5A40-5E70-4DAF-9C37-BF53797C6DA7}" srcOrd="0" destOrd="0" presId="urn:microsoft.com/office/officeart/2005/8/layout/hProcess11"/>
    <dgm:cxn modelId="{48CF046F-2A60-485D-8942-2C916F007F8E}" type="presOf" srcId="{1C17CC56-7EBD-4785-B53B-0C640488CC8D}" destId="{686B0B1B-F22B-4FF8-B038-0CF8F9B1F982}" srcOrd="0" destOrd="0" presId="urn:microsoft.com/office/officeart/2005/8/layout/hProcess11"/>
    <dgm:cxn modelId="{2A836875-DC4F-4A8B-9C70-B038DA93EC1B}" srcId="{73CDABB3-A573-4018-B73A-B31E92638ECB}" destId="{21F4EA41-39CE-4039-B30C-9BC84C464ED2}" srcOrd="9" destOrd="0" parTransId="{9FDECA71-A4BA-4C8A-8417-0140599ECD02}" sibTransId="{36DBC59C-7639-4295-891C-9ED401878C43}"/>
    <dgm:cxn modelId="{73148481-3914-4C9C-8A3B-5FF38656E620}" type="presOf" srcId="{21F4EA41-39CE-4039-B30C-9BC84C464ED2}" destId="{24CE53EC-6CAE-4867-AA80-06E0E6F5F1BC}" srcOrd="0" destOrd="0" presId="urn:microsoft.com/office/officeart/2005/8/layout/hProcess11"/>
    <dgm:cxn modelId="{ED57A687-3500-4118-BAC3-DCC8E33A4330}" srcId="{73CDABB3-A573-4018-B73A-B31E92638ECB}" destId="{8E85970C-B208-4B0C-BC00-9262FCC858C4}" srcOrd="6" destOrd="0" parTransId="{3AD77A2F-41E1-454D-894B-DCD3D57069EC}" sibTransId="{7892F18B-7F85-4D25-B78D-125D559ADCD0}"/>
    <dgm:cxn modelId="{9AA5C98F-E949-49E9-93D2-62A7384E28F8}" type="presOf" srcId="{73CDABB3-A573-4018-B73A-B31E92638ECB}" destId="{53BAEA27-D1BE-4F3E-8CC6-E13E52AA0FC6}" srcOrd="0" destOrd="0" presId="urn:microsoft.com/office/officeart/2005/8/layout/hProcess11"/>
    <dgm:cxn modelId="{4D94BDA4-A8CE-43BE-8ECC-BBF849FF074C}" srcId="{73CDABB3-A573-4018-B73A-B31E92638ECB}" destId="{DBE3044B-40C1-4524-9277-C0B433528285}" srcOrd="7" destOrd="0" parTransId="{8BE2673B-4F25-46F0-A534-12F59CEBAFED}" sibTransId="{510C0148-2933-4C82-98DF-AB012FC7B6F8}"/>
    <dgm:cxn modelId="{6D9556B3-E5DA-480E-8EE3-A5EE2792CDEF}" type="presOf" srcId="{1BE83F82-5603-4A0D-B4AE-8F66A17F3C2C}" destId="{CB6DFBA5-717E-4F0B-BFCC-55B093F941F2}" srcOrd="0" destOrd="0" presId="urn:microsoft.com/office/officeart/2005/8/layout/hProcess11"/>
    <dgm:cxn modelId="{92F5FCB4-750F-4F48-86E8-E5AA533BC743}" type="presOf" srcId="{63613A3C-1765-4067-935F-5F89900B08EF}" destId="{E4780371-3B8A-4446-9A96-8152BB7597D6}" srcOrd="0" destOrd="0" presId="urn:microsoft.com/office/officeart/2005/8/layout/hProcess11"/>
    <dgm:cxn modelId="{0AEE9ABE-4FF5-470A-8897-F07F5BAEB98C}" srcId="{73CDABB3-A573-4018-B73A-B31E92638ECB}" destId="{1C17CC56-7EBD-4785-B53B-0C640488CC8D}" srcOrd="0" destOrd="0" parTransId="{BB359422-9A9C-4EF2-9C60-82DF0018517B}" sibTransId="{DEFD7D4B-E699-4EFE-8A91-B3C1166D0BF8}"/>
    <dgm:cxn modelId="{FB8A02D2-847D-4269-8DC4-3F35F1CF9C9A}" type="presOf" srcId="{56291460-33EE-43BB-A3DD-5E5A41ED02C0}" destId="{D6FAA9A6-0A64-49AC-A776-58972DEA74CC}" srcOrd="0" destOrd="0" presId="urn:microsoft.com/office/officeart/2005/8/layout/hProcess11"/>
    <dgm:cxn modelId="{669DD3DF-D76B-4D7D-82AC-8A6C5769D322}" srcId="{73CDABB3-A573-4018-B73A-B31E92638ECB}" destId="{605DC077-AC35-4C38-A642-FE135A9544A4}" srcOrd="5" destOrd="0" parTransId="{D8AA5AA6-FA28-4082-A27C-1CE7162CC546}" sibTransId="{BD0DA65A-AFBD-49B5-B591-5D7EA857C1B2}"/>
    <dgm:cxn modelId="{63A9E8E1-B45D-432F-8934-8A859EB5BEB6}" srcId="{73CDABB3-A573-4018-B73A-B31E92638ECB}" destId="{63613A3C-1765-4067-935F-5F89900B08EF}" srcOrd="3" destOrd="0" parTransId="{3331E9D2-5BE1-4EBC-ABB0-EE896E94823C}" sibTransId="{55CBB3BA-0E9C-4438-A2BD-497265DCE5B5}"/>
    <dgm:cxn modelId="{73DB0CFA-FEE2-446D-8F17-C2FB87D8CD30}" type="presOf" srcId="{8E85970C-B208-4B0C-BC00-9262FCC858C4}" destId="{9EADF486-F00A-464B-B378-E3A998227EE0}" srcOrd="0" destOrd="0" presId="urn:microsoft.com/office/officeart/2005/8/layout/hProcess11"/>
    <dgm:cxn modelId="{0C27F39C-3314-4BB9-990B-A8F3805041A5}" type="presParOf" srcId="{53BAEA27-D1BE-4F3E-8CC6-E13E52AA0FC6}" destId="{F146E943-E567-4052-8BD0-519F2142CB14}" srcOrd="0" destOrd="0" presId="urn:microsoft.com/office/officeart/2005/8/layout/hProcess11"/>
    <dgm:cxn modelId="{92089C37-7C54-4D7C-905C-E775EBB8E89C}" type="presParOf" srcId="{53BAEA27-D1BE-4F3E-8CC6-E13E52AA0FC6}" destId="{1B8CFC83-EA03-4C39-B29F-B0082FFB6D37}" srcOrd="1" destOrd="0" presId="urn:microsoft.com/office/officeart/2005/8/layout/hProcess11"/>
    <dgm:cxn modelId="{0BD65A04-2235-44A7-B075-3C72264A2A79}" type="presParOf" srcId="{1B8CFC83-EA03-4C39-B29F-B0082FFB6D37}" destId="{18F22E2A-5EED-4095-A1E9-691EF99353B3}" srcOrd="0" destOrd="0" presId="urn:microsoft.com/office/officeart/2005/8/layout/hProcess11"/>
    <dgm:cxn modelId="{C997963A-EE4E-4058-B9AA-AAD4388F6850}" type="presParOf" srcId="{18F22E2A-5EED-4095-A1E9-691EF99353B3}" destId="{686B0B1B-F22B-4FF8-B038-0CF8F9B1F982}" srcOrd="0" destOrd="0" presId="urn:microsoft.com/office/officeart/2005/8/layout/hProcess11"/>
    <dgm:cxn modelId="{8AB06A6B-D7B2-4E5E-814F-47843EF7EDAA}" type="presParOf" srcId="{18F22E2A-5EED-4095-A1E9-691EF99353B3}" destId="{25199C11-7E37-4BC0-955F-0A949448C152}" srcOrd="1" destOrd="0" presId="urn:microsoft.com/office/officeart/2005/8/layout/hProcess11"/>
    <dgm:cxn modelId="{C091E900-1345-466F-9317-A6E54E5D2F9C}" type="presParOf" srcId="{18F22E2A-5EED-4095-A1E9-691EF99353B3}" destId="{7AAF704F-3845-45BD-9A98-83E5FB7C6B86}" srcOrd="2" destOrd="0" presId="urn:microsoft.com/office/officeart/2005/8/layout/hProcess11"/>
    <dgm:cxn modelId="{D8064F5C-D02D-48FC-AA3A-C3BDC804AA97}" type="presParOf" srcId="{1B8CFC83-EA03-4C39-B29F-B0082FFB6D37}" destId="{9A7916E7-C88E-4416-AEB6-CE3440EE474D}" srcOrd="1" destOrd="0" presId="urn:microsoft.com/office/officeart/2005/8/layout/hProcess11"/>
    <dgm:cxn modelId="{AFDE3FF3-DF0B-4F3F-AF21-E2B7403CB3CF}" type="presParOf" srcId="{1B8CFC83-EA03-4C39-B29F-B0082FFB6D37}" destId="{534BDF40-C05B-48F0-8554-689736315187}" srcOrd="2" destOrd="0" presId="urn:microsoft.com/office/officeart/2005/8/layout/hProcess11"/>
    <dgm:cxn modelId="{0FD766A5-F011-462A-AEAB-BFA9E44D7FDE}" type="presParOf" srcId="{534BDF40-C05B-48F0-8554-689736315187}" destId="{6FAD8A9E-9AD4-43BF-A28D-FFFE14B3410C}" srcOrd="0" destOrd="0" presId="urn:microsoft.com/office/officeart/2005/8/layout/hProcess11"/>
    <dgm:cxn modelId="{15B94B27-1C78-4246-B14A-83181C813817}" type="presParOf" srcId="{534BDF40-C05B-48F0-8554-689736315187}" destId="{CC61B5AE-A2D9-4D13-9FAB-09E2F733B5D9}" srcOrd="1" destOrd="0" presId="urn:microsoft.com/office/officeart/2005/8/layout/hProcess11"/>
    <dgm:cxn modelId="{4FA7A205-6322-43E2-AED9-C276D0616D8F}" type="presParOf" srcId="{534BDF40-C05B-48F0-8554-689736315187}" destId="{87107517-2157-46B2-8D04-4678775948D7}" srcOrd="2" destOrd="0" presId="urn:microsoft.com/office/officeart/2005/8/layout/hProcess11"/>
    <dgm:cxn modelId="{0A6CE4F4-981E-4C0B-92A9-438C1C8147C2}" type="presParOf" srcId="{1B8CFC83-EA03-4C39-B29F-B0082FFB6D37}" destId="{C62186FB-642B-478F-A527-5AD8F2E67AD5}" srcOrd="3" destOrd="0" presId="urn:microsoft.com/office/officeart/2005/8/layout/hProcess11"/>
    <dgm:cxn modelId="{8299F544-5D6D-4452-A352-827F26D08D8E}" type="presParOf" srcId="{1B8CFC83-EA03-4C39-B29F-B0082FFB6D37}" destId="{CA9DA5FF-90DA-449B-981F-2C6DB879D02C}" srcOrd="4" destOrd="0" presId="urn:microsoft.com/office/officeart/2005/8/layout/hProcess11"/>
    <dgm:cxn modelId="{55098E9F-0F92-4628-BB52-FB382BA1DF95}" type="presParOf" srcId="{CA9DA5FF-90DA-449B-981F-2C6DB879D02C}" destId="{D6FAA9A6-0A64-49AC-A776-58972DEA74CC}" srcOrd="0" destOrd="0" presId="urn:microsoft.com/office/officeart/2005/8/layout/hProcess11"/>
    <dgm:cxn modelId="{7E1096DB-0FBC-4328-8322-A8C99F0CB38E}" type="presParOf" srcId="{CA9DA5FF-90DA-449B-981F-2C6DB879D02C}" destId="{61494709-1D9B-4664-A817-80ECAAA9A318}" srcOrd="1" destOrd="0" presId="urn:microsoft.com/office/officeart/2005/8/layout/hProcess11"/>
    <dgm:cxn modelId="{80E7D00A-FF28-4B9C-87D1-DDB5E982E555}" type="presParOf" srcId="{CA9DA5FF-90DA-449B-981F-2C6DB879D02C}" destId="{80AF15B5-7882-49AA-BC40-3FBDFC21557D}" srcOrd="2" destOrd="0" presId="urn:microsoft.com/office/officeart/2005/8/layout/hProcess11"/>
    <dgm:cxn modelId="{2770D6AF-FA79-4CF0-BBB8-1A8208F59120}" type="presParOf" srcId="{1B8CFC83-EA03-4C39-B29F-B0082FFB6D37}" destId="{AE956C50-438F-4693-A565-6D6C07E7015D}" srcOrd="5" destOrd="0" presId="urn:microsoft.com/office/officeart/2005/8/layout/hProcess11"/>
    <dgm:cxn modelId="{3627A34A-03CE-4A9C-9E30-BFB7CE9B9996}" type="presParOf" srcId="{1B8CFC83-EA03-4C39-B29F-B0082FFB6D37}" destId="{C1308C5E-B11C-419A-8E40-647DA0FB6039}" srcOrd="6" destOrd="0" presId="urn:microsoft.com/office/officeart/2005/8/layout/hProcess11"/>
    <dgm:cxn modelId="{0D1B9C9A-8D69-4A46-A6F4-9D59DCC05D82}" type="presParOf" srcId="{C1308C5E-B11C-419A-8E40-647DA0FB6039}" destId="{E4780371-3B8A-4446-9A96-8152BB7597D6}" srcOrd="0" destOrd="0" presId="urn:microsoft.com/office/officeart/2005/8/layout/hProcess11"/>
    <dgm:cxn modelId="{0C7DB79B-9E66-4A7D-ABB9-E7EE178CC0C7}" type="presParOf" srcId="{C1308C5E-B11C-419A-8E40-647DA0FB6039}" destId="{D363DC69-A453-49C1-BC56-79ADFE299E57}" srcOrd="1" destOrd="0" presId="urn:microsoft.com/office/officeart/2005/8/layout/hProcess11"/>
    <dgm:cxn modelId="{0277AD5A-C6D3-4A00-8E54-AF1949F09F04}" type="presParOf" srcId="{C1308C5E-B11C-419A-8E40-647DA0FB6039}" destId="{2F27D1E9-9BA1-4CFC-A825-90CE5C750D45}" srcOrd="2" destOrd="0" presId="urn:microsoft.com/office/officeart/2005/8/layout/hProcess11"/>
    <dgm:cxn modelId="{7A000138-DA88-4500-B8F4-01767D93EBB2}" type="presParOf" srcId="{1B8CFC83-EA03-4C39-B29F-B0082FFB6D37}" destId="{634C8099-BC28-4572-8D58-BB5B89CA7E05}" srcOrd="7" destOrd="0" presId="urn:microsoft.com/office/officeart/2005/8/layout/hProcess11"/>
    <dgm:cxn modelId="{0EB20E0F-E202-4DDC-A835-9B641F912F0E}" type="presParOf" srcId="{1B8CFC83-EA03-4C39-B29F-B0082FFB6D37}" destId="{2D5B98D8-4360-42D5-951C-E273EB9FD5A5}" srcOrd="8" destOrd="0" presId="urn:microsoft.com/office/officeart/2005/8/layout/hProcess11"/>
    <dgm:cxn modelId="{BBB80691-4FF9-4D21-B4A5-7B7A9B4ACE78}" type="presParOf" srcId="{2D5B98D8-4360-42D5-951C-E273EB9FD5A5}" destId="{CB6DFBA5-717E-4F0B-BFCC-55B093F941F2}" srcOrd="0" destOrd="0" presId="urn:microsoft.com/office/officeart/2005/8/layout/hProcess11"/>
    <dgm:cxn modelId="{A3AED501-337D-476F-91F9-A57B715781B2}" type="presParOf" srcId="{2D5B98D8-4360-42D5-951C-E273EB9FD5A5}" destId="{C3A0C7B7-0C9A-4546-84C7-68DD9DD890BD}" srcOrd="1" destOrd="0" presId="urn:microsoft.com/office/officeart/2005/8/layout/hProcess11"/>
    <dgm:cxn modelId="{0AADC01F-A994-46E3-83EF-A168B84AF4E8}" type="presParOf" srcId="{2D5B98D8-4360-42D5-951C-E273EB9FD5A5}" destId="{0699E0B9-3CAC-4E15-9F9F-F0D4E7AD3DA0}" srcOrd="2" destOrd="0" presId="urn:microsoft.com/office/officeart/2005/8/layout/hProcess11"/>
    <dgm:cxn modelId="{1124A8C5-3445-48AF-9AE5-7949924C25E6}" type="presParOf" srcId="{1B8CFC83-EA03-4C39-B29F-B0082FFB6D37}" destId="{BFF65BBE-6939-4946-BE70-321C8F4DD9CA}" srcOrd="9" destOrd="0" presId="urn:microsoft.com/office/officeart/2005/8/layout/hProcess11"/>
    <dgm:cxn modelId="{9CE1450F-99A8-4221-88F4-C555CE9DA8F2}" type="presParOf" srcId="{1B8CFC83-EA03-4C39-B29F-B0082FFB6D37}" destId="{70C2412A-97F1-4A6C-A008-97A12B122998}" srcOrd="10" destOrd="0" presId="urn:microsoft.com/office/officeart/2005/8/layout/hProcess11"/>
    <dgm:cxn modelId="{C117AA91-12B2-4657-9EDF-8CC9D7D6D9B3}" type="presParOf" srcId="{70C2412A-97F1-4A6C-A008-97A12B122998}" destId="{F21F5A40-5E70-4DAF-9C37-BF53797C6DA7}" srcOrd="0" destOrd="0" presId="urn:microsoft.com/office/officeart/2005/8/layout/hProcess11"/>
    <dgm:cxn modelId="{6ED231FC-4444-43CA-A071-6EB9C937319C}" type="presParOf" srcId="{70C2412A-97F1-4A6C-A008-97A12B122998}" destId="{5EF55B2C-C0ED-415A-BD53-DB0FD3F54E99}" srcOrd="1" destOrd="0" presId="urn:microsoft.com/office/officeart/2005/8/layout/hProcess11"/>
    <dgm:cxn modelId="{23D22898-2E05-4ABD-9D4C-D53B18155820}" type="presParOf" srcId="{70C2412A-97F1-4A6C-A008-97A12B122998}" destId="{068D61A8-A90F-491E-A06B-C789396FECE2}" srcOrd="2" destOrd="0" presId="urn:microsoft.com/office/officeart/2005/8/layout/hProcess11"/>
    <dgm:cxn modelId="{3313F017-B566-4403-825F-068EB1731110}" type="presParOf" srcId="{1B8CFC83-EA03-4C39-B29F-B0082FFB6D37}" destId="{2A1BEAC9-F45C-4394-B31E-259C437D2345}" srcOrd="11" destOrd="0" presId="urn:microsoft.com/office/officeart/2005/8/layout/hProcess11"/>
    <dgm:cxn modelId="{1F6DC704-7867-414C-A682-58A9B9411727}" type="presParOf" srcId="{1B8CFC83-EA03-4C39-B29F-B0082FFB6D37}" destId="{6B0796B1-30F1-419E-87D3-2CE9CBD5CADA}" srcOrd="12" destOrd="0" presId="urn:microsoft.com/office/officeart/2005/8/layout/hProcess11"/>
    <dgm:cxn modelId="{E0227B59-38C2-4C03-942C-AEA16F1577B4}" type="presParOf" srcId="{6B0796B1-30F1-419E-87D3-2CE9CBD5CADA}" destId="{9EADF486-F00A-464B-B378-E3A998227EE0}" srcOrd="0" destOrd="0" presId="urn:microsoft.com/office/officeart/2005/8/layout/hProcess11"/>
    <dgm:cxn modelId="{2870DAEB-1BE4-4089-BD1B-292371305C0C}" type="presParOf" srcId="{6B0796B1-30F1-419E-87D3-2CE9CBD5CADA}" destId="{4D23B357-B80A-42A4-BF5C-B9904B5A52C7}" srcOrd="1" destOrd="0" presId="urn:microsoft.com/office/officeart/2005/8/layout/hProcess11"/>
    <dgm:cxn modelId="{932A34A8-B545-4F5A-A7BB-EF7BE6D21BA4}" type="presParOf" srcId="{6B0796B1-30F1-419E-87D3-2CE9CBD5CADA}" destId="{6A17146E-7C87-4B84-99AF-C140EAB029C8}" srcOrd="2" destOrd="0" presId="urn:microsoft.com/office/officeart/2005/8/layout/hProcess11"/>
    <dgm:cxn modelId="{4199C14D-1B8D-4681-8744-7A4CFB51AECA}" type="presParOf" srcId="{1B8CFC83-EA03-4C39-B29F-B0082FFB6D37}" destId="{2995CA1D-E9F5-4954-9B6B-F6FE1BA0383E}" srcOrd="13" destOrd="0" presId="urn:microsoft.com/office/officeart/2005/8/layout/hProcess11"/>
    <dgm:cxn modelId="{B64DE634-89E8-49E5-8BA6-3F21C0545A18}" type="presParOf" srcId="{1B8CFC83-EA03-4C39-B29F-B0082FFB6D37}" destId="{0FC3EE70-FF3D-4A03-BB07-D98090C074CA}" srcOrd="14" destOrd="0" presId="urn:microsoft.com/office/officeart/2005/8/layout/hProcess11"/>
    <dgm:cxn modelId="{62899E44-B639-4E67-B8BC-FA729D9C457D}" type="presParOf" srcId="{0FC3EE70-FF3D-4A03-BB07-D98090C074CA}" destId="{CA3438AA-633B-45E6-B459-AA85C8221342}" srcOrd="0" destOrd="0" presId="urn:microsoft.com/office/officeart/2005/8/layout/hProcess11"/>
    <dgm:cxn modelId="{ADCA6115-E618-4BBF-B378-32A5CE20F6BD}" type="presParOf" srcId="{0FC3EE70-FF3D-4A03-BB07-D98090C074CA}" destId="{5D786DD3-A654-492A-9A59-1EEA8DFE3055}" srcOrd="1" destOrd="0" presId="urn:microsoft.com/office/officeart/2005/8/layout/hProcess11"/>
    <dgm:cxn modelId="{B78998AD-D5B1-4151-8FFE-BA6D3849C211}" type="presParOf" srcId="{0FC3EE70-FF3D-4A03-BB07-D98090C074CA}" destId="{B0A1E817-401A-4E0B-B4BC-035CD55A74B0}" srcOrd="2" destOrd="0" presId="urn:microsoft.com/office/officeart/2005/8/layout/hProcess11"/>
    <dgm:cxn modelId="{B95CD38A-EBC8-44AD-A850-636CE272F034}" type="presParOf" srcId="{1B8CFC83-EA03-4C39-B29F-B0082FFB6D37}" destId="{F220F3E5-AE9D-46FC-8FBB-E059051AC5EC}" srcOrd="15" destOrd="0" presId="urn:microsoft.com/office/officeart/2005/8/layout/hProcess11"/>
    <dgm:cxn modelId="{5C8AE5E5-7DF4-49CE-946D-184240D052D3}" type="presParOf" srcId="{1B8CFC83-EA03-4C39-B29F-B0082FFB6D37}" destId="{4BCA94E1-2028-44E1-9A0D-3E2CFF2283F8}" srcOrd="16" destOrd="0" presId="urn:microsoft.com/office/officeart/2005/8/layout/hProcess11"/>
    <dgm:cxn modelId="{2A797317-0B65-4E92-B801-E5B85212F352}" type="presParOf" srcId="{4BCA94E1-2028-44E1-9A0D-3E2CFF2283F8}" destId="{BB464FBC-5395-4C48-85C1-FE016737184C}" srcOrd="0" destOrd="0" presId="urn:microsoft.com/office/officeart/2005/8/layout/hProcess11"/>
    <dgm:cxn modelId="{8093F08A-C601-4211-B3D8-008CC9A7CFD2}" type="presParOf" srcId="{4BCA94E1-2028-44E1-9A0D-3E2CFF2283F8}" destId="{FB0B1535-C673-4A55-A84F-3C150EC83587}" srcOrd="1" destOrd="0" presId="urn:microsoft.com/office/officeart/2005/8/layout/hProcess11"/>
    <dgm:cxn modelId="{EA0D2F65-00B0-4DD5-ADA4-B30C83411A49}" type="presParOf" srcId="{4BCA94E1-2028-44E1-9A0D-3E2CFF2283F8}" destId="{B592E4CF-86E9-45C7-8B22-99BEBEDA9322}" srcOrd="2" destOrd="0" presId="urn:microsoft.com/office/officeart/2005/8/layout/hProcess11"/>
    <dgm:cxn modelId="{F8846429-09FE-4552-878E-C5EE59BFA8AE}" type="presParOf" srcId="{1B8CFC83-EA03-4C39-B29F-B0082FFB6D37}" destId="{35A2FD73-2B23-4A37-A5D5-A05DE8F3238E}" srcOrd="17" destOrd="0" presId="urn:microsoft.com/office/officeart/2005/8/layout/hProcess11"/>
    <dgm:cxn modelId="{0F81419F-7E6F-48D4-B407-C0C64B2D020F}" type="presParOf" srcId="{1B8CFC83-EA03-4C39-B29F-B0082FFB6D37}" destId="{3977F8E8-4829-4F39-B02B-DCC295022146}" srcOrd="18" destOrd="0" presId="urn:microsoft.com/office/officeart/2005/8/layout/hProcess11"/>
    <dgm:cxn modelId="{39829A10-ACDE-4FA1-90CC-D5D32A6AE5A0}" type="presParOf" srcId="{3977F8E8-4829-4F39-B02B-DCC295022146}" destId="{24CE53EC-6CAE-4867-AA80-06E0E6F5F1BC}" srcOrd="0" destOrd="0" presId="urn:microsoft.com/office/officeart/2005/8/layout/hProcess11"/>
    <dgm:cxn modelId="{6359A8E3-D347-4368-8209-1F80BED3259A}" type="presParOf" srcId="{3977F8E8-4829-4F39-B02B-DCC295022146}" destId="{3EEFD3A6-8B8B-4959-BE1D-29B2262C1D72}" srcOrd="1" destOrd="0" presId="urn:microsoft.com/office/officeart/2005/8/layout/hProcess11"/>
    <dgm:cxn modelId="{F8C95EAA-B717-4200-BBF2-7E289C449636}" type="presParOf" srcId="{3977F8E8-4829-4F39-B02B-DCC295022146}" destId="{F6ACEA68-C2E2-4AE8-B044-A8364639D52A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6E943-E567-4052-8BD0-519F2142CB14}">
      <dsp:nvSpPr>
        <dsp:cNvPr id="0" name=""/>
        <dsp:cNvSpPr/>
      </dsp:nvSpPr>
      <dsp:spPr>
        <a:xfrm>
          <a:off x="0" y="1055292"/>
          <a:ext cx="11178074" cy="1407056"/>
        </a:xfrm>
        <a:prstGeom prst="notchedRightArrow">
          <a:avLst/>
        </a:prstGeom>
        <a:solidFill>
          <a:schemeClr val="tx1">
            <a:lumMod val="85000"/>
            <a:lumOff val="1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6B0B1B-F22B-4FF8-B038-0CF8F9B1F982}">
      <dsp:nvSpPr>
        <dsp:cNvPr id="0" name=""/>
        <dsp:cNvSpPr/>
      </dsp:nvSpPr>
      <dsp:spPr>
        <a:xfrm>
          <a:off x="4005" y="0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 err="1"/>
            <a:t>Hagunda</a:t>
          </a:r>
          <a:r>
            <a:rPr lang="sv-SE" sz="1200" kern="1200" noProof="0" dirty="0"/>
            <a:t> – september</a:t>
          </a:r>
        </a:p>
      </dsp:txBody>
      <dsp:txXfrm>
        <a:off x="4005" y="0"/>
        <a:ext cx="939465" cy="1407056"/>
      </dsp:txXfrm>
    </dsp:sp>
    <dsp:sp modelId="{25199C11-7E37-4BC0-955F-0A949448C152}">
      <dsp:nvSpPr>
        <dsp:cNvPr id="0" name=""/>
        <dsp:cNvSpPr/>
      </dsp:nvSpPr>
      <dsp:spPr>
        <a:xfrm>
          <a:off x="297856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AD8A9E-9AD4-43BF-A28D-FFFE14B3410C}">
      <dsp:nvSpPr>
        <dsp:cNvPr id="0" name=""/>
        <dsp:cNvSpPr/>
      </dsp:nvSpPr>
      <dsp:spPr>
        <a:xfrm>
          <a:off x="990444" y="2110584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DM – </a:t>
          </a:r>
          <a:r>
            <a:rPr lang="sv-SE" sz="1200" kern="1200" noProof="0" dirty="0" err="1"/>
            <a:t>Grupspel</a:t>
          </a:r>
          <a:endParaRPr lang="sv-SE" sz="1200" kern="1200" noProof="0" dirty="0"/>
        </a:p>
      </dsp:txBody>
      <dsp:txXfrm>
        <a:off x="990444" y="2110584"/>
        <a:ext cx="939465" cy="1407056"/>
      </dsp:txXfrm>
    </dsp:sp>
    <dsp:sp modelId="{CC61B5AE-A2D9-4D13-9FAB-09E2F733B5D9}">
      <dsp:nvSpPr>
        <dsp:cNvPr id="0" name=""/>
        <dsp:cNvSpPr/>
      </dsp:nvSpPr>
      <dsp:spPr>
        <a:xfrm>
          <a:off x="1232923" y="1580370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FAA9A6-0A64-49AC-A776-58972DEA74CC}">
      <dsp:nvSpPr>
        <dsp:cNvPr id="0" name=""/>
        <dsp:cNvSpPr/>
      </dsp:nvSpPr>
      <dsp:spPr>
        <a:xfrm>
          <a:off x="1976883" y="0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U16 SM Oktober</a:t>
          </a:r>
        </a:p>
      </dsp:txBody>
      <dsp:txXfrm>
        <a:off x="1976883" y="0"/>
        <a:ext cx="939465" cy="1407056"/>
      </dsp:txXfrm>
    </dsp:sp>
    <dsp:sp modelId="{61494709-1D9B-4664-A817-80ECAAA9A318}">
      <dsp:nvSpPr>
        <dsp:cNvPr id="0" name=""/>
        <dsp:cNvSpPr/>
      </dsp:nvSpPr>
      <dsp:spPr>
        <a:xfrm>
          <a:off x="2270734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80371-3B8A-4446-9A96-8152BB7597D6}">
      <dsp:nvSpPr>
        <dsp:cNvPr id="0" name=""/>
        <dsp:cNvSpPr/>
      </dsp:nvSpPr>
      <dsp:spPr>
        <a:xfrm>
          <a:off x="2832830" y="2090040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Storvreta Cup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2 lag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noProof="0" dirty="0"/>
            <a:t>27-29/12</a:t>
          </a:r>
          <a:r>
            <a:rPr lang="sv-SE" sz="1200" kern="1200" noProof="0" dirty="0"/>
            <a:t> </a:t>
          </a:r>
        </a:p>
      </dsp:txBody>
      <dsp:txXfrm>
        <a:off x="2832830" y="2090040"/>
        <a:ext cx="939465" cy="1407056"/>
      </dsp:txXfrm>
    </dsp:sp>
    <dsp:sp modelId="{D363DC69-A453-49C1-BC56-79ADFE299E57}">
      <dsp:nvSpPr>
        <dsp:cNvPr id="0" name=""/>
        <dsp:cNvSpPr/>
      </dsp:nvSpPr>
      <dsp:spPr>
        <a:xfrm>
          <a:off x="3133883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6DFBA5-717E-4F0B-BFCC-55B093F941F2}">
      <dsp:nvSpPr>
        <dsp:cNvPr id="0" name=""/>
        <dsp:cNvSpPr/>
      </dsp:nvSpPr>
      <dsp:spPr>
        <a:xfrm>
          <a:off x="3769074" y="20514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Distriktslags SM Januari</a:t>
          </a:r>
        </a:p>
      </dsp:txBody>
      <dsp:txXfrm>
        <a:off x="3769074" y="20514"/>
        <a:ext cx="939465" cy="1407056"/>
      </dsp:txXfrm>
    </dsp:sp>
    <dsp:sp modelId="{C3A0C7B7-0C9A-4546-84C7-68DD9DD890BD}">
      <dsp:nvSpPr>
        <dsp:cNvPr id="0" name=""/>
        <dsp:cNvSpPr/>
      </dsp:nvSpPr>
      <dsp:spPr>
        <a:xfrm>
          <a:off x="4048404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F5A40-5E70-4DAF-9C37-BF53797C6DA7}">
      <dsp:nvSpPr>
        <dsp:cNvPr id="0" name=""/>
        <dsp:cNvSpPr/>
      </dsp:nvSpPr>
      <dsp:spPr>
        <a:xfrm>
          <a:off x="4710606" y="2110584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DM – Finaler (v6)</a:t>
          </a:r>
        </a:p>
      </dsp:txBody>
      <dsp:txXfrm>
        <a:off x="4710606" y="2110584"/>
        <a:ext cx="939465" cy="1407056"/>
      </dsp:txXfrm>
    </dsp:sp>
    <dsp:sp modelId="{5EF55B2C-C0ED-415A-BD53-DB0FD3F54E99}">
      <dsp:nvSpPr>
        <dsp:cNvPr id="0" name=""/>
        <dsp:cNvSpPr/>
      </dsp:nvSpPr>
      <dsp:spPr>
        <a:xfrm>
          <a:off x="4962925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ADF486-F00A-464B-B378-E3A998227EE0}">
      <dsp:nvSpPr>
        <dsp:cNvPr id="0" name=""/>
        <dsp:cNvSpPr/>
      </dsp:nvSpPr>
      <dsp:spPr>
        <a:xfrm>
          <a:off x="5506738" y="20514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U16 SM Slutspel</a:t>
          </a:r>
        </a:p>
      </dsp:txBody>
      <dsp:txXfrm>
        <a:off x="5506738" y="20514"/>
        <a:ext cx="939465" cy="1407056"/>
      </dsp:txXfrm>
    </dsp:sp>
    <dsp:sp modelId="{4D23B357-B80A-42A4-BF5C-B9904B5A52C7}">
      <dsp:nvSpPr>
        <dsp:cNvPr id="0" name=""/>
        <dsp:cNvSpPr/>
      </dsp:nvSpPr>
      <dsp:spPr>
        <a:xfrm>
          <a:off x="5806671" y="1580370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438AA-633B-45E6-B459-AA85C8221342}">
      <dsp:nvSpPr>
        <dsp:cNvPr id="0" name=""/>
        <dsp:cNvSpPr/>
      </dsp:nvSpPr>
      <dsp:spPr>
        <a:xfrm>
          <a:off x="7111740" y="0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kern="1200" noProof="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000" kern="1200" noProof="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Mälarenergi Cup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2 lag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noProof="0" dirty="0"/>
            <a:t>10-12/4</a:t>
          </a:r>
        </a:p>
      </dsp:txBody>
      <dsp:txXfrm>
        <a:off x="7111740" y="0"/>
        <a:ext cx="939465" cy="1407056"/>
      </dsp:txXfrm>
    </dsp:sp>
    <dsp:sp modelId="{5D786DD3-A654-492A-9A59-1EEA8DFE3055}">
      <dsp:nvSpPr>
        <dsp:cNvPr id="0" name=""/>
        <dsp:cNvSpPr/>
      </dsp:nvSpPr>
      <dsp:spPr>
        <a:xfrm>
          <a:off x="7468033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64FBC-5395-4C48-85C1-FE016737184C}">
      <dsp:nvSpPr>
        <dsp:cNvPr id="0" name=""/>
        <dsp:cNvSpPr/>
      </dsp:nvSpPr>
      <dsp:spPr>
        <a:xfrm>
          <a:off x="7925327" y="2276933"/>
          <a:ext cx="1174304" cy="729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Katrineholm Innebandy Cup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1 lag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noProof="0" dirty="0"/>
            <a:t>24-26/4 </a:t>
          </a:r>
        </a:p>
      </dsp:txBody>
      <dsp:txXfrm>
        <a:off x="7925327" y="2276933"/>
        <a:ext cx="1174304" cy="729164"/>
      </dsp:txXfrm>
    </dsp:sp>
    <dsp:sp modelId="{FB0B1535-C673-4A55-A84F-3C150EC83587}">
      <dsp:nvSpPr>
        <dsp:cNvPr id="0" name=""/>
        <dsp:cNvSpPr/>
      </dsp:nvSpPr>
      <dsp:spPr>
        <a:xfrm>
          <a:off x="8409531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E53EC-6CAE-4867-AA80-06E0E6F5F1BC}">
      <dsp:nvSpPr>
        <dsp:cNvPr id="0" name=""/>
        <dsp:cNvSpPr/>
      </dsp:nvSpPr>
      <dsp:spPr>
        <a:xfrm>
          <a:off x="9021514" y="20514"/>
          <a:ext cx="939465" cy="14070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900" kern="1200" noProof="0" dirty="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Avslutnings cup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2 lag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b="1" kern="1200" noProof="0" dirty="0"/>
            <a:t>14-17/5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200" kern="1200" noProof="0" dirty="0"/>
            <a:t>Falun</a:t>
          </a:r>
        </a:p>
      </dsp:txBody>
      <dsp:txXfrm>
        <a:off x="9021514" y="20514"/>
        <a:ext cx="939465" cy="1407056"/>
      </dsp:txXfrm>
    </dsp:sp>
    <dsp:sp modelId="{3EEFD3A6-8B8B-4959-BE1D-29B2262C1D72}">
      <dsp:nvSpPr>
        <dsp:cNvPr id="0" name=""/>
        <dsp:cNvSpPr/>
      </dsp:nvSpPr>
      <dsp:spPr>
        <a:xfrm>
          <a:off x="9338728" y="1582938"/>
          <a:ext cx="351764" cy="3517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851DC275-FB75-B381-4115-13CAFE38AA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F61A54-46F0-052F-B491-B21437E909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2090B-CAF5-42C3-B31C-380E0B0FF8E2}" type="datetimeFigureOut">
              <a:rPr lang="sv-SE" smtClean="0"/>
              <a:t>2025-12-12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768B6DB-5E73-BD5E-35E2-D52A48E0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535C282-6136-A94D-B837-8702C5D101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7F49A-DC8D-41C4-9A2F-C684552D42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27661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ED03E-3D0E-4F8D-A84F-90DF6289821B}" type="datetimeFigureOut">
              <a:rPr lang="sv-SE" smtClean="0"/>
              <a:t>2025-12-12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4B455-8607-4154-A122-4CEADE24BA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52443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ea typeface="Calibri"/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893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A6AC6-550C-0342-5909-3291F4CDA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9765DCC-CC50-3B21-B94D-B670BA13F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55F40BD-121B-65B2-CD18-064EB70A8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729ACEA-6D51-E86A-CB90-0A0107ED7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3282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063CB-50D0-BBF2-23D6-686007318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ACA79F4-B94D-4554-DDDC-5B8B998DA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16375A1-1971-EF32-05B4-DEC5E8EEA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59A9212-93A1-A843-4D7E-52F68751A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AB2FF-BDF2-464A-963D-300420400BC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0717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9845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9956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AB2FF-BDF2-464A-963D-300420400BCD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7637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3912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5689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285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5887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AB2FF-BDF2-464A-963D-300420400BCD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7142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AB2FF-BDF2-464A-963D-300420400BCD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7594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F1BE4-0F3E-F645-44D0-61FCC19C7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6EFC2B7-DEAF-DC42-E526-A05B6D424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E79354A-433D-F6BE-91CD-02AA6160B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91B64F2-522D-DF7C-2617-E86C59A53B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4B455-8607-4154-A122-4CEADE24BA9B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3223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ACAA9-89A9-4BE9-8412-964E301661E1}" type="datetime1">
              <a:rPr lang="sv-SE" smtClean="0"/>
              <a:t>2025-12-12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929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8A66E-1DF7-4F40-9437-3C92E0FFBF8E}" type="datetime1">
              <a:rPr lang="sv-SE" smtClean="0"/>
              <a:t>2025-12-12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816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34281-873F-4429-9A26-8CA25DBEAA52}" type="datetime1">
              <a:rPr lang="sv-SE" smtClean="0"/>
              <a:t>2025-12-12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907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A89EB-1245-495F-B278-DE6F3A266E09}" type="datetime1">
              <a:rPr lang="sv-SE" smtClean="0"/>
              <a:t>2025-12-12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881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793D1-9B54-4E98-9A47-E4242EF3AC30}" type="datetime1">
              <a:rPr lang="sv-SE" smtClean="0"/>
              <a:t>2025-12-12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818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A1AE-75C7-43B9-B2CB-37ADC7943B2D}" type="datetime1">
              <a:rPr lang="sv-SE" smtClean="0"/>
              <a:t>2025-12-12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473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4DCE4-D285-4B63-A72A-58597683AA7A}" type="datetime1">
              <a:rPr lang="sv-SE" smtClean="0"/>
              <a:t>2025-12-12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32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345B-0FB4-4846-AC8A-84B4DA9C8A1C}" type="datetime1">
              <a:rPr lang="sv-SE" smtClean="0"/>
              <a:t>2025-12-12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7649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0E4F9-4EFD-4F8E-A9B7-DC08ACFFD402}" type="datetime1">
              <a:rPr lang="sv-SE" smtClean="0"/>
              <a:t>2025-12-12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821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230E0-EEF3-4818-9932-3F4DC90594B0}" type="datetime1">
              <a:rPr lang="sv-SE" smtClean="0"/>
              <a:t>2025-12-12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8326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D794C-C669-4BDB-9B41-536D1BA68857}" type="datetime1">
              <a:rPr lang="sv-SE" smtClean="0"/>
              <a:t>2025-12-12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0103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ytt avsnitt stor rubrik">
    <p:bg>
      <p:bgPr>
        <a:solidFill>
          <a:srgbClr val="0B0C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470377"/>
            <a:ext cx="10515600" cy="995916"/>
          </a:xfrm>
        </p:spPr>
        <p:txBody>
          <a:bodyPr>
            <a:noAutofit/>
          </a:bodyPr>
          <a:lstStyle>
            <a:lvl1pPr>
              <a:defRPr sz="8000">
                <a:solidFill>
                  <a:srgbClr val="F3EB75"/>
                </a:solidFill>
              </a:defRPr>
            </a:lvl1pPr>
          </a:lstStyle>
          <a:p>
            <a:r>
              <a:rPr lang="sv-SE" dirty="0"/>
              <a:t>NYTT AVSNITT STOR RUBRIK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44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D1109-7926-4D00-B9B5-FD97ADE31A14}" type="datetime1">
              <a:rPr lang="sv-SE" smtClean="0"/>
              <a:t>2025-12-12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/>
              <a:t>Vi är VIB - Let´s be proud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EFA79-F952-4F2A-8886-6C1933C569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69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9FA816C-D008-4094-9EAD-43BDCC81C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z="6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Föräldramöte</a:t>
            </a:r>
            <a:r>
              <a:rPr lang="en-US" sz="6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/ </a:t>
            </a:r>
            <a:r>
              <a:rPr lang="en-US" sz="66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Julmys</a:t>
            </a:r>
            <a:br>
              <a:rPr lang="en-US" sz="6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6600" dirty="0" err="1">
                <a:solidFill>
                  <a:schemeClr val="bg1"/>
                </a:solidFill>
              </a:rPr>
              <a:t>Pojkar</a:t>
            </a:r>
            <a:r>
              <a:rPr lang="en-US" sz="6600" dirty="0">
                <a:solidFill>
                  <a:schemeClr val="bg1"/>
                </a:solidFill>
              </a:rPr>
              <a:t> Utveckling 11/12 2025</a:t>
            </a:r>
            <a:endParaRPr lang="en-US" sz="66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C6079E1-1E5B-155C-D5D1-193221458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</p:spTree>
    <p:extLst>
      <p:ext uri="{BB962C8B-B14F-4D97-AF65-F5344CB8AC3E}">
        <p14:creationId xmlns:p14="http://schemas.microsoft.com/office/powerpoint/2010/main" val="52793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976DE1-DED4-1FA3-0E51-7EA8BC055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99D232A-2B25-B50D-F268-DB071CA56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Creighton Pro Medium" panose="02000606000000020004" pitchFamily="50" charset="0"/>
              </a:rPr>
              <a:t>Nuläget </a:t>
            </a:r>
            <a:endParaRPr lang="en-GB" b="1" dirty="0">
              <a:latin typeface="Creighton Pro Medium" panose="02000606000000020004" pitchFamily="50" charset="0"/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B7F030A-6B2C-C3AF-6D6D-9F094C01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9BA6D57A-B5F7-32B5-9651-F78CA68F7E14}"/>
              </a:ext>
            </a:extLst>
          </p:cNvPr>
          <p:cNvSpPr txBox="1">
            <a:spLocks/>
          </p:cNvSpPr>
          <p:nvPr/>
        </p:nvSpPr>
        <p:spPr>
          <a:xfrm>
            <a:off x="542267" y="1690688"/>
            <a:ext cx="11253493" cy="4527232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En trupp i rörelse</a:t>
            </a:r>
          </a:p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Utveckling av trupp och spelare </a:t>
            </a:r>
          </a:p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Många bra svar från truppen – Men långt kvar</a:t>
            </a:r>
          </a:p>
          <a:p>
            <a:pPr algn="l"/>
            <a:endParaRPr lang="sv-SE" sz="3200" b="1" dirty="0">
              <a:solidFill>
                <a:schemeClr val="tx1"/>
              </a:solidFill>
              <a:latin typeface="+mn-lt"/>
            </a:endParaRPr>
          </a:p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Vad tänker ni?</a:t>
            </a:r>
          </a:p>
        </p:txBody>
      </p:sp>
    </p:spTree>
    <p:extLst>
      <p:ext uri="{BB962C8B-B14F-4D97-AF65-F5344CB8AC3E}">
        <p14:creationId xmlns:p14="http://schemas.microsoft.com/office/powerpoint/2010/main" val="1943133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CD5E04-816E-9804-1395-056CC0C09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9FF1E0-DAFC-EA76-0266-B4E27EE62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542" y="463158"/>
            <a:ext cx="10514916" cy="995916"/>
          </a:xfrm>
        </p:spPr>
        <p:txBody>
          <a:bodyPr/>
          <a:lstStyle/>
          <a:p>
            <a:r>
              <a:rPr lang="sv-SE" sz="4400" b="1" dirty="0">
                <a:solidFill>
                  <a:schemeClr val="tx1"/>
                </a:solidFill>
                <a:latin typeface="Creighton Pro Medium" panose="02000606000000020004" pitchFamily="50" charset="0"/>
              </a:rPr>
              <a:t>Frågor till borden 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04D288F-A9FA-87F3-B484-0C5209AF779C}"/>
              </a:ext>
            </a:extLst>
          </p:cNvPr>
          <p:cNvSpPr txBox="1">
            <a:spLocks/>
          </p:cNvSpPr>
          <p:nvPr/>
        </p:nvSpPr>
        <p:spPr>
          <a:xfrm>
            <a:off x="552427" y="1595218"/>
            <a:ext cx="3930665" cy="598302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z="3200" b="1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00000"/>
              </a:lnSpc>
            </a:pPr>
            <a:endParaRPr lang="sv-S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CC110536-FFCB-DDDD-A6DA-730021D20C33}"/>
              </a:ext>
            </a:extLst>
          </p:cNvPr>
          <p:cNvSpPr txBox="1">
            <a:spLocks/>
          </p:cNvSpPr>
          <p:nvPr/>
        </p:nvSpPr>
        <p:spPr>
          <a:xfrm>
            <a:off x="5941553" y="3002158"/>
            <a:ext cx="5772474" cy="1860484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z="2000" dirty="0"/>
          </a:p>
          <a:p>
            <a:pPr algn="l"/>
            <a:br>
              <a:rPr lang="sv-SE" sz="2000" dirty="0"/>
            </a:br>
            <a:endParaRPr lang="sv-SE" sz="2000" dirty="0"/>
          </a:p>
          <a:p>
            <a:pPr algn="l"/>
            <a:endParaRPr lang="sv-SE" sz="20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1D90A06-A6C9-CEA6-BC70-FFB87E53A402}"/>
              </a:ext>
            </a:extLst>
          </p:cNvPr>
          <p:cNvSpPr txBox="1"/>
          <p:nvPr/>
        </p:nvSpPr>
        <p:spPr>
          <a:xfrm>
            <a:off x="1168400" y="2092960"/>
            <a:ext cx="519520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/>
              <a:t>Vad Ska vi fortsätta med?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/>
              <a:t>Vad ska vi börja med?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3600" dirty="0"/>
              <a:t>Vad ska vi sluta med?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36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5441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" b="1" dirty="0">
                <a:latin typeface="Creighton Pro Medium" panose="02000606000000020004" pitchFamily="50" charset="0"/>
              </a:rPr>
              <a:t>Kick off – 6/1 2026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268D3A3-A0BD-D6AC-9B68-BF915D25CDF5}"/>
              </a:ext>
            </a:extLst>
          </p:cNvPr>
          <p:cNvSpPr txBox="1"/>
          <p:nvPr/>
        </p:nvSpPr>
        <p:spPr>
          <a:xfrm>
            <a:off x="985520" y="2123440"/>
            <a:ext cx="11131702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Vi startar det nya året med en dag fylld av aktiviteter, inspiration och </a:t>
            </a:r>
            <a:r>
              <a:rPr lang="sv-SE" sz="2400" dirty="0" err="1"/>
              <a:t>teambuilding</a:t>
            </a:r>
            <a:r>
              <a:rPr lang="sv-SE" sz="2400" dirty="0"/>
              <a:t>.</a:t>
            </a:r>
          </a:p>
          <a:p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Prova nya fysiska aktiviteter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Lagstärkande övningar</a:t>
            </a:r>
          </a:p>
          <a:p>
            <a:endParaRPr lang="sv-SE" sz="2400" dirty="0"/>
          </a:p>
          <a:p>
            <a:r>
              <a:rPr lang="sv-SE" sz="2400" dirty="0"/>
              <a:t>Målet är att skapa gemenskap, öka motivationen och ge spelarna verktyg för att må bra.</a:t>
            </a:r>
          </a:p>
          <a:p>
            <a:endParaRPr lang="sv-SE" sz="2400" dirty="0"/>
          </a:p>
          <a:p>
            <a:r>
              <a:rPr lang="sv-SE" sz="2400" dirty="0"/>
              <a:t>Mer info kommer!</a:t>
            </a:r>
          </a:p>
          <a:p>
            <a:endParaRPr lang="sv-SE" dirty="0"/>
          </a:p>
          <a:p>
            <a:r>
              <a:rPr lang="sv-SE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" dirty="0">
                <a:latin typeface="Creighton Pro Medium" panose="02000606000000020004" pitchFamily="50" charset="0"/>
              </a:rPr>
              <a:t>Cuper – 2025/2026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9DF5019-6E00-B6DF-5006-6B4C4D4E06DE}"/>
              </a:ext>
            </a:extLst>
          </p:cNvPr>
          <p:cNvGraphicFramePr/>
          <p:nvPr/>
        </p:nvGraphicFramePr>
        <p:xfrm>
          <a:off x="506963" y="1670180"/>
          <a:ext cx="11178074" cy="351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Ellips 4">
            <a:extLst>
              <a:ext uri="{FF2B5EF4-FFF2-40B4-BE49-F238E27FC236}">
                <a16:creationId xmlns:a16="http://schemas.microsoft.com/office/drawing/2014/main" id="{5E85DE03-B568-FB35-4BBA-6A4447430BE5}"/>
              </a:ext>
            </a:extLst>
          </p:cNvPr>
          <p:cNvSpPr/>
          <p:nvPr/>
        </p:nvSpPr>
        <p:spPr>
          <a:xfrm>
            <a:off x="7122195" y="3253118"/>
            <a:ext cx="351764" cy="35176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7CADC16-3342-A448-67AC-4378CA98512E}"/>
              </a:ext>
            </a:extLst>
          </p:cNvPr>
          <p:cNvSpPr txBox="1"/>
          <p:nvPr/>
        </p:nvSpPr>
        <p:spPr>
          <a:xfrm>
            <a:off x="6682017" y="3750019"/>
            <a:ext cx="1232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dirty="0"/>
              <a:t>Fair play cup</a:t>
            </a:r>
          </a:p>
          <a:p>
            <a:pPr algn="ctr"/>
            <a:r>
              <a:rPr lang="sv-SE" sz="1200" dirty="0"/>
              <a:t>Jönköping</a:t>
            </a:r>
          </a:p>
          <a:p>
            <a:pPr algn="ctr"/>
            <a:r>
              <a:rPr lang="sv-SE" sz="1200" dirty="0"/>
              <a:t>1 lag</a:t>
            </a:r>
          </a:p>
          <a:p>
            <a:pPr algn="ctr"/>
            <a:r>
              <a:rPr lang="sv-SE" sz="1200" b="1" dirty="0"/>
              <a:t>27-29/3</a:t>
            </a:r>
          </a:p>
        </p:txBody>
      </p:sp>
    </p:spTree>
    <p:extLst>
      <p:ext uri="{BB962C8B-B14F-4D97-AF65-F5344CB8AC3E}">
        <p14:creationId xmlns:p14="http://schemas.microsoft.com/office/powerpoint/2010/main" val="3513595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3D5910-B888-5FEF-5B24-88DE80DE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542" y="463158"/>
            <a:ext cx="10514916" cy="995916"/>
          </a:xfrm>
        </p:spPr>
        <p:txBody>
          <a:bodyPr/>
          <a:lstStyle/>
          <a:p>
            <a:r>
              <a:rPr lang="sv-SE" sz="4400" b="1" dirty="0">
                <a:solidFill>
                  <a:schemeClr val="tx1"/>
                </a:solidFill>
                <a:latin typeface="Creighton Pro Medium" panose="02000606000000020004" pitchFamily="50" charset="0"/>
              </a:rPr>
              <a:t>Storvreta Cup 27-29/12 2025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DC0564-45D1-ED3D-0A5A-D6FF00400E1C}"/>
              </a:ext>
            </a:extLst>
          </p:cNvPr>
          <p:cNvSpPr txBox="1">
            <a:spLocks/>
          </p:cNvSpPr>
          <p:nvPr/>
        </p:nvSpPr>
        <p:spPr>
          <a:xfrm>
            <a:off x="552427" y="1595218"/>
            <a:ext cx="11253493" cy="598302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Klass Pojkar 2010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2 st lag, Svart &amp; Vit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28 spelare, 6 st ledare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50 lag anmälda, 43 föreningar till P10 klassen</a:t>
            </a:r>
          </a:p>
          <a:p>
            <a:pPr algn="l">
              <a:lnSpc>
                <a:spcPct val="100000"/>
              </a:lnSpc>
            </a:pPr>
            <a:r>
              <a:rPr lang="sv-SE" sz="2800" dirty="0">
                <a:solidFill>
                  <a:schemeClr val="tx1"/>
                </a:solidFill>
                <a:latin typeface="+mn-lt"/>
              </a:rPr>
              <a:t>Övernattning i skola, 2 nätter.</a:t>
            </a:r>
          </a:p>
          <a:p>
            <a:pPr algn="l">
              <a:lnSpc>
                <a:spcPct val="100000"/>
              </a:lnSpc>
            </a:pPr>
            <a:r>
              <a:rPr lang="sv-SE" sz="2800" dirty="0">
                <a:solidFill>
                  <a:schemeClr val="tx1"/>
                </a:solidFill>
                <a:latin typeface="+mn-lt"/>
              </a:rPr>
              <a:t>Mer info kommer boendeplats är klart.</a:t>
            </a:r>
          </a:p>
          <a:p>
            <a:pPr algn="l">
              <a:lnSpc>
                <a:spcPct val="100000"/>
              </a:lnSpc>
            </a:pPr>
            <a:r>
              <a:rPr lang="sv-SE" sz="2800" dirty="0">
                <a:solidFill>
                  <a:schemeClr val="tx1"/>
                </a:solidFill>
                <a:latin typeface="+mn-lt"/>
              </a:rPr>
              <a:t>Spelschema finns på www.storvretacupen.se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38F83976-75BB-29C6-D073-3C3742BE8F60}"/>
              </a:ext>
            </a:extLst>
          </p:cNvPr>
          <p:cNvSpPr txBox="1">
            <a:spLocks/>
          </p:cNvSpPr>
          <p:nvPr/>
        </p:nvSpPr>
        <p:spPr>
          <a:xfrm>
            <a:off x="5941553" y="3002158"/>
            <a:ext cx="5772474" cy="1860484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z="2000" dirty="0"/>
          </a:p>
          <a:p>
            <a:pPr algn="l"/>
            <a:br>
              <a:rPr lang="sv-SE" sz="2000" dirty="0"/>
            </a:br>
            <a:endParaRPr lang="sv-SE" sz="2000" dirty="0"/>
          </a:p>
          <a:p>
            <a:pPr algn="l"/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229029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" b="1" dirty="0">
                <a:latin typeface="Creighton Pro Medium" panose="02000606000000020004" pitchFamily="50" charset="0"/>
              </a:rPr>
              <a:t>Fair Play Cup, 27-29/3 Jönköping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6B77D103-0DDF-D0FD-F136-7A1CDC51AF03}"/>
              </a:ext>
            </a:extLst>
          </p:cNvPr>
          <p:cNvSpPr txBox="1">
            <a:spLocks/>
          </p:cNvSpPr>
          <p:nvPr/>
        </p:nvSpPr>
        <p:spPr>
          <a:xfrm>
            <a:off x="552427" y="1690688"/>
            <a:ext cx="11253493" cy="598302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Klass Pojkar 2010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1 st lag – Vi går för vinst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17 spelare, 3 st ledare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1500 kr per spelare</a:t>
            </a:r>
          </a:p>
          <a:p>
            <a:pPr algn="l">
              <a:lnSpc>
                <a:spcPct val="100000"/>
              </a:lnSpc>
            </a:pPr>
            <a:r>
              <a:rPr lang="sv-SE" sz="2800" dirty="0">
                <a:solidFill>
                  <a:schemeClr val="tx1"/>
                </a:solidFill>
                <a:latin typeface="+mn-lt"/>
              </a:rPr>
              <a:t>Övernattning i skola, 2 nätter.</a:t>
            </a:r>
          </a:p>
        </p:txBody>
      </p:sp>
    </p:spTree>
    <p:extLst>
      <p:ext uri="{BB962C8B-B14F-4D97-AF65-F5344CB8AC3E}">
        <p14:creationId xmlns:p14="http://schemas.microsoft.com/office/powerpoint/2010/main" val="1117546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ADB1E91-0C57-4074-E949-7CE986AFF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Creighton Pro Medium" panose="02000606000000020004" pitchFamily="50" charset="0"/>
              </a:rPr>
              <a:t>Mälarenergi Cup, 10-12/4</a:t>
            </a:r>
            <a:endParaRPr lang="en-GB" b="1" dirty="0">
              <a:latin typeface="Creighton Pro Medium" panose="02000606000000020004" pitchFamily="50" charset="0"/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2D0805-7B3E-A60F-A7E3-2D7129AB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Vi är VIB - Let´s be proud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540C2F81-280A-E6AF-8277-F60F021B1840}"/>
              </a:ext>
            </a:extLst>
          </p:cNvPr>
          <p:cNvSpPr txBox="1">
            <a:spLocks/>
          </p:cNvSpPr>
          <p:nvPr/>
        </p:nvSpPr>
        <p:spPr>
          <a:xfrm>
            <a:off x="542267" y="1690688"/>
            <a:ext cx="11253493" cy="598302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Klass Pojkar - P10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2 st lag – liknande Storvreta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Kostnad – Arbetstimmar för föräldrar</a:t>
            </a:r>
          </a:p>
        </p:txBody>
      </p:sp>
    </p:spTree>
    <p:extLst>
      <p:ext uri="{BB962C8B-B14F-4D97-AF65-F5344CB8AC3E}">
        <p14:creationId xmlns:p14="http://schemas.microsoft.com/office/powerpoint/2010/main" val="1205660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BD27332C-E582-8C77-FA15-BE916C804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Creighton Pro Medium" panose="02000606000000020004" pitchFamily="50" charset="0"/>
              </a:rPr>
              <a:t>Katrineholm Innebandy Cup, 24-26/4 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ED47376-72B6-DCE9-378B-3D7E5C73B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Vi är VIB - </a:t>
            </a:r>
            <a:r>
              <a:rPr lang="sv-SE" dirty="0" err="1"/>
              <a:t>Let´s</a:t>
            </a:r>
            <a:r>
              <a:rPr lang="sv-SE" dirty="0"/>
              <a:t> be </a:t>
            </a:r>
            <a:r>
              <a:rPr lang="sv-SE" dirty="0" err="1"/>
              <a:t>proud</a:t>
            </a:r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462F90-5888-8078-723A-572B849AD1D5}"/>
              </a:ext>
            </a:extLst>
          </p:cNvPr>
          <p:cNvSpPr txBox="1">
            <a:spLocks/>
          </p:cNvSpPr>
          <p:nvPr/>
        </p:nvSpPr>
        <p:spPr>
          <a:xfrm>
            <a:off x="542267" y="1690688"/>
            <a:ext cx="11253493" cy="598302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Klass Pojkar 10/11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1 st lag – Breddlag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17 spelare, 3 st ledare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1500 kr per spelare</a:t>
            </a:r>
          </a:p>
          <a:p>
            <a:pPr algn="l">
              <a:lnSpc>
                <a:spcPct val="100000"/>
              </a:lnSpc>
            </a:pPr>
            <a:r>
              <a:rPr lang="sv-SE" sz="2800" dirty="0">
                <a:solidFill>
                  <a:schemeClr val="tx1"/>
                </a:solidFill>
                <a:latin typeface="+mn-lt"/>
              </a:rPr>
              <a:t>Övernattning i skola, 2 nätter.</a:t>
            </a:r>
          </a:p>
        </p:txBody>
      </p:sp>
    </p:spTree>
    <p:extLst>
      <p:ext uri="{BB962C8B-B14F-4D97-AF65-F5344CB8AC3E}">
        <p14:creationId xmlns:p14="http://schemas.microsoft.com/office/powerpoint/2010/main" val="1333342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B793F5-05E3-4379-BA2C-E9CEF0C32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70" y="188624"/>
            <a:ext cx="11233570" cy="1714070"/>
          </a:xfrm>
        </p:spPr>
        <p:txBody>
          <a:bodyPr anchor="ctr">
            <a:normAutofit/>
          </a:bodyPr>
          <a:lstStyle/>
          <a:p>
            <a:r>
              <a:rPr lang="sv-SE" sz="4000" b="1" dirty="0">
                <a:latin typeface="Creighton Pro Medium" panose="02000606000000020004" pitchFamily="50" charset="0"/>
              </a:rPr>
              <a:t>Solidsport </a:t>
            </a:r>
            <a:r>
              <a:rPr lang="sv-SE" sz="4000" b="1" dirty="0" err="1">
                <a:latin typeface="Creighton Pro Medium" panose="02000606000000020004" pitchFamily="50" charset="0"/>
              </a:rPr>
              <a:t>Floorball</a:t>
            </a:r>
            <a:r>
              <a:rPr lang="sv-SE" sz="4000" b="1" dirty="0">
                <a:latin typeface="Creighton Pro Medium" panose="02000606000000020004" pitchFamily="50" charset="0"/>
              </a:rPr>
              <a:t> cup – summer games, 14-17/5 </a:t>
            </a:r>
            <a:r>
              <a:rPr lang="sv-SE" sz="3600" b="1" dirty="0" err="1">
                <a:latin typeface="Creighton Pro Medium" panose="02000606000000020004" pitchFamily="50" charset="0"/>
              </a:rPr>
              <a:t>Avslutningscup</a:t>
            </a:r>
            <a:endParaRPr lang="sv-SE" b="1" dirty="0">
              <a:latin typeface="Creighton Pro Medium" panose="02000606000000020004" pitchFamily="50" charset="0"/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E844D0C-2C2B-B646-FD6F-FEE6BB5CC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sv-SE" dirty="0"/>
              <a:t>Vi är VIB - </a:t>
            </a:r>
            <a:r>
              <a:rPr lang="sv-SE" dirty="0" err="1"/>
              <a:t>Let´s</a:t>
            </a:r>
            <a:r>
              <a:rPr lang="sv-SE" dirty="0"/>
              <a:t> be </a:t>
            </a:r>
            <a:r>
              <a:rPr lang="sv-SE" dirty="0" err="1"/>
              <a:t>proud</a:t>
            </a:r>
            <a:endParaRPr lang="sv-SE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7BACC18E-03F7-D69B-29CC-BD386145713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3200" b="1" dirty="0">
                <a:solidFill>
                  <a:schemeClr val="tx1"/>
                </a:solidFill>
                <a:latin typeface="+mn-lt"/>
              </a:rPr>
              <a:t>Klass Pojkar 10</a:t>
            </a:r>
          </a:p>
          <a:p>
            <a:pPr algn="l"/>
            <a:r>
              <a:rPr lang="sv-SE" sz="3200" dirty="0">
                <a:solidFill>
                  <a:schemeClr val="tx1"/>
                </a:solidFill>
                <a:latin typeface="+mn-lt"/>
              </a:rPr>
              <a:t>2 </a:t>
            </a:r>
            <a:r>
              <a:rPr lang="sv-SE" sz="3200" dirty="0" err="1">
                <a:solidFill>
                  <a:schemeClr val="tx1"/>
                </a:solidFill>
                <a:latin typeface="+mn-lt"/>
              </a:rPr>
              <a:t>st</a:t>
            </a:r>
            <a:r>
              <a:rPr lang="sv-SE" sz="3200" dirty="0">
                <a:solidFill>
                  <a:schemeClr val="tx1"/>
                </a:solidFill>
                <a:latin typeface="+mn-lt"/>
              </a:rPr>
              <a:t> lag</a:t>
            </a:r>
          </a:p>
          <a:p>
            <a:pPr algn="l"/>
            <a:r>
              <a:rPr lang="sv-SE" sz="2800" dirty="0">
                <a:solidFill>
                  <a:schemeClr val="tx1"/>
                </a:solidFill>
                <a:latin typeface="+mn-lt"/>
              </a:rPr>
              <a:t>2000 kr per spelare</a:t>
            </a:r>
            <a:br>
              <a:rPr lang="sv-SE" sz="2800" dirty="0">
                <a:solidFill>
                  <a:schemeClr val="tx1"/>
                </a:solidFill>
                <a:latin typeface="+mn-lt"/>
              </a:rPr>
            </a:br>
            <a:r>
              <a:rPr lang="sv-SE" sz="2400" dirty="0">
                <a:solidFill>
                  <a:schemeClr val="tx1"/>
                </a:solidFill>
                <a:latin typeface="+mn-lt"/>
              </a:rPr>
              <a:t>Övernattning i skola, 3 nätter</a:t>
            </a:r>
          </a:p>
          <a:p>
            <a:pPr algn="l">
              <a:lnSpc>
                <a:spcPct val="100000"/>
              </a:lnSpc>
            </a:pPr>
            <a:r>
              <a:rPr lang="sv-SE" sz="2800" dirty="0">
                <a:solidFill>
                  <a:schemeClr val="tx1"/>
                </a:solidFill>
                <a:latin typeface="+mn-lt"/>
              </a:rPr>
              <a:t>2600 kr per spelare</a:t>
            </a:r>
            <a:br>
              <a:rPr lang="sv-SE" sz="2800" dirty="0">
                <a:solidFill>
                  <a:schemeClr val="tx1"/>
                </a:solidFill>
                <a:latin typeface="+mn-lt"/>
              </a:rPr>
            </a:br>
            <a:r>
              <a:rPr lang="sv-SE" sz="2400" dirty="0">
                <a:solidFill>
                  <a:schemeClr val="tx1"/>
                </a:solidFill>
                <a:latin typeface="+mn-lt"/>
              </a:rPr>
              <a:t>Boende i stuga, 3 nätter</a:t>
            </a:r>
          </a:p>
        </p:txBody>
      </p:sp>
    </p:spTree>
    <p:extLst>
      <p:ext uri="{BB962C8B-B14F-4D97-AF65-F5344CB8AC3E}">
        <p14:creationId xmlns:p14="http://schemas.microsoft.com/office/powerpoint/2010/main" val="3397327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3D5910-B888-5FEF-5B24-88DE80DE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542" y="463158"/>
            <a:ext cx="10514916" cy="995916"/>
          </a:xfrm>
        </p:spPr>
        <p:txBody>
          <a:bodyPr/>
          <a:lstStyle/>
          <a:p>
            <a:r>
              <a:rPr lang="sv-SE" sz="4400" b="1" dirty="0">
                <a:solidFill>
                  <a:schemeClr val="tx1"/>
                </a:solidFill>
                <a:latin typeface="Creighton Pro Medium" panose="02000606000000020004" pitchFamily="50" charset="0"/>
              </a:rPr>
              <a:t>Utrustning/Julklappstips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DC0564-45D1-ED3D-0A5A-D6FF00400E1C}"/>
              </a:ext>
            </a:extLst>
          </p:cNvPr>
          <p:cNvSpPr txBox="1">
            <a:spLocks/>
          </p:cNvSpPr>
          <p:nvPr/>
        </p:nvSpPr>
        <p:spPr>
          <a:xfrm>
            <a:off x="552427" y="1595218"/>
            <a:ext cx="3930665" cy="598302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z="3200" b="1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00000"/>
              </a:lnSpc>
            </a:pPr>
            <a:endParaRPr lang="sv-S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38F83976-75BB-29C6-D073-3C3742BE8F60}"/>
              </a:ext>
            </a:extLst>
          </p:cNvPr>
          <p:cNvSpPr txBox="1">
            <a:spLocks/>
          </p:cNvSpPr>
          <p:nvPr/>
        </p:nvSpPr>
        <p:spPr>
          <a:xfrm>
            <a:off x="5941553" y="3002158"/>
            <a:ext cx="5772474" cy="1860484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z="2000" dirty="0"/>
          </a:p>
          <a:p>
            <a:pPr algn="l"/>
            <a:br>
              <a:rPr lang="sv-SE" sz="2000" dirty="0"/>
            </a:br>
            <a:endParaRPr lang="sv-SE" sz="2000" dirty="0"/>
          </a:p>
          <a:p>
            <a:pPr algn="l"/>
            <a:endParaRPr lang="sv-SE" sz="20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34FC1DA-EC81-5D5D-12F5-1E38FCB8FCB1}"/>
              </a:ext>
            </a:extLst>
          </p:cNvPr>
          <p:cNvSpPr txBox="1"/>
          <p:nvPr/>
        </p:nvSpPr>
        <p:spPr>
          <a:xfrm>
            <a:off x="350181" y="1681481"/>
            <a:ext cx="1113561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Se till att spelarna har nedan i sina väskor.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Vattenflaska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Sporttejp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 err="1"/>
              <a:t>Dextrosol</a:t>
            </a:r>
            <a:endParaRPr lang="sv-SE" sz="2400" dirty="0"/>
          </a:p>
          <a:p>
            <a:endParaRPr lang="sv-SE" sz="2400" dirty="0"/>
          </a:p>
          <a:p>
            <a:r>
              <a:rPr lang="sv-SE" sz="2400" dirty="0"/>
              <a:t>Inför träningarna, särskilt torsdagar</a:t>
            </a:r>
          </a:p>
          <a:p>
            <a:r>
              <a:rPr lang="sv-SE" sz="2400" dirty="0"/>
              <a:t>Påminn spelarna att de behöver äta innan träningen</a:t>
            </a:r>
          </a:p>
          <a:p>
            <a:r>
              <a:rPr lang="sv-SE" sz="2400" dirty="0"/>
              <a:t>Transporter/Logistik</a:t>
            </a:r>
          </a:p>
          <a:p>
            <a:r>
              <a:rPr lang="sv-SE" sz="2400" dirty="0"/>
              <a:t>Det har hänt att spelare vid enstaka tillfälle har tackat nej till att spela en match/träning </a:t>
            </a:r>
          </a:p>
          <a:p>
            <a:r>
              <a:rPr lang="sv-SE" sz="2400" dirty="0"/>
              <a:t>på grund av problem med transport. Uppmuntra gärna spelaren att ställa </a:t>
            </a:r>
          </a:p>
          <a:p>
            <a:r>
              <a:rPr lang="sv-SE" sz="2400" dirty="0"/>
              <a:t>frågan om samåkning i deras chatt alternativt att förälder skriver </a:t>
            </a:r>
          </a:p>
          <a:p>
            <a:r>
              <a:rPr lang="sv-SE" sz="2400" dirty="0"/>
              <a:t>i föräldrachatten på </a:t>
            </a:r>
            <a:r>
              <a:rPr lang="sv-SE" sz="2400" dirty="0" err="1"/>
              <a:t>Whatsapp</a:t>
            </a:r>
            <a:r>
              <a:rPr lang="sv-SE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5196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3D5910-B888-5FEF-5B24-88DE80DE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542" y="463158"/>
            <a:ext cx="10514916" cy="995916"/>
          </a:xfrm>
        </p:spPr>
        <p:txBody>
          <a:bodyPr/>
          <a:lstStyle/>
          <a:p>
            <a:r>
              <a:rPr lang="sv-SE" sz="4400" b="1" dirty="0">
                <a:solidFill>
                  <a:schemeClr val="tx1"/>
                </a:solidFill>
                <a:latin typeface="Creighton Pro Medium" panose="02000606000000020004" pitchFamily="50" charset="0"/>
              </a:rPr>
              <a:t>Träning v 51 + 52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DC0564-45D1-ED3D-0A5A-D6FF00400E1C}"/>
              </a:ext>
            </a:extLst>
          </p:cNvPr>
          <p:cNvSpPr txBox="1">
            <a:spLocks/>
          </p:cNvSpPr>
          <p:nvPr/>
        </p:nvSpPr>
        <p:spPr>
          <a:xfrm>
            <a:off x="552427" y="1595218"/>
            <a:ext cx="3930665" cy="5983028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z="3200" b="1" dirty="0">
              <a:solidFill>
                <a:schemeClr val="tx1"/>
              </a:solidFill>
              <a:latin typeface="+mn-lt"/>
            </a:endParaRPr>
          </a:p>
          <a:p>
            <a:pPr algn="l">
              <a:lnSpc>
                <a:spcPct val="100000"/>
              </a:lnSpc>
            </a:pPr>
            <a:endParaRPr lang="sv-SE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38F83976-75BB-29C6-D073-3C3742BE8F60}"/>
              </a:ext>
            </a:extLst>
          </p:cNvPr>
          <p:cNvSpPr txBox="1">
            <a:spLocks/>
          </p:cNvSpPr>
          <p:nvPr/>
        </p:nvSpPr>
        <p:spPr>
          <a:xfrm>
            <a:off x="5941553" y="3002158"/>
            <a:ext cx="5772474" cy="1860484"/>
          </a:xfrm>
          <a:prstGeom prst="rect">
            <a:avLst/>
          </a:prstGeom>
        </p:spPr>
        <p:txBody>
          <a:bodyPr/>
          <a:lstStyle>
            <a:lvl1pPr marL="0" indent="0" algn="ctr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1pPr>
            <a:lvl2pPr marL="914354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8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2pPr>
            <a:lvl3pPr marL="1828709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3pPr>
            <a:lvl4pPr marL="2743063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4pPr>
            <a:lvl5pPr marL="3657417" indent="0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0" i="0" kern="1200">
                <a:solidFill>
                  <a:schemeClr val="bg1"/>
                </a:solidFill>
                <a:latin typeface="Montserrat Light" pitchFamily="2" charset="77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z="2000" dirty="0"/>
          </a:p>
          <a:p>
            <a:pPr algn="l"/>
            <a:br>
              <a:rPr lang="sv-SE" sz="2000" dirty="0"/>
            </a:br>
            <a:endParaRPr lang="sv-SE" sz="2000" dirty="0"/>
          </a:p>
          <a:p>
            <a:pPr algn="l"/>
            <a:endParaRPr lang="sv-SE" sz="20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34FC1DA-EC81-5D5D-12F5-1E38FCB8FCB1}"/>
              </a:ext>
            </a:extLst>
          </p:cNvPr>
          <p:cNvSpPr txBox="1"/>
          <p:nvPr/>
        </p:nvSpPr>
        <p:spPr>
          <a:xfrm>
            <a:off x="121099" y="2033694"/>
            <a:ext cx="8370433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/>
              <a:t>Måndag 15/12</a:t>
            </a:r>
            <a:r>
              <a:rPr lang="sv-SE" sz="2400" dirty="0"/>
              <a:t>: Fys +spelarmöte (innebandypasset utgår)</a:t>
            </a:r>
          </a:p>
          <a:p>
            <a:endParaRPr lang="sv-SE" sz="2400" dirty="0"/>
          </a:p>
          <a:p>
            <a:r>
              <a:rPr lang="sv-SE" sz="2400" b="1" dirty="0"/>
              <a:t>Tisdag 16/1</a:t>
            </a:r>
            <a:r>
              <a:rPr lang="sv-SE" sz="2400" dirty="0"/>
              <a:t>2: Storvreta träning med de spelare som ska med, </a:t>
            </a:r>
          </a:p>
          <a:p>
            <a:r>
              <a:rPr lang="sv-SE" sz="2400" dirty="0"/>
              <a:t>de som ej ska med erbjuds träning med HJ alt. P12/13.</a:t>
            </a:r>
          </a:p>
          <a:p>
            <a:endParaRPr lang="sv-SE" sz="2400" dirty="0"/>
          </a:p>
          <a:p>
            <a:r>
              <a:rPr lang="sv-SE" sz="2400" b="1" dirty="0"/>
              <a:t>Torsdag 17/12:</a:t>
            </a:r>
            <a:r>
              <a:rPr lang="sv-SE" sz="2400" dirty="0"/>
              <a:t> Storvreta träning med de spelare som ska med, </a:t>
            </a:r>
          </a:p>
          <a:p>
            <a:r>
              <a:rPr lang="sv-SE" sz="2400" dirty="0"/>
              <a:t>de som ej ska med erbjuds träning med HJ alt. P12/13.</a:t>
            </a:r>
          </a:p>
          <a:p>
            <a:endParaRPr lang="sv-SE" sz="2400" dirty="0"/>
          </a:p>
          <a:p>
            <a:r>
              <a:rPr lang="sv-SE" sz="2400" b="1" dirty="0"/>
              <a:t>Måndag 22/12:</a:t>
            </a:r>
            <a:r>
              <a:rPr lang="sv-SE" sz="2400" dirty="0"/>
              <a:t>Storvreta träning med de spelare som ska med, </a:t>
            </a:r>
          </a:p>
          <a:p>
            <a:r>
              <a:rPr lang="sv-SE" sz="2400" dirty="0"/>
              <a:t>de som ej ska med erbjuds träning med HJ/P12/13.</a:t>
            </a:r>
          </a:p>
          <a:p>
            <a:endParaRPr lang="sv-SE" sz="2400" dirty="0"/>
          </a:p>
          <a:p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29805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 descr="En bild som visar text&#10;&#10;Automatiskt genererad beskrivning">
            <a:extLst>
              <a:ext uri="{FF2B5EF4-FFF2-40B4-BE49-F238E27FC236}">
                <a16:creationId xmlns:a16="http://schemas.microsoft.com/office/drawing/2014/main" id="{706636D4-C9FD-E4F7-87E2-2CD75CF1B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950" y="643466"/>
            <a:ext cx="1046209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15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FF50C-7751-DAA5-2B17-324936F12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47A471-F9AC-1CD0-EF24-1B1C0EF73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2372519"/>
            <a:ext cx="5291663" cy="1628775"/>
          </a:xfrm>
        </p:spPr>
        <p:txBody>
          <a:bodyPr anchor="b">
            <a:noAutofit/>
          </a:bodyPr>
          <a:lstStyle/>
          <a:p>
            <a:endParaRPr lang="sv-SE" sz="80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0ABBF71-B2B0-BB9F-38ED-87768501E4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98" r="30604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CD3D9F9-E06E-A89F-E2BA-C217CD977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17733" y="6356350"/>
            <a:ext cx="5291667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sv-SE">
                <a:solidFill>
                  <a:schemeClr val="tx1">
                    <a:lumMod val="75000"/>
                    <a:lumOff val="25000"/>
                  </a:schemeClr>
                </a:solidFill>
              </a:rPr>
              <a:t>Vi är VIB - Let´s be proud</a:t>
            </a:r>
          </a:p>
        </p:txBody>
      </p:sp>
    </p:spTree>
    <p:extLst>
      <p:ext uri="{BB962C8B-B14F-4D97-AF65-F5344CB8AC3E}">
        <p14:creationId xmlns:p14="http://schemas.microsoft.com/office/powerpoint/2010/main" val="2376957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562</Words>
  <Application>Microsoft Office PowerPoint</Application>
  <PresentationFormat>Bredbild</PresentationFormat>
  <Paragraphs>132</Paragraphs>
  <Slides>14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Creighton Pro Medium</vt:lpstr>
      <vt:lpstr>Office-tema</vt:lpstr>
      <vt:lpstr>Föräldramöte / Julmys Pojkar Utveckling 11/12 2025</vt:lpstr>
      <vt:lpstr>Nuläget </vt:lpstr>
      <vt:lpstr>Frågor till borden </vt:lpstr>
      <vt:lpstr>Kick off – 6/1 2026</vt:lpstr>
      <vt:lpstr>Cuper – 2025/2026</vt:lpstr>
      <vt:lpstr>Storvreta Cup 27-29/12 2025</vt:lpstr>
      <vt:lpstr>Fair Play Cup, 27-29/3 Jönköping </vt:lpstr>
      <vt:lpstr>Mälarenergi Cup, 10-12/4</vt:lpstr>
      <vt:lpstr>Katrineholm Innebandy Cup, 24-26/4 </vt:lpstr>
      <vt:lpstr>Solidsport Floorball cup – summer games, 14-17/5 Avslutningscup</vt:lpstr>
      <vt:lpstr>Utrustning/Julklappstips</vt:lpstr>
      <vt:lpstr>Träning v 51 + 52</vt:lpstr>
      <vt:lpstr>PowerPoint-presentation</vt:lpstr>
      <vt:lpstr>PowerPoint-presentation</vt:lpstr>
    </vt:vector>
  </TitlesOfParts>
  <Company>Logica One 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Kolsmyr, Daniel</dc:creator>
  <cp:lastModifiedBy>Susanne Källberg (Sussie)</cp:lastModifiedBy>
  <cp:revision>64</cp:revision>
  <dcterms:created xsi:type="dcterms:W3CDTF">2014-10-21T14:14:14Z</dcterms:created>
  <dcterms:modified xsi:type="dcterms:W3CDTF">2025-12-12T11:56:57Z</dcterms:modified>
</cp:coreProperties>
</file>