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278" r:id="rId5"/>
    <p:sldId id="279" r:id="rId6"/>
    <p:sldId id="280" r:id="rId7"/>
    <p:sldId id="281" r:id="rId8"/>
    <p:sldId id="283" r:id="rId9"/>
    <p:sldId id="282" r:id="rId10"/>
    <p:sldId id="284" r:id="rId11"/>
    <p:sldId id="285" r:id="rId12"/>
    <p:sldId id="286" r:id="rId13"/>
    <p:sldId id="287" r:id="rId14"/>
    <p:sldId id="288" r:id="rId15"/>
  </p:sldIdLst>
  <p:sldSz cx="12192000" cy="6858000"/>
  <p:notesSz cx="9926638" cy="6797675"/>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3792" autoAdjust="0"/>
  </p:normalViewPr>
  <p:slideViewPr>
    <p:cSldViewPr snapToGrid="0">
      <p:cViewPr varScale="1">
        <p:scale>
          <a:sx n="67" d="100"/>
          <a:sy n="67" d="100"/>
        </p:scale>
        <p:origin x="60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1"/>
            <a:ext cx="4301543" cy="341064"/>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5622798" y="1"/>
            <a:ext cx="4301543" cy="341064"/>
          </a:xfrm>
          <a:prstGeom prst="rect">
            <a:avLst/>
          </a:prstGeom>
        </p:spPr>
        <p:txBody>
          <a:bodyPr vert="horz" lIns="91440" tIns="45720" rIns="91440" bIns="45720" rtlCol="0"/>
          <a:lstStyle>
            <a:lvl1pPr algn="r">
              <a:defRPr sz="1200"/>
            </a:lvl1pPr>
          </a:lstStyle>
          <a:p>
            <a:fld id="{0E469043-BFFE-B147-8145-2B68757CF126}" type="datetimeFigureOut">
              <a:rPr lang="sv-SE" smtClean="0"/>
              <a:t>2023-01-14</a:t>
            </a:fld>
            <a:endParaRPr lang="sv-SE"/>
          </a:p>
        </p:txBody>
      </p:sp>
      <p:sp>
        <p:nvSpPr>
          <p:cNvPr id="4" name="Platshållare för bildobjekt 3"/>
          <p:cNvSpPr>
            <a:spLocks noGrp="1" noRot="1" noChangeAspect="1"/>
          </p:cNvSpPr>
          <p:nvPr>
            <p:ph type="sldImg" idx="2"/>
          </p:nvPr>
        </p:nvSpPr>
        <p:spPr>
          <a:xfrm>
            <a:off x="2924175" y="849313"/>
            <a:ext cx="4078288" cy="2293937"/>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992664" y="3271381"/>
            <a:ext cx="7941310" cy="2676585"/>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6456612"/>
            <a:ext cx="4301543" cy="341063"/>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5622798" y="6456612"/>
            <a:ext cx="4301543" cy="341063"/>
          </a:xfrm>
          <a:prstGeom prst="rect">
            <a:avLst/>
          </a:prstGeom>
        </p:spPr>
        <p:txBody>
          <a:bodyPr vert="horz" lIns="91440" tIns="45720" rIns="91440" bIns="45720" rtlCol="0" anchor="b"/>
          <a:lstStyle>
            <a:lvl1pPr algn="r">
              <a:defRPr sz="1200"/>
            </a:lvl1pPr>
          </a:lstStyle>
          <a:p>
            <a:fld id="{21359123-A4C7-684E-B9CC-66432AD01128}" type="slidenum">
              <a:rPr lang="sv-SE" smtClean="0"/>
              <a:t>‹#›</a:t>
            </a:fld>
            <a:endParaRPr lang="sv-SE"/>
          </a:p>
        </p:txBody>
      </p:sp>
    </p:spTree>
    <p:extLst>
      <p:ext uri="{BB962C8B-B14F-4D97-AF65-F5344CB8AC3E}">
        <p14:creationId xmlns:p14="http://schemas.microsoft.com/office/powerpoint/2010/main" val="29613832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31BE5C3-B6BA-4A30-A925-071119FCBD57}"/>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B5251661-7B81-42BE-B545-9700DDB966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3417C329-AD7A-43A7-952D-B07829BAC466}"/>
              </a:ext>
            </a:extLst>
          </p:cNvPr>
          <p:cNvSpPr>
            <a:spLocks noGrp="1"/>
          </p:cNvSpPr>
          <p:nvPr>
            <p:ph type="dt" sz="half" idx="10"/>
          </p:nvPr>
        </p:nvSpPr>
        <p:spPr/>
        <p:txBody>
          <a:bodyPr/>
          <a:lstStyle/>
          <a:p>
            <a:fld id="{E7F7A07A-28ED-4808-ADDC-606A0E765543}" type="datetimeFigureOut">
              <a:rPr lang="sv-SE" smtClean="0"/>
              <a:t>2023-01-14</a:t>
            </a:fld>
            <a:endParaRPr lang="sv-SE"/>
          </a:p>
        </p:txBody>
      </p:sp>
      <p:sp>
        <p:nvSpPr>
          <p:cNvPr id="5" name="Platshållare för sidfot 4">
            <a:extLst>
              <a:ext uri="{FF2B5EF4-FFF2-40B4-BE49-F238E27FC236}">
                <a16:creationId xmlns:a16="http://schemas.microsoft.com/office/drawing/2014/main" id="{C9BFF3B2-DDDB-41A0-9C96-95EF192040B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BC73FFB-79A1-46B9-99D8-D3CC0B1102D7}"/>
              </a:ext>
            </a:extLst>
          </p:cNvPr>
          <p:cNvSpPr>
            <a:spLocks noGrp="1"/>
          </p:cNvSpPr>
          <p:nvPr>
            <p:ph type="sldNum" sz="quarter" idx="12"/>
          </p:nvPr>
        </p:nvSpPr>
        <p:spPr/>
        <p:txBody>
          <a:bodyPr/>
          <a:lstStyle/>
          <a:p>
            <a:fld id="{AEFB565F-8398-43ED-A7E5-B5607D512784}" type="slidenum">
              <a:rPr lang="sv-SE" smtClean="0"/>
              <a:t>‹#›</a:t>
            </a:fld>
            <a:endParaRPr lang="sv-SE"/>
          </a:p>
        </p:txBody>
      </p:sp>
    </p:spTree>
    <p:extLst>
      <p:ext uri="{BB962C8B-B14F-4D97-AF65-F5344CB8AC3E}">
        <p14:creationId xmlns:p14="http://schemas.microsoft.com/office/powerpoint/2010/main" val="1841815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75BCF4F-5268-48CD-BA46-38900D6A1E3A}"/>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A45C3879-29EB-467E-A5B6-142DBEC8CAB9}"/>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A316EF2-FDC8-485C-B5EA-CC57AE726CE3}"/>
              </a:ext>
            </a:extLst>
          </p:cNvPr>
          <p:cNvSpPr>
            <a:spLocks noGrp="1"/>
          </p:cNvSpPr>
          <p:nvPr>
            <p:ph type="dt" sz="half" idx="10"/>
          </p:nvPr>
        </p:nvSpPr>
        <p:spPr/>
        <p:txBody>
          <a:bodyPr/>
          <a:lstStyle/>
          <a:p>
            <a:fld id="{E7F7A07A-28ED-4808-ADDC-606A0E765543}" type="datetimeFigureOut">
              <a:rPr lang="sv-SE" smtClean="0"/>
              <a:t>2023-01-14</a:t>
            </a:fld>
            <a:endParaRPr lang="sv-SE"/>
          </a:p>
        </p:txBody>
      </p:sp>
      <p:sp>
        <p:nvSpPr>
          <p:cNvPr id="5" name="Platshållare för sidfot 4">
            <a:extLst>
              <a:ext uri="{FF2B5EF4-FFF2-40B4-BE49-F238E27FC236}">
                <a16:creationId xmlns:a16="http://schemas.microsoft.com/office/drawing/2014/main" id="{B0359E3B-872C-4F7F-B7BB-ED3E1699885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58C245E-884A-41E2-9772-88ED0F7E77B4}"/>
              </a:ext>
            </a:extLst>
          </p:cNvPr>
          <p:cNvSpPr>
            <a:spLocks noGrp="1"/>
          </p:cNvSpPr>
          <p:nvPr>
            <p:ph type="sldNum" sz="quarter" idx="12"/>
          </p:nvPr>
        </p:nvSpPr>
        <p:spPr/>
        <p:txBody>
          <a:bodyPr/>
          <a:lstStyle/>
          <a:p>
            <a:fld id="{AEFB565F-8398-43ED-A7E5-B5607D512784}" type="slidenum">
              <a:rPr lang="sv-SE" smtClean="0"/>
              <a:t>‹#›</a:t>
            </a:fld>
            <a:endParaRPr lang="sv-SE"/>
          </a:p>
        </p:txBody>
      </p:sp>
    </p:spTree>
    <p:extLst>
      <p:ext uri="{BB962C8B-B14F-4D97-AF65-F5344CB8AC3E}">
        <p14:creationId xmlns:p14="http://schemas.microsoft.com/office/powerpoint/2010/main" val="11686885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2440383-A7C0-47E2-BFE1-0655A5629E01}"/>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8ED491D8-589F-48D7-950D-75B91C4904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DE27C936-804B-4BF6-BADF-913A39FF6DB1}"/>
              </a:ext>
            </a:extLst>
          </p:cNvPr>
          <p:cNvSpPr>
            <a:spLocks noGrp="1"/>
          </p:cNvSpPr>
          <p:nvPr>
            <p:ph type="dt" sz="half" idx="10"/>
          </p:nvPr>
        </p:nvSpPr>
        <p:spPr/>
        <p:txBody>
          <a:bodyPr/>
          <a:lstStyle/>
          <a:p>
            <a:fld id="{E7F7A07A-28ED-4808-ADDC-606A0E765543}" type="datetimeFigureOut">
              <a:rPr lang="sv-SE" smtClean="0"/>
              <a:t>2023-01-14</a:t>
            </a:fld>
            <a:endParaRPr lang="sv-SE"/>
          </a:p>
        </p:txBody>
      </p:sp>
      <p:sp>
        <p:nvSpPr>
          <p:cNvPr id="5" name="Platshållare för sidfot 4">
            <a:extLst>
              <a:ext uri="{FF2B5EF4-FFF2-40B4-BE49-F238E27FC236}">
                <a16:creationId xmlns:a16="http://schemas.microsoft.com/office/drawing/2014/main" id="{1D83CAAA-8B8E-40C8-906D-3B15DF4C499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4E9869B-FB11-4EE1-AEAF-72D9B38ED65C}"/>
              </a:ext>
            </a:extLst>
          </p:cNvPr>
          <p:cNvSpPr>
            <a:spLocks noGrp="1"/>
          </p:cNvSpPr>
          <p:nvPr>
            <p:ph type="sldNum" sz="quarter" idx="12"/>
          </p:nvPr>
        </p:nvSpPr>
        <p:spPr/>
        <p:txBody>
          <a:bodyPr/>
          <a:lstStyle/>
          <a:p>
            <a:fld id="{AEFB565F-8398-43ED-A7E5-B5607D512784}" type="slidenum">
              <a:rPr lang="sv-SE" smtClean="0"/>
              <a:t>‹#›</a:t>
            </a:fld>
            <a:endParaRPr lang="sv-SE"/>
          </a:p>
        </p:txBody>
      </p:sp>
    </p:spTree>
    <p:extLst>
      <p:ext uri="{BB962C8B-B14F-4D97-AF65-F5344CB8AC3E}">
        <p14:creationId xmlns:p14="http://schemas.microsoft.com/office/powerpoint/2010/main" val="2830913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88225D5-7DD7-46C0-86D1-460F7FBD947C}"/>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5B0B5724-AC28-45E1-8D7A-28B4C0784CDC}"/>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4EA0ACBC-52FD-4E3D-A207-48BEFAA4FF70}"/>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AF270463-35FE-4ABA-8EB4-DABCD5D53FE7}"/>
              </a:ext>
            </a:extLst>
          </p:cNvPr>
          <p:cNvSpPr>
            <a:spLocks noGrp="1"/>
          </p:cNvSpPr>
          <p:nvPr>
            <p:ph type="dt" sz="half" idx="10"/>
          </p:nvPr>
        </p:nvSpPr>
        <p:spPr/>
        <p:txBody>
          <a:bodyPr/>
          <a:lstStyle/>
          <a:p>
            <a:fld id="{E7F7A07A-28ED-4808-ADDC-606A0E765543}" type="datetimeFigureOut">
              <a:rPr lang="sv-SE" smtClean="0"/>
              <a:t>2023-01-14</a:t>
            </a:fld>
            <a:endParaRPr lang="sv-SE"/>
          </a:p>
        </p:txBody>
      </p:sp>
      <p:sp>
        <p:nvSpPr>
          <p:cNvPr id="6" name="Platshållare för sidfot 5">
            <a:extLst>
              <a:ext uri="{FF2B5EF4-FFF2-40B4-BE49-F238E27FC236}">
                <a16:creationId xmlns:a16="http://schemas.microsoft.com/office/drawing/2014/main" id="{B74E6EEC-B3B4-41B9-B514-5FDAC900F3AF}"/>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98023740-ED10-4CC4-8F76-D672184914A9}"/>
              </a:ext>
            </a:extLst>
          </p:cNvPr>
          <p:cNvSpPr>
            <a:spLocks noGrp="1"/>
          </p:cNvSpPr>
          <p:nvPr>
            <p:ph type="sldNum" sz="quarter" idx="12"/>
          </p:nvPr>
        </p:nvSpPr>
        <p:spPr/>
        <p:txBody>
          <a:bodyPr/>
          <a:lstStyle/>
          <a:p>
            <a:fld id="{AEFB565F-8398-43ED-A7E5-B5607D512784}" type="slidenum">
              <a:rPr lang="sv-SE" smtClean="0"/>
              <a:t>‹#›</a:t>
            </a:fld>
            <a:endParaRPr lang="sv-SE"/>
          </a:p>
        </p:txBody>
      </p:sp>
    </p:spTree>
    <p:extLst>
      <p:ext uri="{BB962C8B-B14F-4D97-AF65-F5344CB8AC3E}">
        <p14:creationId xmlns:p14="http://schemas.microsoft.com/office/powerpoint/2010/main" val="18593474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CC67EC2-5774-4528-ADB3-8408F290A6E4}"/>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59712BB7-2B8B-4E30-85BE-F6EE1C9387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DEFC8003-6554-4567-80F0-AFC524C04E5C}"/>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AB142036-DF99-4945-B574-D0915B58F36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34A66393-CD02-47A8-A6EA-F31225C8F9A3}"/>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925DB122-21B0-477B-AE0C-1BB0FE69D73A}"/>
              </a:ext>
            </a:extLst>
          </p:cNvPr>
          <p:cNvSpPr>
            <a:spLocks noGrp="1"/>
          </p:cNvSpPr>
          <p:nvPr>
            <p:ph type="dt" sz="half" idx="10"/>
          </p:nvPr>
        </p:nvSpPr>
        <p:spPr/>
        <p:txBody>
          <a:bodyPr/>
          <a:lstStyle/>
          <a:p>
            <a:fld id="{E7F7A07A-28ED-4808-ADDC-606A0E765543}" type="datetimeFigureOut">
              <a:rPr lang="sv-SE" smtClean="0"/>
              <a:t>2023-01-14</a:t>
            </a:fld>
            <a:endParaRPr lang="sv-SE"/>
          </a:p>
        </p:txBody>
      </p:sp>
      <p:sp>
        <p:nvSpPr>
          <p:cNvPr id="8" name="Platshållare för sidfot 7">
            <a:extLst>
              <a:ext uri="{FF2B5EF4-FFF2-40B4-BE49-F238E27FC236}">
                <a16:creationId xmlns:a16="http://schemas.microsoft.com/office/drawing/2014/main" id="{FE9318FA-BEDA-47C8-8946-DA55F56580FC}"/>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195502A2-94B1-40BD-BDB2-5976D6596DE0}"/>
              </a:ext>
            </a:extLst>
          </p:cNvPr>
          <p:cNvSpPr>
            <a:spLocks noGrp="1"/>
          </p:cNvSpPr>
          <p:nvPr>
            <p:ph type="sldNum" sz="quarter" idx="12"/>
          </p:nvPr>
        </p:nvSpPr>
        <p:spPr/>
        <p:txBody>
          <a:bodyPr/>
          <a:lstStyle/>
          <a:p>
            <a:fld id="{AEFB565F-8398-43ED-A7E5-B5607D512784}" type="slidenum">
              <a:rPr lang="sv-SE" smtClean="0"/>
              <a:t>‹#›</a:t>
            </a:fld>
            <a:endParaRPr lang="sv-SE"/>
          </a:p>
        </p:txBody>
      </p:sp>
    </p:spTree>
    <p:extLst>
      <p:ext uri="{BB962C8B-B14F-4D97-AF65-F5344CB8AC3E}">
        <p14:creationId xmlns:p14="http://schemas.microsoft.com/office/powerpoint/2010/main" val="3666411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9E7BA4B-A501-46FB-B728-3EC85CCDFFF5}"/>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0485FD7D-FC7D-4A69-9121-86A2AD399DA8}"/>
              </a:ext>
            </a:extLst>
          </p:cNvPr>
          <p:cNvSpPr>
            <a:spLocks noGrp="1"/>
          </p:cNvSpPr>
          <p:nvPr>
            <p:ph type="dt" sz="half" idx="10"/>
          </p:nvPr>
        </p:nvSpPr>
        <p:spPr/>
        <p:txBody>
          <a:bodyPr/>
          <a:lstStyle/>
          <a:p>
            <a:fld id="{E7F7A07A-28ED-4808-ADDC-606A0E765543}" type="datetimeFigureOut">
              <a:rPr lang="sv-SE" smtClean="0"/>
              <a:t>2023-01-14</a:t>
            </a:fld>
            <a:endParaRPr lang="sv-SE"/>
          </a:p>
        </p:txBody>
      </p:sp>
      <p:sp>
        <p:nvSpPr>
          <p:cNvPr id="4" name="Platshållare för sidfot 3">
            <a:extLst>
              <a:ext uri="{FF2B5EF4-FFF2-40B4-BE49-F238E27FC236}">
                <a16:creationId xmlns:a16="http://schemas.microsoft.com/office/drawing/2014/main" id="{B39DF36C-800E-4275-8B72-8C9764B41ADC}"/>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55060163-0AF3-42BC-A014-B211FC318703}"/>
              </a:ext>
            </a:extLst>
          </p:cNvPr>
          <p:cNvSpPr>
            <a:spLocks noGrp="1"/>
          </p:cNvSpPr>
          <p:nvPr>
            <p:ph type="sldNum" sz="quarter" idx="12"/>
          </p:nvPr>
        </p:nvSpPr>
        <p:spPr/>
        <p:txBody>
          <a:bodyPr/>
          <a:lstStyle/>
          <a:p>
            <a:fld id="{AEFB565F-8398-43ED-A7E5-B5607D512784}" type="slidenum">
              <a:rPr lang="sv-SE" smtClean="0"/>
              <a:t>‹#›</a:t>
            </a:fld>
            <a:endParaRPr lang="sv-SE"/>
          </a:p>
        </p:txBody>
      </p:sp>
    </p:spTree>
    <p:extLst>
      <p:ext uri="{BB962C8B-B14F-4D97-AF65-F5344CB8AC3E}">
        <p14:creationId xmlns:p14="http://schemas.microsoft.com/office/powerpoint/2010/main" val="366973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33F11827-680E-46A7-94B9-AF43EC49301E}"/>
              </a:ext>
            </a:extLst>
          </p:cNvPr>
          <p:cNvSpPr>
            <a:spLocks noGrp="1"/>
          </p:cNvSpPr>
          <p:nvPr>
            <p:ph type="dt" sz="half" idx="10"/>
          </p:nvPr>
        </p:nvSpPr>
        <p:spPr/>
        <p:txBody>
          <a:bodyPr/>
          <a:lstStyle/>
          <a:p>
            <a:fld id="{E7F7A07A-28ED-4808-ADDC-606A0E765543}" type="datetimeFigureOut">
              <a:rPr lang="sv-SE" smtClean="0"/>
              <a:t>2023-01-14</a:t>
            </a:fld>
            <a:endParaRPr lang="sv-SE"/>
          </a:p>
        </p:txBody>
      </p:sp>
      <p:sp>
        <p:nvSpPr>
          <p:cNvPr id="3" name="Platshållare för sidfot 2">
            <a:extLst>
              <a:ext uri="{FF2B5EF4-FFF2-40B4-BE49-F238E27FC236}">
                <a16:creationId xmlns:a16="http://schemas.microsoft.com/office/drawing/2014/main" id="{A074DA65-E229-49F9-B585-B1B58B6AE532}"/>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9CB441B2-6C6F-40B4-A7F1-9124859DDA10}"/>
              </a:ext>
            </a:extLst>
          </p:cNvPr>
          <p:cNvSpPr>
            <a:spLocks noGrp="1"/>
          </p:cNvSpPr>
          <p:nvPr>
            <p:ph type="sldNum" sz="quarter" idx="12"/>
          </p:nvPr>
        </p:nvSpPr>
        <p:spPr/>
        <p:txBody>
          <a:bodyPr/>
          <a:lstStyle/>
          <a:p>
            <a:fld id="{AEFB565F-8398-43ED-A7E5-B5607D512784}" type="slidenum">
              <a:rPr lang="sv-SE" smtClean="0"/>
              <a:t>‹#›</a:t>
            </a:fld>
            <a:endParaRPr lang="sv-SE"/>
          </a:p>
        </p:txBody>
      </p:sp>
    </p:spTree>
    <p:extLst>
      <p:ext uri="{BB962C8B-B14F-4D97-AF65-F5344CB8AC3E}">
        <p14:creationId xmlns:p14="http://schemas.microsoft.com/office/powerpoint/2010/main" val="16008485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8146AA-779C-43E2-80A3-6F7EE8E23108}"/>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6EE4CBC7-8F00-4FE8-ACE9-E8787A29AB9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1A2EA2E2-3AFE-44EB-9ED5-F0883EBFF1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711BAD3A-235C-4A80-94AC-5233A10F26DF}"/>
              </a:ext>
            </a:extLst>
          </p:cNvPr>
          <p:cNvSpPr>
            <a:spLocks noGrp="1"/>
          </p:cNvSpPr>
          <p:nvPr>
            <p:ph type="dt" sz="half" idx="10"/>
          </p:nvPr>
        </p:nvSpPr>
        <p:spPr/>
        <p:txBody>
          <a:bodyPr/>
          <a:lstStyle/>
          <a:p>
            <a:fld id="{E7F7A07A-28ED-4808-ADDC-606A0E765543}" type="datetimeFigureOut">
              <a:rPr lang="sv-SE" smtClean="0"/>
              <a:t>2023-01-14</a:t>
            </a:fld>
            <a:endParaRPr lang="sv-SE"/>
          </a:p>
        </p:txBody>
      </p:sp>
      <p:sp>
        <p:nvSpPr>
          <p:cNvPr id="6" name="Platshållare för sidfot 5">
            <a:extLst>
              <a:ext uri="{FF2B5EF4-FFF2-40B4-BE49-F238E27FC236}">
                <a16:creationId xmlns:a16="http://schemas.microsoft.com/office/drawing/2014/main" id="{FBBA2EC1-015C-446B-80D3-A75408ECFC0C}"/>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BEC8A8E0-E43B-4D06-A1DA-3776475CCDAD}"/>
              </a:ext>
            </a:extLst>
          </p:cNvPr>
          <p:cNvSpPr>
            <a:spLocks noGrp="1"/>
          </p:cNvSpPr>
          <p:nvPr>
            <p:ph type="sldNum" sz="quarter" idx="12"/>
          </p:nvPr>
        </p:nvSpPr>
        <p:spPr/>
        <p:txBody>
          <a:bodyPr/>
          <a:lstStyle/>
          <a:p>
            <a:fld id="{AEFB565F-8398-43ED-A7E5-B5607D512784}" type="slidenum">
              <a:rPr lang="sv-SE" smtClean="0"/>
              <a:t>‹#›</a:t>
            </a:fld>
            <a:endParaRPr lang="sv-SE"/>
          </a:p>
        </p:txBody>
      </p:sp>
    </p:spTree>
    <p:extLst>
      <p:ext uri="{BB962C8B-B14F-4D97-AF65-F5344CB8AC3E}">
        <p14:creationId xmlns:p14="http://schemas.microsoft.com/office/powerpoint/2010/main" val="1841255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A9FA6F2-C813-4B43-BCAF-282A6B118E62}"/>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AD7E35AD-CC8B-4480-ACF7-03EC4DA5D7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EC737068-59C8-4AA4-8A2F-380F09DCCF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94DB11D5-D303-4576-9749-3F8668528B5A}"/>
              </a:ext>
            </a:extLst>
          </p:cNvPr>
          <p:cNvSpPr>
            <a:spLocks noGrp="1"/>
          </p:cNvSpPr>
          <p:nvPr>
            <p:ph type="dt" sz="half" idx="10"/>
          </p:nvPr>
        </p:nvSpPr>
        <p:spPr/>
        <p:txBody>
          <a:bodyPr/>
          <a:lstStyle/>
          <a:p>
            <a:fld id="{E7F7A07A-28ED-4808-ADDC-606A0E765543}" type="datetimeFigureOut">
              <a:rPr lang="sv-SE" smtClean="0"/>
              <a:t>2023-01-14</a:t>
            </a:fld>
            <a:endParaRPr lang="sv-SE"/>
          </a:p>
        </p:txBody>
      </p:sp>
      <p:sp>
        <p:nvSpPr>
          <p:cNvPr id="6" name="Platshållare för sidfot 5">
            <a:extLst>
              <a:ext uri="{FF2B5EF4-FFF2-40B4-BE49-F238E27FC236}">
                <a16:creationId xmlns:a16="http://schemas.microsoft.com/office/drawing/2014/main" id="{BE5757F1-E507-400B-B665-4ADABD7570E8}"/>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82C7DC4D-FB2F-443C-BE1A-2EFEC1B02774}"/>
              </a:ext>
            </a:extLst>
          </p:cNvPr>
          <p:cNvSpPr>
            <a:spLocks noGrp="1"/>
          </p:cNvSpPr>
          <p:nvPr>
            <p:ph type="sldNum" sz="quarter" idx="12"/>
          </p:nvPr>
        </p:nvSpPr>
        <p:spPr/>
        <p:txBody>
          <a:bodyPr/>
          <a:lstStyle/>
          <a:p>
            <a:fld id="{AEFB565F-8398-43ED-A7E5-B5607D512784}" type="slidenum">
              <a:rPr lang="sv-SE" smtClean="0"/>
              <a:t>‹#›</a:t>
            </a:fld>
            <a:endParaRPr lang="sv-SE"/>
          </a:p>
        </p:txBody>
      </p:sp>
    </p:spTree>
    <p:extLst>
      <p:ext uri="{BB962C8B-B14F-4D97-AF65-F5344CB8AC3E}">
        <p14:creationId xmlns:p14="http://schemas.microsoft.com/office/powerpoint/2010/main" val="14685079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0378921-6C4A-43FB-A63A-FDBD5DD700BA}"/>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342E9692-F060-487A-8FF3-1B3279B8B80C}"/>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886CBD68-D607-4C9A-BB92-F9BC51302494}"/>
              </a:ext>
            </a:extLst>
          </p:cNvPr>
          <p:cNvSpPr>
            <a:spLocks noGrp="1"/>
          </p:cNvSpPr>
          <p:nvPr>
            <p:ph type="dt" sz="half" idx="10"/>
          </p:nvPr>
        </p:nvSpPr>
        <p:spPr/>
        <p:txBody>
          <a:bodyPr/>
          <a:lstStyle/>
          <a:p>
            <a:fld id="{E7F7A07A-28ED-4808-ADDC-606A0E765543}" type="datetimeFigureOut">
              <a:rPr lang="sv-SE" smtClean="0"/>
              <a:t>2023-01-14</a:t>
            </a:fld>
            <a:endParaRPr lang="sv-SE"/>
          </a:p>
        </p:txBody>
      </p:sp>
      <p:sp>
        <p:nvSpPr>
          <p:cNvPr id="5" name="Platshållare för sidfot 4">
            <a:extLst>
              <a:ext uri="{FF2B5EF4-FFF2-40B4-BE49-F238E27FC236}">
                <a16:creationId xmlns:a16="http://schemas.microsoft.com/office/drawing/2014/main" id="{A461A34C-2B82-42B3-80E6-03F003EB4D6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E8040F7-AF98-410F-BFD1-D77048366894}"/>
              </a:ext>
            </a:extLst>
          </p:cNvPr>
          <p:cNvSpPr>
            <a:spLocks noGrp="1"/>
          </p:cNvSpPr>
          <p:nvPr>
            <p:ph type="sldNum" sz="quarter" idx="12"/>
          </p:nvPr>
        </p:nvSpPr>
        <p:spPr/>
        <p:txBody>
          <a:bodyPr/>
          <a:lstStyle/>
          <a:p>
            <a:fld id="{AEFB565F-8398-43ED-A7E5-B5607D512784}" type="slidenum">
              <a:rPr lang="sv-SE" smtClean="0"/>
              <a:t>‹#›</a:t>
            </a:fld>
            <a:endParaRPr lang="sv-SE"/>
          </a:p>
        </p:txBody>
      </p:sp>
    </p:spTree>
    <p:extLst>
      <p:ext uri="{BB962C8B-B14F-4D97-AF65-F5344CB8AC3E}">
        <p14:creationId xmlns:p14="http://schemas.microsoft.com/office/powerpoint/2010/main" val="30997339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DA42BA97-BA23-4B01-8FEA-3282B7A05914}"/>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CB7BEBAE-EFB7-4F62-89EA-62A18A27A95A}"/>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5ECF74D-8FCA-45D0-A381-D944610B1394}"/>
              </a:ext>
            </a:extLst>
          </p:cNvPr>
          <p:cNvSpPr>
            <a:spLocks noGrp="1"/>
          </p:cNvSpPr>
          <p:nvPr>
            <p:ph type="dt" sz="half" idx="10"/>
          </p:nvPr>
        </p:nvSpPr>
        <p:spPr/>
        <p:txBody>
          <a:bodyPr/>
          <a:lstStyle/>
          <a:p>
            <a:fld id="{E7F7A07A-28ED-4808-ADDC-606A0E765543}" type="datetimeFigureOut">
              <a:rPr lang="sv-SE" smtClean="0"/>
              <a:t>2023-01-14</a:t>
            </a:fld>
            <a:endParaRPr lang="sv-SE"/>
          </a:p>
        </p:txBody>
      </p:sp>
      <p:sp>
        <p:nvSpPr>
          <p:cNvPr id="5" name="Platshållare för sidfot 4">
            <a:extLst>
              <a:ext uri="{FF2B5EF4-FFF2-40B4-BE49-F238E27FC236}">
                <a16:creationId xmlns:a16="http://schemas.microsoft.com/office/drawing/2014/main" id="{19AE5EE8-D670-40F8-A209-B64F12880C2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7A327DC-6C4C-4057-BD0D-96A262C85552}"/>
              </a:ext>
            </a:extLst>
          </p:cNvPr>
          <p:cNvSpPr>
            <a:spLocks noGrp="1"/>
          </p:cNvSpPr>
          <p:nvPr>
            <p:ph type="sldNum" sz="quarter" idx="12"/>
          </p:nvPr>
        </p:nvSpPr>
        <p:spPr/>
        <p:txBody>
          <a:bodyPr/>
          <a:lstStyle/>
          <a:p>
            <a:fld id="{AEFB565F-8398-43ED-A7E5-B5607D512784}" type="slidenum">
              <a:rPr lang="sv-SE" smtClean="0"/>
              <a:t>‹#›</a:t>
            </a:fld>
            <a:endParaRPr lang="sv-SE"/>
          </a:p>
        </p:txBody>
      </p:sp>
    </p:spTree>
    <p:extLst>
      <p:ext uri="{BB962C8B-B14F-4D97-AF65-F5344CB8AC3E}">
        <p14:creationId xmlns:p14="http://schemas.microsoft.com/office/powerpoint/2010/main" val="3218053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4C626DDE-9C51-478C-8B8A-636245FB80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209B9DF4-45DE-46B1-843D-3F66A9E049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1457827-E79D-4B75-8D07-D70804E76C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F7A07A-28ED-4808-ADDC-606A0E765543}" type="datetimeFigureOut">
              <a:rPr lang="sv-SE" smtClean="0"/>
              <a:t>2023-01-14</a:t>
            </a:fld>
            <a:endParaRPr lang="sv-SE"/>
          </a:p>
        </p:txBody>
      </p:sp>
      <p:sp>
        <p:nvSpPr>
          <p:cNvPr id="5" name="Platshållare för sidfot 4">
            <a:extLst>
              <a:ext uri="{FF2B5EF4-FFF2-40B4-BE49-F238E27FC236}">
                <a16:creationId xmlns:a16="http://schemas.microsoft.com/office/drawing/2014/main" id="{188BD54F-76DB-48CE-A1EF-4E7B3B964E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04C4F15D-BC0A-4345-81B9-4D8C164019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FB565F-8398-43ED-A7E5-B5607D512784}" type="slidenum">
              <a:rPr lang="sv-SE" smtClean="0"/>
              <a:t>‹#›</a:t>
            </a:fld>
            <a:endParaRPr lang="sv-SE"/>
          </a:p>
        </p:txBody>
      </p:sp>
    </p:spTree>
    <p:extLst>
      <p:ext uri="{BB962C8B-B14F-4D97-AF65-F5344CB8AC3E}">
        <p14:creationId xmlns:p14="http://schemas.microsoft.com/office/powerpoint/2010/main" val="29636684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1">
            <a:extLst>
              <a:ext uri="{FF2B5EF4-FFF2-40B4-BE49-F238E27FC236}">
                <a16:creationId xmlns:a16="http://schemas.microsoft.com/office/drawing/2014/main" id="{F59B5924-61A0-4D62-969F-6FB80B71BB8A}"/>
              </a:ext>
            </a:extLst>
          </p:cNvPr>
          <p:cNvSpPr txBox="1">
            <a:spLocks/>
          </p:cNvSpPr>
          <p:nvPr/>
        </p:nvSpPr>
        <p:spPr>
          <a:xfrm>
            <a:off x="0" y="2171699"/>
            <a:ext cx="12192000" cy="1003852"/>
          </a:xfrm>
          <a:prstGeom prst="rect">
            <a:avLst/>
          </a:prstGeom>
        </p:spPr>
        <p:txBody>
          <a:bodyPr/>
          <a:lstStyle>
            <a:lvl1pPr algn="ctr" defTabSz="914400" rtl="0" eaLnBrk="1" latinLnBrk="0" hangingPunct="1">
              <a:lnSpc>
                <a:spcPct val="90000"/>
              </a:lnSpc>
              <a:spcBef>
                <a:spcPct val="0"/>
              </a:spcBef>
              <a:buNone/>
              <a:defRPr sz="4400" b="1" kern="1200">
                <a:solidFill>
                  <a:schemeClr val="tx1"/>
                </a:solidFill>
                <a:latin typeface="+mn-lt"/>
                <a:ea typeface="+mj-ea"/>
                <a:cs typeface="+mj-cs"/>
              </a:defRPr>
            </a:lvl1pPr>
          </a:lstStyle>
          <a:p>
            <a:r>
              <a:rPr lang="sv-SE" sz="6600" dirty="0"/>
              <a:t>VFFs fotbollsymposium 2023</a:t>
            </a:r>
          </a:p>
        </p:txBody>
      </p:sp>
      <p:sp>
        <p:nvSpPr>
          <p:cNvPr id="7" name="Platshållare för rubrik 1">
            <a:extLst>
              <a:ext uri="{FF2B5EF4-FFF2-40B4-BE49-F238E27FC236}">
                <a16:creationId xmlns:a16="http://schemas.microsoft.com/office/drawing/2014/main" id="{6A811BFA-297F-4CDD-A9A7-D64D1F7ED9E5}"/>
              </a:ext>
            </a:extLst>
          </p:cNvPr>
          <p:cNvSpPr txBox="1">
            <a:spLocks/>
          </p:cNvSpPr>
          <p:nvPr/>
        </p:nvSpPr>
        <p:spPr>
          <a:xfrm>
            <a:off x="0" y="3054626"/>
            <a:ext cx="12192000" cy="984492"/>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b="1" kern="1200">
                <a:solidFill>
                  <a:schemeClr val="tx1"/>
                </a:solidFill>
                <a:latin typeface="+mn-lt"/>
                <a:ea typeface="+mj-ea"/>
                <a:cs typeface="+mj-cs"/>
              </a:defRPr>
            </a:lvl1pPr>
          </a:lstStyle>
          <a:p>
            <a:r>
              <a:rPr lang="sv-SE" sz="2800" b="0" dirty="0"/>
              <a:t>Ali Moosavifar och Pontus Ericsson</a:t>
            </a:r>
          </a:p>
        </p:txBody>
      </p:sp>
      <p:pic>
        <p:nvPicPr>
          <p:cNvPr id="2" name="Picture 1">
            <a:extLst>
              <a:ext uri="{FF2B5EF4-FFF2-40B4-BE49-F238E27FC236}">
                <a16:creationId xmlns:a16="http://schemas.microsoft.com/office/drawing/2014/main" id="{24279870-8E49-0B21-AF8C-323C10CFDB39}"/>
              </a:ext>
            </a:extLst>
          </p:cNvPr>
          <p:cNvPicPr>
            <a:picLocks noChangeAspect="1"/>
          </p:cNvPicPr>
          <p:nvPr/>
        </p:nvPicPr>
        <p:blipFill>
          <a:blip r:embed="rId2"/>
          <a:stretch>
            <a:fillRect/>
          </a:stretch>
        </p:blipFill>
        <p:spPr>
          <a:xfrm>
            <a:off x="9637035" y="4058478"/>
            <a:ext cx="2102113" cy="2384275"/>
          </a:xfrm>
          <a:prstGeom prst="rect">
            <a:avLst/>
          </a:prstGeom>
        </p:spPr>
      </p:pic>
      <p:pic>
        <p:nvPicPr>
          <p:cNvPr id="3" name="Picture 2">
            <a:extLst>
              <a:ext uri="{FF2B5EF4-FFF2-40B4-BE49-F238E27FC236}">
                <a16:creationId xmlns:a16="http://schemas.microsoft.com/office/drawing/2014/main" id="{4524388F-D81C-3949-25A9-3157992EA67E}"/>
              </a:ext>
            </a:extLst>
          </p:cNvPr>
          <p:cNvPicPr>
            <a:picLocks noChangeAspect="1"/>
          </p:cNvPicPr>
          <p:nvPr/>
        </p:nvPicPr>
        <p:blipFill>
          <a:blip r:embed="rId2"/>
          <a:stretch>
            <a:fillRect/>
          </a:stretch>
        </p:blipFill>
        <p:spPr>
          <a:xfrm>
            <a:off x="444188" y="4058478"/>
            <a:ext cx="2102113" cy="2384275"/>
          </a:xfrm>
          <a:prstGeom prst="rect">
            <a:avLst/>
          </a:prstGeom>
        </p:spPr>
      </p:pic>
    </p:spTree>
    <p:extLst>
      <p:ext uri="{BB962C8B-B14F-4D97-AF65-F5344CB8AC3E}">
        <p14:creationId xmlns:p14="http://schemas.microsoft.com/office/powerpoint/2010/main" val="4295122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E6005-A4B6-D270-B5BF-E85C364755E7}"/>
              </a:ext>
            </a:extLst>
          </p:cNvPr>
          <p:cNvSpPr>
            <a:spLocks noGrp="1"/>
          </p:cNvSpPr>
          <p:nvPr>
            <p:ph type="title"/>
          </p:nvPr>
        </p:nvSpPr>
        <p:spPr/>
        <p:txBody>
          <a:bodyPr/>
          <a:lstStyle/>
          <a:p>
            <a:r>
              <a:rPr lang="en-GB" dirty="0" err="1"/>
              <a:t>Svennis</a:t>
            </a:r>
            <a:r>
              <a:rPr lang="en-GB" dirty="0"/>
              <a:t> </a:t>
            </a:r>
            <a:r>
              <a:rPr lang="en-GB" dirty="0" err="1"/>
              <a:t>föreläsning</a:t>
            </a:r>
            <a:endParaRPr lang="en-GB" dirty="0"/>
          </a:p>
        </p:txBody>
      </p:sp>
      <p:sp>
        <p:nvSpPr>
          <p:cNvPr id="3" name="Content Placeholder 2">
            <a:extLst>
              <a:ext uri="{FF2B5EF4-FFF2-40B4-BE49-F238E27FC236}">
                <a16:creationId xmlns:a16="http://schemas.microsoft.com/office/drawing/2014/main" id="{69D29F98-7CC8-4A2D-1327-2680C9BA40C2}"/>
              </a:ext>
            </a:extLst>
          </p:cNvPr>
          <p:cNvSpPr>
            <a:spLocks noGrp="1"/>
          </p:cNvSpPr>
          <p:nvPr>
            <p:ph idx="1"/>
          </p:nvPr>
        </p:nvSpPr>
        <p:spPr/>
        <p:txBody>
          <a:bodyPr/>
          <a:lstStyle/>
          <a:p>
            <a:r>
              <a:rPr lang="en-GB" dirty="0" err="1"/>
              <a:t>Hur</a:t>
            </a:r>
            <a:r>
              <a:rPr lang="en-GB" dirty="0"/>
              <a:t> </a:t>
            </a:r>
            <a:r>
              <a:rPr lang="en-GB" dirty="0" err="1"/>
              <a:t>kan</a:t>
            </a:r>
            <a:r>
              <a:rPr lang="en-GB" dirty="0"/>
              <a:t> man </a:t>
            </a:r>
            <a:r>
              <a:rPr lang="en-GB" dirty="0" err="1"/>
              <a:t>göra</a:t>
            </a:r>
            <a:r>
              <a:rPr lang="en-GB" dirty="0"/>
              <a:t> </a:t>
            </a:r>
            <a:r>
              <a:rPr lang="en-GB" dirty="0" err="1"/>
              <a:t>så</a:t>
            </a:r>
            <a:r>
              <a:rPr lang="en-GB" dirty="0"/>
              <a:t> </a:t>
            </a:r>
            <a:r>
              <a:rPr lang="en-GB" dirty="0" err="1"/>
              <a:t>att</a:t>
            </a:r>
            <a:r>
              <a:rPr lang="en-GB" dirty="0"/>
              <a:t> </a:t>
            </a:r>
            <a:r>
              <a:rPr lang="en-GB" dirty="0" err="1"/>
              <a:t>spelarna</a:t>
            </a:r>
            <a:r>
              <a:rPr lang="en-GB" dirty="0"/>
              <a:t> </a:t>
            </a:r>
            <a:r>
              <a:rPr lang="en-GB" dirty="0" err="1"/>
              <a:t>tänker</a:t>
            </a:r>
            <a:r>
              <a:rPr lang="en-GB" dirty="0"/>
              <a:t> </a:t>
            </a:r>
            <a:r>
              <a:rPr lang="en-GB" dirty="0" err="1"/>
              <a:t>vidare</a:t>
            </a:r>
            <a:r>
              <a:rPr lang="en-GB" dirty="0"/>
              <a:t> </a:t>
            </a:r>
            <a:r>
              <a:rPr lang="en-GB" dirty="0" err="1"/>
              <a:t>och</a:t>
            </a:r>
            <a:r>
              <a:rPr lang="en-GB" dirty="0"/>
              <a:t> </a:t>
            </a:r>
            <a:r>
              <a:rPr lang="en-GB" dirty="0" err="1"/>
              <a:t>reflekterar</a:t>
            </a:r>
            <a:r>
              <a:rPr lang="en-GB" dirty="0"/>
              <a:t> </a:t>
            </a:r>
            <a:r>
              <a:rPr lang="en-GB" dirty="0" err="1"/>
              <a:t>på</a:t>
            </a:r>
            <a:r>
              <a:rPr lang="en-GB" dirty="0"/>
              <a:t> det man </a:t>
            </a:r>
            <a:r>
              <a:rPr lang="en-GB" dirty="0" err="1"/>
              <a:t>har</a:t>
            </a:r>
            <a:r>
              <a:rPr lang="en-GB" dirty="0"/>
              <a:t> </a:t>
            </a:r>
            <a:r>
              <a:rPr lang="en-GB" dirty="0" err="1"/>
              <a:t>gått</a:t>
            </a:r>
            <a:r>
              <a:rPr lang="en-GB" dirty="0"/>
              <a:t> </a:t>
            </a:r>
            <a:r>
              <a:rPr lang="en-GB" dirty="0" err="1"/>
              <a:t>igenom</a:t>
            </a:r>
            <a:r>
              <a:rPr lang="en-GB" dirty="0"/>
              <a:t> </a:t>
            </a:r>
            <a:r>
              <a:rPr lang="en-GB" dirty="0" err="1"/>
              <a:t>på</a:t>
            </a:r>
            <a:r>
              <a:rPr lang="en-GB" dirty="0"/>
              <a:t> </a:t>
            </a:r>
            <a:r>
              <a:rPr lang="en-GB" dirty="0" err="1"/>
              <a:t>träningar</a:t>
            </a:r>
            <a:r>
              <a:rPr lang="en-GB" dirty="0"/>
              <a:t>?</a:t>
            </a:r>
          </a:p>
          <a:p>
            <a:r>
              <a:rPr lang="en-GB" dirty="0" err="1"/>
              <a:t>Hur</a:t>
            </a:r>
            <a:r>
              <a:rPr lang="en-GB" dirty="0"/>
              <a:t> </a:t>
            </a:r>
            <a:r>
              <a:rPr lang="en-GB" dirty="0" err="1"/>
              <a:t>får</a:t>
            </a:r>
            <a:r>
              <a:rPr lang="en-GB" dirty="0"/>
              <a:t> man med sig </a:t>
            </a:r>
            <a:r>
              <a:rPr lang="en-GB" dirty="0" err="1"/>
              <a:t>informella</a:t>
            </a:r>
            <a:r>
              <a:rPr lang="en-GB" dirty="0"/>
              <a:t> </a:t>
            </a:r>
            <a:r>
              <a:rPr lang="en-GB" dirty="0" err="1"/>
              <a:t>ledare</a:t>
            </a:r>
            <a:r>
              <a:rPr lang="en-GB" dirty="0"/>
              <a:t> </a:t>
            </a:r>
            <a:r>
              <a:rPr lang="en-GB" dirty="0" err="1"/>
              <a:t>i</a:t>
            </a:r>
            <a:r>
              <a:rPr lang="en-GB" dirty="0"/>
              <a:t> </a:t>
            </a:r>
            <a:r>
              <a:rPr lang="en-GB" dirty="0" err="1"/>
              <a:t>laget</a:t>
            </a:r>
            <a:r>
              <a:rPr lang="en-GB" dirty="0"/>
              <a:t>? </a:t>
            </a:r>
            <a:r>
              <a:rPr lang="en-GB" dirty="0" err="1"/>
              <a:t>En</a:t>
            </a:r>
            <a:r>
              <a:rPr lang="en-GB" dirty="0"/>
              <a:t> </a:t>
            </a:r>
            <a:r>
              <a:rPr lang="en-GB" dirty="0" err="1"/>
              <a:t>som</a:t>
            </a:r>
            <a:r>
              <a:rPr lang="en-GB" dirty="0"/>
              <a:t> </a:t>
            </a:r>
            <a:r>
              <a:rPr lang="en-GB" dirty="0" err="1"/>
              <a:t>skapar</a:t>
            </a:r>
            <a:r>
              <a:rPr lang="en-GB" dirty="0"/>
              <a:t> god </a:t>
            </a:r>
            <a:r>
              <a:rPr lang="en-GB" dirty="0" err="1"/>
              <a:t>stämning</a:t>
            </a:r>
            <a:r>
              <a:rPr lang="en-GB" dirty="0"/>
              <a:t> I </a:t>
            </a:r>
            <a:r>
              <a:rPr lang="en-GB" dirty="0" err="1"/>
              <a:t>laget</a:t>
            </a:r>
            <a:r>
              <a:rPr lang="en-GB" dirty="0"/>
              <a:t> </a:t>
            </a:r>
            <a:r>
              <a:rPr lang="en-GB" dirty="0" err="1"/>
              <a:t>iställe</a:t>
            </a:r>
            <a:r>
              <a:rPr lang="en-GB" dirty="0"/>
              <a:t> för </a:t>
            </a:r>
            <a:r>
              <a:rPr lang="en-GB" dirty="0" err="1"/>
              <a:t>att</a:t>
            </a:r>
            <a:r>
              <a:rPr lang="en-GB" dirty="0"/>
              <a:t> </a:t>
            </a:r>
            <a:r>
              <a:rPr lang="en-GB" dirty="0" err="1"/>
              <a:t>sprida</a:t>
            </a:r>
            <a:r>
              <a:rPr lang="en-GB" dirty="0"/>
              <a:t> negative </a:t>
            </a:r>
            <a:r>
              <a:rPr lang="en-GB" dirty="0" err="1"/>
              <a:t>vibbar</a:t>
            </a:r>
            <a:r>
              <a:rPr lang="en-GB" dirty="0"/>
              <a:t>.  </a:t>
            </a:r>
          </a:p>
          <a:p>
            <a:endParaRPr lang="en-GB" dirty="0"/>
          </a:p>
        </p:txBody>
      </p:sp>
    </p:spTree>
    <p:extLst>
      <p:ext uri="{BB962C8B-B14F-4D97-AF65-F5344CB8AC3E}">
        <p14:creationId xmlns:p14="http://schemas.microsoft.com/office/powerpoint/2010/main" val="30183868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47E7F-3E0D-CED7-5A77-FADFB5B83229}"/>
              </a:ext>
            </a:extLst>
          </p:cNvPr>
          <p:cNvSpPr>
            <a:spLocks noGrp="1"/>
          </p:cNvSpPr>
          <p:nvPr>
            <p:ph type="title"/>
          </p:nvPr>
        </p:nvSpPr>
        <p:spPr/>
        <p:txBody>
          <a:bodyPr/>
          <a:lstStyle/>
          <a:p>
            <a:r>
              <a:rPr lang="en-GB" dirty="0" err="1"/>
              <a:t>Sevillas</a:t>
            </a:r>
            <a:r>
              <a:rPr lang="en-GB" dirty="0"/>
              <a:t> </a:t>
            </a:r>
            <a:r>
              <a:rPr lang="en-GB" dirty="0" err="1"/>
              <a:t>akademi</a:t>
            </a:r>
            <a:endParaRPr lang="en-GB" dirty="0"/>
          </a:p>
        </p:txBody>
      </p:sp>
      <p:sp>
        <p:nvSpPr>
          <p:cNvPr id="3" name="Content Placeholder 2">
            <a:extLst>
              <a:ext uri="{FF2B5EF4-FFF2-40B4-BE49-F238E27FC236}">
                <a16:creationId xmlns:a16="http://schemas.microsoft.com/office/drawing/2014/main" id="{5CF187AC-DF52-B82A-4CB1-705C22466159}"/>
              </a:ext>
            </a:extLst>
          </p:cNvPr>
          <p:cNvSpPr>
            <a:spLocks noGrp="1"/>
          </p:cNvSpPr>
          <p:nvPr>
            <p:ph idx="1"/>
          </p:nvPr>
        </p:nvSpPr>
        <p:spPr/>
        <p:txBody>
          <a:bodyPr/>
          <a:lstStyle/>
          <a:p>
            <a:r>
              <a:rPr lang="en-GB" dirty="0" err="1"/>
              <a:t>Sätta</a:t>
            </a:r>
            <a:r>
              <a:rPr lang="en-GB" dirty="0"/>
              <a:t> </a:t>
            </a:r>
            <a:r>
              <a:rPr lang="en-GB" dirty="0" err="1"/>
              <a:t>fördelning</a:t>
            </a:r>
            <a:r>
              <a:rPr lang="en-GB" dirty="0"/>
              <a:t> </a:t>
            </a:r>
            <a:r>
              <a:rPr lang="en-GB" dirty="0" err="1"/>
              <a:t>på</a:t>
            </a:r>
            <a:r>
              <a:rPr lang="en-GB" dirty="0"/>
              <a:t> de </a:t>
            </a:r>
            <a:r>
              <a:rPr lang="en-GB" dirty="0" err="1"/>
              <a:t>olika</a:t>
            </a:r>
            <a:r>
              <a:rPr lang="en-GB" dirty="0"/>
              <a:t> </a:t>
            </a:r>
            <a:r>
              <a:rPr lang="en-GB" dirty="0" err="1"/>
              <a:t>skeden</a:t>
            </a:r>
            <a:r>
              <a:rPr lang="en-GB" dirty="0"/>
              <a:t> </a:t>
            </a:r>
            <a:r>
              <a:rPr lang="en-GB" dirty="0" err="1"/>
              <a:t>i</a:t>
            </a:r>
            <a:r>
              <a:rPr lang="en-GB" dirty="0"/>
              <a:t> </a:t>
            </a:r>
            <a:r>
              <a:rPr lang="en-GB" dirty="0" err="1"/>
              <a:t>procent</a:t>
            </a:r>
            <a:r>
              <a:rPr lang="en-GB" dirty="0"/>
              <a:t>. Tex. </a:t>
            </a:r>
            <a:r>
              <a:rPr lang="en-GB" dirty="0" err="1"/>
              <a:t>Träna</a:t>
            </a:r>
            <a:r>
              <a:rPr lang="en-GB" dirty="0"/>
              <a:t> 60% </a:t>
            </a:r>
            <a:r>
              <a:rPr lang="en-GB" dirty="0" err="1"/>
              <a:t>på</a:t>
            </a:r>
            <a:r>
              <a:rPr lang="en-GB" dirty="0"/>
              <a:t> </a:t>
            </a:r>
            <a:r>
              <a:rPr lang="en-GB" dirty="0" err="1"/>
              <a:t>anfall</a:t>
            </a:r>
            <a:r>
              <a:rPr lang="en-GB" dirty="0"/>
              <a:t> </a:t>
            </a:r>
            <a:r>
              <a:rPr lang="en-GB" dirty="0" err="1"/>
              <a:t>och</a:t>
            </a:r>
            <a:r>
              <a:rPr lang="en-GB" dirty="0"/>
              <a:t> 40% </a:t>
            </a:r>
            <a:r>
              <a:rPr lang="en-GB" dirty="0" err="1"/>
              <a:t>på</a:t>
            </a:r>
            <a:r>
              <a:rPr lang="en-GB" dirty="0"/>
              <a:t> </a:t>
            </a:r>
            <a:r>
              <a:rPr lang="en-GB" dirty="0" err="1"/>
              <a:t>försvar</a:t>
            </a:r>
            <a:r>
              <a:rPr lang="en-GB" dirty="0"/>
              <a:t>. </a:t>
            </a:r>
            <a:r>
              <a:rPr lang="en-GB" dirty="0" err="1"/>
              <a:t>Bryta</a:t>
            </a:r>
            <a:r>
              <a:rPr lang="en-GB" dirty="0"/>
              <a:t> </a:t>
            </a:r>
            <a:r>
              <a:rPr lang="en-GB" dirty="0" err="1"/>
              <a:t>ner</a:t>
            </a:r>
            <a:r>
              <a:rPr lang="en-GB" dirty="0"/>
              <a:t> </a:t>
            </a:r>
            <a:r>
              <a:rPr lang="en-GB" dirty="0" err="1"/>
              <a:t>anfall</a:t>
            </a:r>
            <a:r>
              <a:rPr lang="en-GB" dirty="0"/>
              <a:t>-&gt; 40% </a:t>
            </a:r>
            <a:r>
              <a:rPr lang="en-GB" dirty="0" err="1"/>
              <a:t>speluppbyggnad</a:t>
            </a:r>
            <a:r>
              <a:rPr lang="en-GB" dirty="0"/>
              <a:t>, 40% </a:t>
            </a:r>
            <a:r>
              <a:rPr lang="en-GB" dirty="0" err="1"/>
              <a:t>komma</a:t>
            </a:r>
            <a:r>
              <a:rPr lang="en-GB" dirty="0"/>
              <a:t> till </a:t>
            </a:r>
            <a:r>
              <a:rPr lang="en-GB" dirty="0" err="1"/>
              <a:t>avslut</a:t>
            </a:r>
            <a:r>
              <a:rPr lang="en-GB" dirty="0"/>
              <a:t> </a:t>
            </a:r>
            <a:r>
              <a:rPr lang="en-GB" dirty="0" err="1"/>
              <a:t>och</a:t>
            </a:r>
            <a:r>
              <a:rPr lang="en-GB" dirty="0"/>
              <a:t> </a:t>
            </a:r>
            <a:r>
              <a:rPr lang="en-GB" dirty="0" err="1"/>
              <a:t>göra</a:t>
            </a:r>
            <a:r>
              <a:rPr lang="en-GB" dirty="0"/>
              <a:t> </a:t>
            </a:r>
            <a:r>
              <a:rPr lang="en-GB" dirty="0" err="1"/>
              <a:t>mål</a:t>
            </a:r>
            <a:r>
              <a:rPr lang="en-GB" dirty="0"/>
              <a:t> </a:t>
            </a:r>
            <a:r>
              <a:rPr lang="en-GB" dirty="0" err="1"/>
              <a:t>och</a:t>
            </a:r>
            <a:r>
              <a:rPr lang="en-GB" dirty="0"/>
              <a:t> 20% </a:t>
            </a:r>
            <a:r>
              <a:rPr lang="en-GB" dirty="0" err="1"/>
              <a:t>på</a:t>
            </a:r>
            <a:r>
              <a:rPr lang="en-GB" dirty="0"/>
              <a:t> </a:t>
            </a:r>
            <a:r>
              <a:rPr lang="en-GB" dirty="0" err="1"/>
              <a:t>kontring</a:t>
            </a:r>
            <a:r>
              <a:rPr lang="en-GB" dirty="0"/>
              <a:t>. Man </a:t>
            </a:r>
            <a:r>
              <a:rPr lang="en-GB" dirty="0" err="1"/>
              <a:t>kan</a:t>
            </a:r>
            <a:r>
              <a:rPr lang="en-GB" dirty="0"/>
              <a:t> </a:t>
            </a:r>
            <a:r>
              <a:rPr lang="en-GB" dirty="0" err="1"/>
              <a:t>vidare</a:t>
            </a:r>
            <a:r>
              <a:rPr lang="en-GB" dirty="0"/>
              <a:t> </a:t>
            </a:r>
            <a:r>
              <a:rPr lang="en-GB" dirty="0" err="1"/>
              <a:t>bryta</a:t>
            </a:r>
            <a:r>
              <a:rPr lang="en-GB" dirty="0"/>
              <a:t> </a:t>
            </a:r>
            <a:r>
              <a:rPr lang="en-GB" dirty="0" err="1"/>
              <a:t>ner</a:t>
            </a:r>
            <a:r>
              <a:rPr lang="en-GB" dirty="0"/>
              <a:t> det till </a:t>
            </a:r>
            <a:r>
              <a:rPr lang="en-GB" dirty="0" err="1"/>
              <a:t>olika</a:t>
            </a:r>
            <a:r>
              <a:rPr lang="en-GB" dirty="0"/>
              <a:t> </a:t>
            </a:r>
            <a:r>
              <a:rPr lang="en-GB" dirty="0" err="1"/>
              <a:t>delar</a:t>
            </a:r>
            <a:r>
              <a:rPr lang="en-GB" dirty="0"/>
              <a:t> </a:t>
            </a:r>
            <a:r>
              <a:rPr lang="en-GB" dirty="0" err="1"/>
              <a:t>i</a:t>
            </a:r>
            <a:r>
              <a:rPr lang="en-GB" dirty="0"/>
              <a:t> </a:t>
            </a:r>
            <a:r>
              <a:rPr lang="en-GB" dirty="0" err="1"/>
              <a:t>speluppbyggnaden</a:t>
            </a:r>
            <a:r>
              <a:rPr lang="en-GB" dirty="0"/>
              <a:t> tex. </a:t>
            </a:r>
            <a:r>
              <a:rPr lang="en-GB" dirty="0" err="1"/>
              <a:t>Spelbarhet</a:t>
            </a:r>
            <a:r>
              <a:rPr lang="en-GB" dirty="0"/>
              <a:t>, </a:t>
            </a:r>
            <a:r>
              <a:rPr lang="en-GB" dirty="0" err="1"/>
              <a:t>spelbredd</a:t>
            </a:r>
            <a:r>
              <a:rPr lang="en-GB" dirty="0"/>
              <a:t>/</a:t>
            </a:r>
            <a:r>
              <a:rPr lang="en-GB" dirty="0" err="1"/>
              <a:t>djup</a:t>
            </a:r>
            <a:r>
              <a:rPr lang="en-GB" dirty="0"/>
              <a:t>. </a:t>
            </a:r>
          </a:p>
          <a:p>
            <a:r>
              <a:rPr lang="en-GB" dirty="0" err="1"/>
              <a:t>Fråga</a:t>
            </a:r>
            <a:r>
              <a:rPr lang="en-GB" dirty="0"/>
              <a:t> </a:t>
            </a:r>
            <a:r>
              <a:rPr lang="en-GB" dirty="0" err="1"/>
              <a:t>spelarna</a:t>
            </a:r>
            <a:r>
              <a:rPr lang="en-GB" dirty="0"/>
              <a:t> om </a:t>
            </a:r>
            <a:r>
              <a:rPr lang="en-GB" dirty="0" err="1"/>
              <a:t>övningen</a:t>
            </a:r>
            <a:r>
              <a:rPr lang="en-GB" dirty="0"/>
              <a:t>: </a:t>
            </a:r>
            <a:r>
              <a:rPr lang="en-GB" dirty="0" err="1"/>
              <a:t>vilken</a:t>
            </a:r>
            <a:r>
              <a:rPr lang="en-GB" dirty="0"/>
              <a:t> position </a:t>
            </a:r>
            <a:r>
              <a:rPr lang="en-GB" dirty="0" err="1"/>
              <a:t>i</a:t>
            </a:r>
            <a:r>
              <a:rPr lang="en-GB" dirty="0"/>
              <a:t> </a:t>
            </a:r>
            <a:r>
              <a:rPr lang="en-GB" dirty="0" err="1"/>
              <a:t>laget</a:t>
            </a:r>
            <a:r>
              <a:rPr lang="en-GB" dirty="0"/>
              <a:t> </a:t>
            </a:r>
            <a:r>
              <a:rPr lang="en-GB" dirty="0" err="1"/>
              <a:t>och</a:t>
            </a:r>
            <a:r>
              <a:rPr lang="en-GB" dirty="0"/>
              <a:t> </a:t>
            </a:r>
            <a:r>
              <a:rPr lang="en-GB" dirty="0" err="1"/>
              <a:t>skeden</a:t>
            </a:r>
            <a:r>
              <a:rPr lang="en-GB" dirty="0"/>
              <a:t> </a:t>
            </a:r>
            <a:r>
              <a:rPr lang="en-GB" dirty="0" err="1"/>
              <a:t>i</a:t>
            </a:r>
            <a:r>
              <a:rPr lang="en-GB" dirty="0"/>
              <a:t> </a:t>
            </a:r>
            <a:r>
              <a:rPr lang="en-GB" dirty="0" err="1"/>
              <a:t>matchen</a:t>
            </a:r>
            <a:r>
              <a:rPr lang="en-GB" dirty="0"/>
              <a:t> </a:t>
            </a:r>
            <a:r>
              <a:rPr lang="en-GB" dirty="0" err="1"/>
              <a:t>som</a:t>
            </a:r>
            <a:r>
              <a:rPr lang="en-GB" dirty="0"/>
              <a:t> man </a:t>
            </a:r>
            <a:r>
              <a:rPr lang="en-GB" dirty="0" err="1"/>
              <a:t>har</a:t>
            </a:r>
            <a:r>
              <a:rPr lang="en-GB" dirty="0"/>
              <a:t> </a:t>
            </a:r>
            <a:r>
              <a:rPr lang="en-GB" dirty="0" err="1"/>
              <a:t>nytta</a:t>
            </a:r>
            <a:r>
              <a:rPr lang="en-GB" dirty="0"/>
              <a:t> </a:t>
            </a:r>
            <a:r>
              <a:rPr lang="en-GB" dirty="0" err="1"/>
              <a:t>av</a:t>
            </a:r>
            <a:r>
              <a:rPr lang="en-GB" dirty="0"/>
              <a:t> den </a:t>
            </a:r>
            <a:r>
              <a:rPr lang="en-GB" dirty="0" err="1"/>
              <a:t>övningen</a:t>
            </a:r>
            <a:r>
              <a:rPr lang="en-GB" dirty="0"/>
              <a:t>. </a:t>
            </a:r>
          </a:p>
        </p:txBody>
      </p:sp>
    </p:spTree>
    <p:extLst>
      <p:ext uri="{BB962C8B-B14F-4D97-AF65-F5344CB8AC3E}">
        <p14:creationId xmlns:p14="http://schemas.microsoft.com/office/powerpoint/2010/main" val="3605651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781C2-039B-93F0-7020-7A5CD886BF08}"/>
              </a:ext>
            </a:extLst>
          </p:cNvPr>
          <p:cNvSpPr>
            <a:spLocks noGrp="1"/>
          </p:cNvSpPr>
          <p:nvPr>
            <p:ph type="title"/>
          </p:nvPr>
        </p:nvSpPr>
        <p:spPr/>
        <p:txBody>
          <a:bodyPr/>
          <a:lstStyle/>
          <a:p>
            <a:r>
              <a:rPr lang="en-GB" dirty="0" err="1"/>
              <a:t>Ledarbeteenden</a:t>
            </a:r>
            <a:r>
              <a:rPr lang="en-GB" dirty="0"/>
              <a:t> för </a:t>
            </a:r>
            <a:r>
              <a:rPr lang="en-GB" dirty="0" err="1"/>
              <a:t>att</a:t>
            </a:r>
            <a:r>
              <a:rPr lang="en-GB" dirty="0"/>
              <a:t> </a:t>
            </a:r>
            <a:r>
              <a:rPr lang="en-GB" dirty="0" err="1"/>
              <a:t>främja</a:t>
            </a:r>
            <a:r>
              <a:rPr lang="en-GB" dirty="0"/>
              <a:t> prestation o </a:t>
            </a:r>
            <a:r>
              <a:rPr lang="en-GB" dirty="0" err="1"/>
              <a:t>deltagande</a:t>
            </a:r>
            <a:endParaRPr lang="en-GB" dirty="0"/>
          </a:p>
        </p:txBody>
      </p:sp>
      <p:sp>
        <p:nvSpPr>
          <p:cNvPr id="3" name="Content Placeholder 2">
            <a:extLst>
              <a:ext uri="{FF2B5EF4-FFF2-40B4-BE49-F238E27FC236}">
                <a16:creationId xmlns:a16="http://schemas.microsoft.com/office/drawing/2014/main" id="{14BDCF72-2EB7-C9F0-38D2-088499F14881}"/>
              </a:ext>
            </a:extLst>
          </p:cNvPr>
          <p:cNvSpPr>
            <a:spLocks noGrp="1"/>
          </p:cNvSpPr>
          <p:nvPr>
            <p:ph idx="1"/>
          </p:nvPr>
        </p:nvSpPr>
        <p:spPr/>
        <p:txBody>
          <a:bodyPr>
            <a:normAutofit fontScale="92500"/>
          </a:bodyPr>
          <a:lstStyle/>
          <a:p>
            <a:r>
              <a:rPr lang="sv-SE" dirty="0"/>
              <a:t>Frågeteknik för involvering och motivering av spelarna. </a:t>
            </a:r>
          </a:p>
          <a:p>
            <a:r>
              <a:rPr lang="sv-SE" dirty="0"/>
              <a:t>Ge feedback, följ upp och beröm när spelaren lyckas. Tex om du ger feedback att spelaren ska vara halvrättvänd när du ska sätta en väggpass så ska du förlja upp och beröma när spelaren gör det senare i övningen. </a:t>
            </a:r>
          </a:p>
          <a:p>
            <a:r>
              <a:rPr lang="sv-SE" dirty="0"/>
              <a:t>Involvera spelarna i övningen, tex. Genom att fråga om avstånd mellan konan eller storlek på ytorna är ok under en specifik övning.</a:t>
            </a:r>
          </a:p>
          <a:p>
            <a:r>
              <a:rPr lang="sv-SE" dirty="0"/>
              <a:t>Relationsstödjande. Uppmuntrar känslor av omsorg. Acceptans, inkludering förtroende och repskt och detta kommuniceras på ett varm positive och konsekvent sätt.  </a:t>
            </a:r>
          </a:p>
          <a:p>
            <a:r>
              <a:rPr lang="sv-SE" dirty="0"/>
              <a:t>Hur ändras din beteende när du är stressed, arg/frusturerad, glad?</a:t>
            </a:r>
          </a:p>
        </p:txBody>
      </p:sp>
    </p:spTree>
    <p:extLst>
      <p:ext uri="{BB962C8B-B14F-4D97-AF65-F5344CB8AC3E}">
        <p14:creationId xmlns:p14="http://schemas.microsoft.com/office/powerpoint/2010/main" val="22910857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34A7D-BDE2-713D-45FD-E401F986BD0E}"/>
              </a:ext>
            </a:extLst>
          </p:cNvPr>
          <p:cNvSpPr>
            <a:spLocks noGrp="1"/>
          </p:cNvSpPr>
          <p:nvPr>
            <p:ph type="title"/>
          </p:nvPr>
        </p:nvSpPr>
        <p:spPr/>
        <p:txBody>
          <a:bodyPr/>
          <a:lstStyle/>
          <a:p>
            <a:r>
              <a:rPr lang="en-GB" dirty="0" err="1"/>
              <a:t>Träna</a:t>
            </a:r>
            <a:r>
              <a:rPr lang="en-GB" dirty="0"/>
              <a:t> </a:t>
            </a:r>
            <a:r>
              <a:rPr lang="en-GB" dirty="0" err="1"/>
              <a:t>spelarna</a:t>
            </a:r>
            <a:r>
              <a:rPr lang="en-GB" dirty="0"/>
              <a:t> </a:t>
            </a:r>
            <a:r>
              <a:rPr lang="en-GB" dirty="0" err="1"/>
              <a:t>och</a:t>
            </a:r>
            <a:r>
              <a:rPr lang="en-GB" dirty="0"/>
              <a:t> </a:t>
            </a:r>
            <a:r>
              <a:rPr lang="en-GB" dirty="0" err="1"/>
              <a:t>lagets</a:t>
            </a:r>
            <a:r>
              <a:rPr lang="en-GB" dirty="0"/>
              <a:t> </a:t>
            </a:r>
            <a:r>
              <a:rPr lang="en-GB" dirty="0" err="1"/>
              <a:t>psyke</a:t>
            </a:r>
            <a:endParaRPr lang="en-GB" dirty="0"/>
          </a:p>
        </p:txBody>
      </p:sp>
      <p:sp>
        <p:nvSpPr>
          <p:cNvPr id="3" name="Content Placeholder 2">
            <a:extLst>
              <a:ext uri="{FF2B5EF4-FFF2-40B4-BE49-F238E27FC236}">
                <a16:creationId xmlns:a16="http://schemas.microsoft.com/office/drawing/2014/main" id="{0FBA7D5D-ECD6-3845-D0ED-77EC0CFA317F}"/>
              </a:ext>
            </a:extLst>
          </p:cNvPr>
          <p:cNvSpPr>
            <a:spLocks noGrp="1"/>
          </p:cNvSpPr>
          <p:nvPr>
            <p:ph idx="1"/>
          </p:nvPr>
        </p:nvSpPr>
        <p:spPr/>
        <p:txBody>
          <a:bodyPr>
            <a:normAutofit fontScale="85000" lnSpcReduction="20000"/>
          </a:bodyPr>
          <a:lstStyle/>
          <a:p>
            <a:r>
              <a:rPr lang="en-GB" dirty="0" err="1"/>
              <a:t>Träna</a:t>
            </a:r>
            <a:r>
              <a:rPr lang="en-GB" dirty="0"/>
              <a:t> med </a:t>
            </a:r>
            <a:r>
              <a:rPr lang="en-GB" dirty="0" err="1"/>
              <a:t>tanke</a:t>
            </a:r>
            <a:r>
              <a:rPr lang="en-GB" dirty="0"/>
              <a:t>, </a:t>
            </a:r>
            <a:r>
              <a:rPr lang="en-GB" dirty="0" err="1"/>
              <a:t>spela</a:t>
            </a:r>
            <a:r>
              <a:rPr lang="en-GB" dirty="0"/>
              <a:t> med </a:t>
            </a:r>
            <a:r>
              <a:rPr lang="en-GB" dirty="0" err="1"/>
              <a:t>känsla</a:t>
            </a:r>
            <a:r>
              <a:rPr lang="en-GB" dirty="0"/>
              <a:t>. </a:t>
            </a:r>
            <a:r>
              <a:rPr lang="en-GB" dirty="0" err="1"/>
              <a:t>Tänk</a:t>
            </a:r>
            <a:r>
              <a:rPr lang="en-GB" dirty="0"/>
              <a:t> </a:t>
            </a:r>
            <a:r>
              <a:rPr lang="en-GB" dirty="0" err="1"/>
              <a:t>och</a:t>
            </a:r>
            <a:r>
              <a:rPr lang="en-GB" dirty="0"/>
              <a:t> </a:t>
            </a:r>
            <a:r>
              <a:rPr lang="en-GB" dirty="0" err="1"/>
              <a:t>reflektera</a:t>
            </a:r>
            <a:r>
              <a:rPr lang="en-GB" dirty="0"/>
              <a:t> </a:t>
            </a:r>
            <a:r>
              <a:rPr lang="en-GB" dirty="0" err="1"/>
              <a:t>på</a:t>
            </a:r>
            <a:r>
              <a:rPr lang="en-GB" dirty="0"/>
              <a:t> </a:t>
            </a:r>
            <a:r>
              <a:rPr lang="en-GB" dirty="0" err="1"/>
              <a:t>träningar</a:t>
            </a:r>
            <a:r>
              <a:rPr lang="en-GB" dirty="0"/>
              <a:t> men </a:t>
            </a:r>
            <a:r>
              <a:rPr lang="en-GB" dirty="0" err="1"/>
              <a:t>på</a:t>
            </a:r>
            <a:r>
              <a:rPr lang="en-GB" dirty="0"/>
              <a:t> </a:t>
            </a:r>
            <a:r>
              <a:rPr lang="en-GB" dirty="0" err="1"/>
              <a:t>matchen</a:t>
            </a:r>
            <a:r>
              <a:rPr lang="en-GB" dirty="0"/>
              <a:t> </a:t>
            </a:r>
            <a:r>
              <a:rPr lang="en-GB" dirty="0" err="1"/>
              <a:t>tänka</a:t>
            </a:r>
            <a:r>
              <a:rPr lang="en-GB" dirty="0"/>
              <a:t> </a:t>
            </a:r>
            <a:r>
              <a:rPr lang="en-GB" dirty="0" err="1"/>
              <a:t>på</a:t>
            </a:r>
            <a:r>
              <a:rPr lang="en-GB" dirty="0"/>
              <a:t> </a:t>
            </a:r>
            <a:r>
              <a:rPr lang="en-GB" dirty="0" err="1"/>
              <a:t>känslan</a:t>
            </a:r>
            <a:r>
              <a:rPr lang="en-GB" dirty="0"/>
              <a:t> </a:t>
            </a:r>
            <a:r>
              <a:rPr lang="en-GB" dirty="0" err="1"/>
              <a:t>att</a:t>
            </a:r>
            <a:r>
              <a:rPr lang="en-GB" dirty="0"/>
              <a:t> </a:t>
            </a:r>
            <a:r>
              <a:rPr lang="en-GB" dirty="0" err="1"/>
              <a:t>spela</a:t>
            </a:r>
            <a:r>
              <a:rPr lang="en-GB" dirty="0"/>
              <a:t> </a:t>
            </a:r>
            <a:r>
              <a:rPr lang="en-GB" dirty="0" err="1"/>
              <a:t>fotboll</a:t>
            </a:r>
            <a:r>
              <a:rPr lang="en-GB" dirty="0"/>
              <a:t> (tank </a:t>
            </a:r>
            <a:r>
              <a:rPr lang="en-GB" dirty="0" err="1"/>
              <a:t>på</a:t>
            </a:r>
            <a:r>
              <a:rPr lang="en-GB" dirty="0"/>
              <a:t> </a:t>
            </a:r>
            <a:r>
              <a:rPr lang="en-GB" dirty="0" err="1"/>
              <a:t>när</a:t>
            </a:r>
            <a:r>
              <a:rPr lang="en-GB" dirty="0"/>
              <a:t> du </a:t>
            </a:r>
            <a:r>
              <a:rPr lang="en-GB" dirty="0" err="1"/>
              <a:t>började</a:t>
            </a:r>
            <a:r>
              <a:rPr lang="en-GB" dirty="0"/>
              <a:t> </a:t>
            </a:r>
            <a:r>
              <a:rPr lang="en-GB" dirty="0" err="1"/>
              <a:t>spela</a:t>
            </a:r>
            <a:r>
              <a:rPr lang="en-GB" dirty="0"/>
              <a:t> </a:t>
            </a:r>
            <a:r>
              <a:rPr lang="en-GB" dirty="0" err="1"/>
              <a:t>fotboll</a:t>
            </a:r>
            <a:r>
              <a:rPr lang="en-GB" dirty="0"/>
              <a:t>). </a:t>
            </a:r>
          </a:p>
          <a:p>
            <a:r>
              <a:rPr lang="en-GB" dirty="0" err="1"/>
              <a:t>Som</a:t>
            </a:r>
            <a:r>
              <a:rPr lang="en-GB" dirty="0"/>
              <a:t> </a:t>
            </a:r>
            <a:r>
              <a:rPr lang="en-GB" dirty="0" err="1"/>
              <a:t>tränare</a:t>
            </a:r>
            <a:r>
              <a:rPr lang="en-GB" dirty="0"/>
              <a:t> under matcher </a:t>
            </a:r>
            <a:r>
              <a:rPr lang="en-GB" dirty="0" err="1"/>
              <a:t>trigga</a:t>
            </a:r>
            <a:r>
              <a:rPr lang="en-GB" dirty="0"/>
              <a:t> den </a:t>
            </a:r>
            <a:r>
              <a:rPr lang="en-GB" dirty="0" err="1"/>
              <a:t>känslomässiga</a:t>
            </a:r>
            <a:r>
              <a:rPr lang="en-GB" dirty="0"/>
              <a:t> </a:t>
            </a:r>
            <a:r>
              <a:rPr lang="en-GB" dirty="0" err="1"/>
              <a:t>istället</a:t>
            </a:r>
            <a:r>
              <a:rPr lang="en-GB" dirty="0"/>
              <a:t> för </a:t>
            </a:r>
            <a:r>
              <a:rPr lang="en-GB" dirty="0" err="1"/>
              <a:t>att</a:t>
            </a:r>
            <a:r>
              <a:rPr lang="en-GB" dirty="0"/>
              <a:t> </a:t>
            </a:r>
            <a:r>
              <a:rPr lang="en-GB" dirty="0" err="1"/>
              <a:t>ge</a:t>
            </a:r>
            <a:r>
              <a:rPr lang="en-GB" dirty="0"/>
              <a:t> för </a:t>
            </a:r>
            <a:r>
              <a:rPr lang="en-GB" dirty="0" err="1"/>
              <a:t>många</a:t>
            </a:r>
            <a:r>
              <a:rPr lang="en-GB" dirty="0"/>
              <a:t> </a:t>
            </a:r>
            <a:r>
              <a:rPr lang="en-GB" dirty="0" err="1"/>
              <a:t>detaljerade</a:t>
            </a:r>
            <a:r>
              <a:rPr lang="en-GB" dirty="0"/>
              <a:t> </a:t>
            </a:r>
            <a:r>
              <a:rPr lang="en-GB" dirty="0" err="1"/>
              <a:t>instruktioner</a:t>
            </a:r>
            <a:endParaRPr lang="en-GB" dirty="0"/>
          </a:p>
          <a:p>
            <a:r>
              <a:rPr lang="en-GB" dirty="0" err="1"/>
              <a:t>Som</a:t>
            </a:r>
            <a:r>
              <a:rPr lang="en-GB" dirty="0"/>
              <a:t> </a:t>
            </a:r>
            <a:r>
              <a:rPr lang="en-GB" dirty="0" err="1"/>
              <a:t>tränare</a:t>
            </a:r>
            <a:r>
              <a:rPr lang="en-GB" dirty="0"/>
              <a:t> </a:t>
            </a:r>
            <a:r>
              <a:rPr lang="en-GB" dirty="0" err="1"/>
              <a:t>informera</a:t>
            </a:r>
            <a:r>
              <a:rPr lang="en-GB" dirty="0"/>
              <a:t> </a:t>
            </a:r>
            <a:r>
              <a:rPr lang="en-GB" dirty="0" err="1"/>
              <a:t>spelarna</a:t>
            </a:r>
            <a:r>
              <a:rPr lang="en-GB" dirty="0"/>
              <a:t> </a:t>
            </a:r>
            <a:r>
              <a:rPr lang="en-GB" dirty="0" err="1"/>
              <a:t>innan</a:t>
            </a:r>
            <a:r>
              <a:rPr lang="en-GB" dirty="0"/>
              <a:t> </a:t>
            </a:r>
            <a:r>
              <a:rPr lang="en-GB" dirty="0" err="1"/>
              <a:t>träningen</a:t>
            </a:r>
            <a:r>
              <a:rPr lang="en-GB" dirty="0"/>
              <a:t> om </a:t>
            </a:r>
            <a:r>
              <a:rPr lang="en-GB" dirty="0" err="1"/>
              <a:t>syftet</a:t>
            </a:r>
            <a:r>
              <a:rPr lang="en-GB" dirty="0"/>
              <a:t> med </a:t>
            </a:r>
            <a:r>
              <a:rPr lang="en-GB" dirty="0" err="1"/>
              <a:t>träningen</a:t>
            </a:r>
            <a:r>
              <a:rPr lang="en-GB" dirty="0"/>
              <a:t>: </a:t>
            </a:r>
            <a:r>
              <a:rPr lang="en-GB" dirty="0" err="1"/>
              <a:t>vad</a:t>
            </a:r>
            <a:r>
              <a:rPr lang="en-GB" dirty="0"/>
              <a:t>, </a:t>
            </a:r>
            <a:r>
              <a:rPr lang="en-GB" dirty="0" err="1"/>
              <a:t>hur</a:t>
            </a:r>
            <a:r>
              <a:rPr lang="en-GB" dirty="0"/>
              <a:t>, </a:t>
            </a:r>
            <a:r>
              <a:rPr lang="en-GB" dirty="0" err="1"/>
              <a:t>varför</a:t>
            </a:r>
            <a:r>
              <a:rPr lang="en-GB" dirty="0"/>
              <a:t>.</a:t>
            </a:r>
          </a:p>
          <a:p>
            <a:r>
              <a:rPr lang="en-GB" dirty="0" err="1"/>
              <a:t>Efter</a:t>
            </a:r>
            <a:r>
              <a:rPr lang="en-GB" dirty="0"/>
              <a:t> </a:t>
            </a:r>
            <a:r>
              <a:rPr lang="en-GB" dirty="0" err="1"/>
              <a:t>träningen</a:t>
            </a:r>
            <a:r>
              <a:rPr lang="en-GB" dirty="0"/>
              <a:t> </a:t>
            </a:r>
            <a:r>
              <a:rPr lang="en-GB" dirty="0" err="1"/>
              <a:t>en</a:t>
            </a:r>
            <a:r>
              <a:rPr lang="en-GB" dirty="0"/>
              <a:t> </a:t>
            </a:r>
            <a:r>
              <a:rPr lang="en-GB" dirty="0" err="1"/>
              <a:t>kort</a:t>
            </a:r>
            <a:r>
              <a:rPr lang="en-GB" dirty="0"/>
              <a:t> </a:t>
            </a:r>
            <a:r>
              <a:rPr lang="en-GB" dirty="0" err="1"/>
              <a:t>reflektion</a:t>
            </a:r>
            <a:r>
              <a:rPr lang="en-GB" dirty="0"/>
              <a:t> (</a:t>
            </a:r>
            <a:r>
              <a:rPr lang="en-GB" dirty="0" err="1"/>
              <a:t>vad</a:t>
            </a:r>
            <a:r>
              <a:rPr lang="en-GB" dirty="0"/>
              <a:t> </a:t>
            </a:r>
            <a:r>
              <a:rPr lang="en-GB" dirty="0" err="1"/>
              <a:t>hur</a:t>
            </a:r>
            <a:r>
              <a:rPr lang="en-GB" dirty="0"/>
              <a:t> </a:t>
            </a:r>
            <a:r>
              <a:rPr lang="en-GB" dirty="0" err="1"/>
              <a:t>varför</a:t>
            </a:r>
            <a:r>
              <a:rPr lang="en-GB" dirty="0"/>
              <a:t>). </a:t>
            </a:r>
            <a:r>
              <a:rPr lang="en-GB" dirty="0" err="1"/>
              <a:t>Förstärk</a:t>
            </a:r>
            <a:r>
              <a:rPr lang="en-GB" dirty="0"/>
              <a:t> </a:t>
            </a:r>
            <a:r>
              <a:rPr lang="en-GB" dirty="0" err="1"/>
              <a:t>vad</a:t>
            </a:r>
            <a:r>
              <a:rPr lang="en-GB" dirty="0"/>
              <a:t> </a:t>
            </a:r>
            <a:r>
              <a:rPr lang="en-GB" dirty="0" err="1"/>
              <a:t>som</a:t>
            </a:r>
            <a:r>
              <a:rPr lang="en-GB" dirty="0"/>
              <a:t> </a:t>
            </a:r>
            <a:r>
              <a:rPr lang="en-GB" dirty="0" err="1"/>
              <a:t>har</a:t>
            </a:r>
            <a:r>
              <a:rPr lang="en-GB" dirty="0"/>
              <a:t> </a:t>
            </a:r>
            <a:r>
              <a:rPr lang="en-GB" dirty="0" err="1"/>
              <a:t>varit</a:t>
            </a:r>
            <a:r>
              <a:rPr lang="en-GB" dirty="0"/>
              <a:t> bra under </a:t>
            </a:r>
            <a:r>
              <a:rPr lang="en-GB" dirty="0" err="1"/>
              <a:t>träningen</a:t>
            </a:r>
            <a:r>
              <a:rPr lang="en-GB" dirty="0"/>
              <a:t>. </a:t>
            </a:r>
          </a:p>
          <a:p>
            <a:r>
              <a:rPr lang="en-GB" dirty="0" err="1"/>
              <a:t>Ett</a:t>
            </a:r>
            <a:r>
              <a:rPr lang="en-GB" dirty="0"/>
              <a:t> tips vid </a:t>
            </a:r>
            <a:r>
              <a:rPr lang="en-GB" dirty="0" err="1"/>
              <a:t>motgång</a:t>
            </a:r>
            <a:r>
              <a:rPr lang="en-GB" dirty="0"/>
              <a:t> </a:t>
            </a:r>
            <a:r>
              <a:rPr lang="en-GB" dirty="0" err="1"/>
              <a:t>eller</a:t>
            </a:r>
            <a:r>
              <a:rPr lang="en-GB" dirty="0"/>
              <a:t> </a:t>
            </a:r>
            <a:r>
              <a:rPr lang="en-GB" dirty="0" err="1"/>
              <a:t>förlust</a:t>
            </a:r>
            <a:r>
              <a:rPr lang="en-GB" dirty="0"/>
              <a:t> </a:t>
            </a:r>
            <a:r>
              <a:rPr lang="en-GB" dirty="0" err="1"/>
              <a:t>i</a:t>
            </a:r>
            <a:r>
              <a:rPr lang="en-GB" dirty="0"/>
              <a:t> </a:t>
            </a:r>
            <a:r>
              <a:rPr lang="en-GB" dirty="0" err="1"/>
              <a:t>en</a:t>
            </a:r>
            <a:r>
              <a:rPr lang="en-GB" dirty="0"/>
              <a:t> match: </a:t>
            </a:r>
            <a:r>
              <a:rPr lang="en-GB" dirty="0" err="1"/>
              <a:t>symbolisk</a:t>
            </a:r>
            <a:r>
              <a:rPr lang="en-GB" dirty="0"/>
              <a:t> ta </a:t>
            </a:r>
            <a:r>
              <a:rPr lang="en-GB" dirty="0" err="1"/>
              <a:t>fram</a:t>
            </a:r>
            <a:r>
              <a:rPr lang="en-GB" dirty="0"/>
              <a:t> </a:t>
            </a:r>
            <a:r>
              <a:rPr lang="en-GB" dirty="0" err="1"/>
              <a:t>papperskorg</a:t>
            </a:r>
            <a:r>
              <a:rPr lang="en-GB" dirty="0"/>
              <a:t> </a:t>
            </a:r>
            <a:r>
              <a:rPr lang="en-GB" dirty="0" err="1"/>
              <a:t>där</a:t>
            </a:r>
            <a:r>
              <a:rPr lang="en-GB" dirty="0"/>
              <a:t> man </a:t>
            </a:r>
            <a:r>
              <a:rPr lang="en-GB" dirty="0" err="1"/>
              <a:t>kan</a:t>
            </a:r>
            <a:r>
              <a:rPr lang="en-GB" dirty="0"/>
              <a:t> </a:t>
            </a:r>
            <a:r>
              <a:rPr lang="en-GB" dirty="0" err="1"/>
              <a:t>ventilera</a:t>
            </a:r>
            <a:r>
              <a:rPr lang="en-GB" dirty="0"/>
              <a:t>, </a:t>
            </a:r>
            <a:r>
              <a:rPr lang="en-GB" dirty="0" err="1"/>
              <a:t>slänga</a:t>
            </a:r>
            <a:r>
              <a:rPr lang="en-GB" dirty="0"/>
              <a:t> det negative </a:t>
            </a:r>
            <a:r>
              <a:rPr lang="en-GB" dirty="0" err="1"/>
              <a:t>och</a:t>
            </a:r>
            <a:r>
              <a:rPr lang="en-GB" dirty="0"/>
              <a:t> sedan </a:t>
            </a:r>
            <a:r>
              <a:rPr lang="en-GB" dirty="0" err="1"/>
              <a:t>stänger</a:t>
            </a:r>
            <a:r>
              <a:rPr lang="en-GB" dirty="0"/>
              <a:t> man locket.  Sedan </a:t>
            </a:r>
            <a:r>
              <a:rPr lang="en-GB" dirty="0" err="1"/>
              <a:t>fokusera</a:t>
            </a:r>
            <a:r>
              <a:rPr lang="en-GB" dirty="0"/>
              <a:t> </a:t>
            </a:r>
            <a:r>
              <a:rPr lang="en-GB" dirty="0" err="1"/>
              <a:t>på</a:t>
            </a:r>
            <a:r>
              <a:rPr lang="en-GB" dirty="0"/>
              <a:t> </a:t>
            </a:r>
            <a:r>
              <a:rPr lang="en-GB" dirty="0" err="1"/>
              <a:t>lärdomen</a:t>
            </a:r>
            <a:r>
              <a:rPr lang="en-GB" dirty="0"/>
              <a:t>. </a:t>
            </a:r>
          </a:p>
          <a:p>
            <a:r>
              <a:rPr lang="en-GB" dirty="0"/>
              <a:t>Skapa </a:t>
            </a:r>
            <a:r>
              <a:rPr lang="en-GB" dirty="0" err="1"/>
              <a:t>en</a:t>
            </a:r>
            <a:r>
              <a:rPr lang="en-GB" dirty="0"/>
              <a:t> kultur </a:t>
            </a:r>
            <a:r>
              <a:rPr lang="en-GB" dirty="0" err="1"/>
              <a:t>där</a:t>
            </a:r>
            <a:r>
              <a:rPr lang="en-GB" dirty="0"/>
              <a:t> </a:t>
            </a:r>
            <a:r>
              <a:rPr lang="en-GB" dirty="0" err="1"/>
              <a:t>spelarna</a:t>
            </a:r>
            <a:r>
              <a:rPr lang="en-GB" dirty="0"/>
              <a:t> </a:t>
            </a:r>
            <a:r>
              <a:rPr lang="en-GB" dirty="0" err="1"/>
              <a:t>kan</a:t>
            </a:r>
            <a:r>
              <a:rPr lang="en-GB" dirty="0"/>
              <a:t> </a:t>
            </a:r>
            <a:r>
              <a:rPr lang="en-GB" dirty="0" err="1"/>
              <a:t>ge</a:t>
            </a:r>
            <a:r>
              <a:rPr lang="en-GB" dirty="0"/>
              <a:t> feedback </a:t>
            </a:r>
            <a:r>
              <a:rPr lang="en-GB" dirty="0" err="1"/>
              <a:t>och</a:t>
            </a:r>
            <a:r>
              <a:rPr lang="en-GB" dirty="0"/>
              <a:t> </a:t>
            </a:r>
            <a:r>
              <a:rPr lang="en-GB" dirty="0" err="1"/>
              <a:t>beröm</a:t>
            </a:r>
            <a:r>
              <a:rPr lang="en-GB" dirty="0"/>
              <a:t> till </a:t>
            </a:r>
            <a:r>
              <a:rPr lang="en-GB" dirty="0" err="1"/>
              <a:t>varandra</a:t>
            </a:r>
            <a:r>
              <a:rPr lang="en-GB" dirty="0"/>
              <a:t>. </a:t>
            </a:r>
            <a:r>
              <a:rPr lang="en-GB" dirty="0" err="1"/>
              <a:t>Hjälper</a:t>
            </a:r>
            <a:r>
              <a:rPr lang="en-GB" dirty="0"/>
              <a:t> till </a:t>
            </a:r>
            <a:r>
              <a:rPr lang="en-GB" dirty="0" err="1"/>
              <a:t>att</a:t>
            </a:r>
            <a:r>
              <a:rPr lang="en-GB" dirty="0"/>
              <a:t> </a:t>
            </a:r>
            <a:r>
              <a:rPr lang="en-GB" dirty="0" err="1"/>
              <a:t>höja</a:t>
            </a:r>
            <a:r>
              <a:rPr lang="en-GB" dirty="0"/>
              <a:t> </a:t>
            </a:r>
            <a:r>
              <a:rPr lang="en-GB" dirty="0" err="1"/>
              <a:t>individens</a:t>
            </a:r>
            <a:r>
              <a:rPr lang="en-GB" dirty="0"/>
              <a:t> </a:t>
            </a:r>
            <a:r>
              <a:rPr lang="en-GB" dirty="0" err="1"/>
              <a:t>självkänsla</a:t>
            </a:r>
            <a:r>
              <a:rPr lang="en-GB" dirty="0"/>
              <a:t>. </a:t>
            </a:r>
          </a:p>
        </p:txBody>
      </p:sp>
    </p:spTree>
    <p:extLst>
      <p:ext uri="{BB962C8B-B14F-4D97-AF65-F5344CB8AC3E}">
        <p14:creationId xmlns:p14="http://schemas.microsoft.com/office/powerpoint/2010/main" val="37539267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6A706-4CCD-AE25-F078-EA1A806C1BFE}"/>
              </a:ext>
            </a:extLst>
          </p:cNvPr>
          <p:cNvSpPr>
            <a:spLocks noGrp="1"/>
          </p:cNvSpPr>
          <p:nvPr>
            <p:ph type="title"/>
          </p:nvPr>
        </p:nvSpPr>
        <p:spPr/>
        <p:txBody>
          <a:bodyPr/>
          <a:lstStyle/>
          <a:p>
            <a:r>
              <a:rPr lang="en-GB" dirty="0"/>
              <a:t>Arsenal-</a:t>
            </a:r>
            <a:r>
              <a:rPr lang="en-GB" dirty="0" err="1"/>
              <a:t>fotbollspelarens</a:t>
            </a:r>
            <a:r>
              <a:rPr lang="en-GB" dirty="0"/>
              <a:t> </a:t>
            </a:r>
            <a:r>
              <a:rPr lang="en-GB" dirty="0" err="1"/>
              <a:t>fysik</a:t>
            </a:r>
            <a:endParaRPr lang="en-GB" dirty="0"/>
          </a:p>
        </p:txBody>
      </p:sp>
      <p:sp>
        <p:nvSpPr>
          <p:cNvPr id="3" name="Content Placeholder 2">
            <a:extLst>
              <a:ext uri="{FF2B5EF4-FFF2-40B4-BE49-F238E27FC236}">
                <a16:creationId xmlns:a16="http://schemas.microsoft.com/office/drawing/2014/main" id="{6813B1BA-DD9C-98BB-4CD8-F4002DCEFE81}"/>
              </a:ext>
            </a:extLst>
          </p:cNvPr>
          <p:cNvSpPr>
            <a:spLocks noGrp="1"/>
          </p:cNvSpPr>
          <p:nvPr>
            <p:ph idx="1"/>
          </p:nvPr>
        </p:nvSpPr>
        <p:spPr/>
        <p:txBody>
          <a:bodyPr>
            <a:normAutofit lnSpcReduction="10000"/>
          </a:bodyPr>
          <a:lstStyle/>
          <a:p>
            <a:r>
              <a:rPr lang="en-GB" dirty="0" err="1"/>
              <a:t>Viktig</a:t>
            </a:r>
            <a:r>
              <a:rPr lang="en-GB" dirty="0"/>
              <a:t> med </a:t>
            </a:r>
            <a:r>
              <a:rPr lang="en-GB" dirty="0" err="1"/>
              <a:t>att</a:t>
            </a:r>
            <a:r>
              <a:rPr lang="en-GB" dirty="0"/>
              <a:t> </a:t>
            </a:r>
            <a:r>
              <a:rPr lang="en-GB" dirty="0" err="1"/>
              <a:t>lägga</a:t>
            </a:r>
            <a:r>
              <a:rPr lang="en-GB" dirty="0"/>
              <a:t> in </a:t>
            </a:r>
            <a:r>
              <a:rPr lang="en-GB" dirty="0" err="1"/>
              <a:t>aktivering</a:t>
            </a:r>
            <a:r>
              <a:rPr lang="en-GB" dirty="0"/>
              <a:t> </a:t>
            </a:r>
            <a:r>
              <a:rPr lang="en-GB" dirty="0" err="1"/>
              <a:t>i</a:t>
            </a:r>
            <a:r>
              <a:rPr lang="en-GB" dirty="0"/>
              <a:t> </a:t>
            </a:r>
            <a:r>
              <a:rPr lang="en-GB" dirty="0" err="1"/>
              <a:t>träningen</a:t>
            </a:r>
            <a:r>
              <a:rPr lang="en-GB" dirty="0"/>
              <a:t>. </a:t>
            </a:r>
            <a:r>
              <a:rPr lang="en-GB" dirty="0" err="1"/>
              <a:t>Använda</a:t>
            </a:r>
            <a:r>
              <a:rPr lang="en-GB" dirty="0"/>
              <a:t> </a:t>
            </a:r>
            <a:r>
              <a:rPr lang="en-GB" dirty="0" err="1"/>
              <a:t>egenvikt</a:t>
            </a:r>
            <a:r>
              <a:rPr lang="en-GB" dirty="0"/>
              <a:t>, </a:t>
            </a:r>
            <a:r>
              <a:rPr lang="en-GB" dirty="0" err="1"/>
              <a:t>hopp</a:t>
            </a:r>
            <a:r>
              <a:rPr lang="en-GB" dirty="0"/>
              <a:t> etc.</a:t>
            </a:r>
          </a:p>
          <a:p>
            <a:r>
              <a:rPr lang="en-GB" dirty="0" err="1"/>
              <a:t>Testar</a:t>
            </a:r>
            <a:r>
              <a:rPr lang="en-GB" dirty="0"/>
              <a:t> </a:t>
            </a:r>
            <a:r>
              <a:rPr lang="en-GB" dirty="0" err="1"/>
              <a:t>spelarna</a:t>
            </a:r>
            <a:r>
              <a:rPr lang="en-GB" dirty="0"/>
              <a:t> (</a:t>
            </a:r>
            <a:r>
              <a:rPr lang="en-GB" dirty="0" err="1"/>
              <a:t>ungdomslag</a:t>
            </a:r>
            <a:r>
              <a:rPr lang="en-GB" dirty="0"/>
              <a:t>) 4 </a:t>
            </a:r>
            <a:r>
              <a:rPr lang="en-GB" dirty="0" err="1"/>
              <a:t>gånger</a:t>
            </a:r>
            <a:r>
              <a:rPr lang="en-GB" dirty="0"/>
              <a:t> per </a:t>
            </a:r>
            <a:r>
              <a:rPr lang="en-GB" dirty="0" err="1"/>
              <a:t>år</a:t>
            </a:r>
            <a:r>
              <a:rPr lang="en-GB" dirty="0"/>
              <a:t> </a:t>
            </a:r>
            <a:r>
              <a:rPr lang="en-GB" dirty="0" err="1"/>
              <a:t>och</a:t>
            </a:r>
            <a:r>
              <a:rPr lang="en-GB" dirty="0"/>
              <a:t> </a:t>
            </a:r>
            <a:r>
              <a:rPr lang="en-GB" dirty="0" err="1"/>
              <a:t>anpassar</a:t>
            </a:r>
            <a:r>
              <a:rPr lang="en-GB" dirty="0"/>
              <a:t> </a:t>
            </a:r>
            <a:r>
              <a:rPr lang="en-GB" dirty="0" err="1"/>
              <a:t>träningsdosen</a:t>
            </a:r>
            <a:r>
              <a:rPr lang="en-GB" dirty="0"/>
              <a:t> </a:t>
            </a:r>
            <a:r>
              <a:rPr lang="en-GB" dirty="0" err="1"/>
              <a:t>och</a:t>
            </a:r>
            <a:r>
              <a:rPr lang="en-GB" dirty="0"/>
              <a:t> </a:t>
            </a:r>
            <a:r>
              <a:rPr lang="en-GB" dirty="0" err="1"/>
              <a:t>träningsgruppen</a:t>
            </a:r>
            <a:r>
              <a:rPr lang="en-GB" dirty="0"/>
              <a:t> </a:t>
            </a:r>
            <a:r>
              <a:rPr lang="en-GB" dirty="0" err="1"/>
              <a:t>efter</a:t>
            </a:r>
            <a:r>
              <a:rPr lang="en-GB" dirty="0"/>
              <a:t> det. </a:t>
            </a:r>
          </a:p>
          <a:p>
            <a:r>
              <a:rPr lang="en-GB" dirty="0"/>
              <a:t>Olika </a:t>
            </a:r>
            <a:r>
              <a:rPr lang="en-GB" dirty="0" err="1"/>
              <a:t>varningssignaler</a:t>
            </a:r>
            <a:r>
              <a:rPr lang="en-GB" dirty="0"/>
              <a:t> för </a:t>
            </a:r>
            <a:r>
              <a:rPr lang="en-GB" dirty="0" err="1"/>
              <a:t>att</a:t>
            </a:r>
            <a:r>
              <a:rPr lang="en-GB" dirty="0"/>
              <a:t> </a:t>
            </a:r>
            <a:r>
              <a:rPr lang="en-GB" dirty="0" err="1"/>
              <a:t>förhindra</a:t>
            </a:r>
            <a:r>
              <a:rPr lang="en-GB" dirty="0"/>
              <a:t> </a:t>
            </a:r>
            <a:r>
              <a:rPr lang="en-GB" dirty="0" err="1"/>
              <a:t>eventuella</a:t>
            </a:r>
            <a:r>
              <a:rPr lang="en-GB" dirty="0"/>
              <a:t> </a:t>
            </a:r>
            <a:r>
              <a:rPr lang="en-GB" dirty="0" err="1"/>
              <a:t>skador</a:t>
            </a:r>
            <a:r>
              <a:rPr lang="en-GB" dirty="0"/>
              <a:t>. Tex. Om </a:t>
            </a:r>
            <a:r>
              <a:rPr lang="en-GB" dirty="0" err="1"/>
              <a:t>spelare</a:t>
            </a:r>
            <a:r>
              <a:rPr lang="en-GB" dirty="0"/>
              <a:t> </a:t>
            </a:r>
            <a:r>
              <a:rPr lang="en-GB" dirty="0" err="1"/>
              <a:t>växte</a:t>
            </a:r>
            <a:r>
              <a:rPr lang="en-GB" dirty="0"/>
              <a:t> </a:t>
            </a:r>
            <a:r>
              <a:rPr lang="en-GB" dirty="0" err="1"/>
              <a:t>mer</a:t>
            </a:r>
            <a:r>
              <a:rPr lang="en-GB" dirty="0"/>
              <a:t> </a:t>
            </a:r>
            <a:r>
              <a:rPr lang="en-GB" dirty="0" err="1"/>
              <a:t>än</a:t>
            </a:r>
            <a:r>
              <a:rPr lang="en-GB" dirty="0"/>
              <a:t> 7.3 cm per </a:t>
            </a:r>
            <a:r>
              <a:rPr lang="en-GB" dirty="0" err="1"/>
              <a:t>år</a:t>
            </a:r>
            <a:r>
              <a:rPr lang="en-GB" dirty="0"/>
              <a:t>. </a:t>
            </a:r>
          </a:p>
          <a:p>
            <a:r>
              <a:rPr lang="en-GB" dirty="0" err="1"/>
              <a:t>Spelaren</a:t>
            </a:r>
            <a:r>
              <a:rPr lang="en-GB" dirty="0"/>
              <a:t> ska </a:t>
            </a:r>
            <a:r>
              <a:rPr lang="en-GB" dirty="0" err="1"/>
              <a:t>vara</a:t>
            </a:r>
            <a:r>
              <a:rPr lang="en-GB" dirty="0"/>
              <a:t> </a:t>
            </a:r>
            <a:r>
              <a:rPr lang="en-GB" dirty="0" err="1"/>
              <a:t>båda</a:t>
            </a:r>
            <a:r>
              <a:rPr lang="en-GB" dirty="0"/>
              <a:t> </a:t>
            </a:r>
            <a:r>
              <a:rPr lang="en-GB" dirty="0" err="1"/>
              <a:t>mentalt</a:t>
            </a:r>
            <a:r>
              <a:rPr lang="en-GB" dirty="0"/>
              <a:t> </a:t>
            </a:r>
            <a:r>
              <a:rPr lang="en-GB" dirty="0" err="1"/>
              <a:t>och</a:t>
            </a:r>
            <a:r>
              <a:rPr lang="en-GB" dirty="0"/>
              <a:t> </a:t>
            </a:r>
            <a:r>
              <a:rPr lang="en-GB" dirty="0" err="1"/>
              <a:t>fysiskt</a:t>
            </a:r>
            <a:r>
              <a:rPr lang="en-GB" dirty="0"/>
              <a:t> </a:t>
            </a:r>
            <a:r>
              <a:rPr lang="en-GB" dirty="0" err="1"/>
              <a:t>mogen</a:t>
            </a:r>
            <a:r>
              <a:rPr lang="en-GB" dirty="0"/>
              <a:t> för </a:t>
            </a:r>
            <a:r>
              <a:rPr lang="en-GB" dirty="0" err="1"/>
              <a:t>att</a:t>
            </a:r>
            <a:r>
              <a:rPr lang="en-GB" dirty="0"/>
              <a:t> </a:t>
            </a:r>
            <a:r>
              <a:rPr lang="en-GB" dirty="0" err="1"/>
              <a:t>kunna</a:t>
            </a:r>
            <a:r>
              <a:rPr lang="en-GB" dirty="0"/>
              <a:t> </a:t>
            </a:r>
            <a:r>
              <a:rPr lang="en-GB" dirty="0" err="1"/>
              <a:t>spela</a:t>
            </a:r>
            <a:r>
              <a:rPr lang="en-GB" dirty="0"/>
              <a:t> med </a:t>
            </a:r>
            <a:r>
              <a:rPr lang="en-GB" dirty="0" err="1"/>
              <a:t>äldre</a:t>
            </a:r>
            <a:r>
              <a:rPr lang="en-GB" dirty="0"/>
              <a:t>. </a:t>
            </a:r>
          </a:p>
          <a:p>
            <a:r>
              <a:rPr lang="en-GB" dirty="0" err="1"/>
              <a:t>Idé</a:t>
            </a:r>
            <a:r>
              <a:rPr lang="en-GB" dirty="0"/>
              <a:t> </a:t>
            </a:r>
            <a:r>
              <a:rPr lang="en-GB" dirty="0" err="1"/>
              <a:t>från</a:t>
            </a:r>
            <a:r>
              <a:rPr lang="en-GB" dirty="0"/>
              <a:t> Pontus: </a:t>
            </a:r>
            <a:r>
              <a:rPr lang="en-GB" dirty="0" err="1"/>
              <a:t>Tekniktest</a:t>
            </a:r>
            <a:r>
              <a:rPr lang="en-GB" dirty="0"/>
              <a:t> med boll </a:t>
            </a:r>
            <a:r>
              <a:rPr lang="en-GB" dirty="0" err="1"/>
              <a:t>på</a:t>
            </a:r>
            <a:r>
              <a:rPr lang="en-GB" dirty="0"/>
              <a:t> </a:t>
            </a:r>
            <a:r>
              <a:rPr lang="en-GB" dirty="0" err="1"/>
              <a:t>en</a:t>
            </a:r>
            <a:r>
              <a:rPr lang="en-GB" dirty="0"/>
              <a:t> </a:t>
            </a:r>
            <a:r>
              <a:rPr lang="en-GB" dirty="0" err="1"/>
              <a:t>väldefinerad</a:t>
            </a:r>
            <a:r>
              <a:rPr lang="en-GB" dirty="0"/>
              <a:t> </a:t>
            </a:r>
            <a:r>
              <a:rPr lang="en-GB" dirty="0" err="1"/>
              <a:t>bana</a:t>
            </a:r>
            <a:r>
              <a:rPr lang="en-GB" dirty="0"/>
              <a:t> </a:t>
            </a:r>
            <a:r>
              <a:rPr lang="en-GB" dirty="0" err="1"/>
              <a:t>på</a:t>
            </a:r>
            <a:r>
              <a:rPr lang="en-GB" dirty="0"/>
              <a:t> </a:t>
            </a:r>
            <a:r>
              <a:rPr lang="en-GB" dirty="0" err="1"/>
              <a:t>vallen</a:t>
            </a:r>
            <a:r>
              <a:rPr lang="en-GB" dirty="0"/>
              <a:t>. </a:t>
            </a:r>
          </a:p>
          <a:p>
            <a:endParaRPr lang="en-GB" dirty="0"/>
          </a:p>
        </p:txBody>
      </p:sp>
    </p:spTree>
    <p:extLst>
      <p:ext uri="{BB962C8B-B14F-4D97-AF65-F5344CB8AC3E}">
        <p14:creationId xmlns:p14="http://schemas.microsoft.com/office/powerpoint/2010/main" val="42452519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C80C2-A164-ADD2-B023-9AF838F45E35}"/>
              </a:ext>
            </a:extLst>
          </p:cNvPr>
          <p:cNvSpPr>
            <a:spLocks noGrp="1"/>
          </p:cNvSpPr>
          <p:nvPr>
            <p:ph type="title"/>
          </p:nvPr>
        </p:nvSpPr>
        <p:spPr/>
        <p:txBody>
          <a:bodyPr/>
          <a:lstStyle/>
          <a:p>
            <a:r>
              <a:rPr lang="en-GB" dirty="0" err="1"/>
              <a:t>Försvarsspel</a:t>
            </a:r>
            <a:r>
              <a:rPr lang="en-GB" dirty="0"/>
              <a:t> 4-4-2 </a:t>
            </a:r>
          </a:p>
        </p:txBody>
      </p:sp>
      <p:sp>
        <p:nvSpPr>
          <p:cNvPr id="3" name="Content Placeholder 2">
            <a:extLst>
              <a:ext uri="{FF2B5EF4-FFF2-40B4-BE49-F238E27FC236}">
                <a16:creationId xmlns:a16="http://schemas.microsoft.com/office/drawing/2014/main" id="{E3A69F1F-B203-E435-D32B-8B01426203DA}"/>
              </a:ext>
            </a:extLst>
          </p:cNvPr>
          <p:cNvSpPr>
            <a:spLocks noGrp="1"/>
          </p:cNvSpPr>
          <p:nvPr>
            <p:ph idx="1"/>
          </p:nvPr>
        </p:nvSpPr>
        <p:spPr/>
        <p:txBody>
          <a:bodyPr/>
          <a:lstStyle/>
          <a:p>
            <a:r>
              <a:rPr lang="en-GB" dirty="0" err="1"/>
              <a:t>Uppfattades</a:t>
            </a:r>
            <a:r>
              <a:rPr lang="en-GB" dirty="0"/>
              <a:t> </a:t>
            </a:r>
            <a:r>
              <a:rPr lang="en-GB" dirty="0" err="1"/>
              <a:t>mycket</a:t>
            </a:r>
            <a:r>
              <a:rPr lang="en-GB" dirty="0"/>
              <a:t> </a:t>
            </a:r>
            <a:r>
              <a:rPr lang="en-GB" dirty="0" err="1"/>
              <a:t>resultatfixerad</a:t>
            </a:r>
            <a:r>
              <a:rPr lang="en-GB" dirty="0"/>
              <a:t> men </a:t>
            </a:r>
            <a:r>
              <a:rPr lang="en-GB" dirty="0" err="1"/>
              <a:t>effektivt</a:t>
            </a:r>
            <a:r>
              <a:rPr lang="en-GB" dirty="0"/>
              <a:t> (</a:t>
            </a:r>
            <a:r>
              <a:rPr lang="en-GB" dirty="0" err="1"/>
              <a:t>tråkigt</a:t>
            </a:r>
            <a:r>
              <a:rPr lang="en-GB" dirty="0"/>
              <a:t> </a:t>
            </a:r>
            <a:r>
              <a:rPr lang="en-GB" dirty="0" err="1"/>
              <a:t>att</a:t>
            </a:r>
            <a:r>
              <a:rPr lang="en-GB" dirty="0"/>
              <a:t> </a:t>
            </a:r>
            <a:r>
              <a:rPr lang="en-GB" dirty="0" err="1"/>
              <a:t>spela</a:t>
            </a:r>
            <a:r>
              <a:rPr lang="en-GB" dirty="0"/>
              <a:t> </a:t>
            </a:r>
            <a:r>
              <a:rPr lang="en-GB" dirty="0" err="1"/>
              <a:t>och</a:t>
            </a:r>
            <a:r>
              <a:rPr lang="en-GB" dirty="0"/>
              <a:t> </a:t>
            </a:r>
            <a:r>
              <a:rPr lang="en-GB" dirty="0" err="1"/>
              <a:t>titta</a:t>
            </a:r>
            <a:r>
              <a:rPr lang="en-GB" dirty="0"/>
              <a:t> </a:t>
            </a:r>
            <a:r>
              <a:rPr lang="en-GB" dirty="0" err="1"/>
              <a:t>på</a:t>
            </a:r>
            <a:r>
              <a:rPr lang="en-GB" dirty="0"/>
              <a:t> ) </a:t>
            </a:r>
            <a:r>
              <a:rPr lang="en-GB" dirty="0" err="1"/>
              <a:t>sätt</a:t>
            </a:r>
            <a:r>
              <a:rPr lang="en-GB" dirty="0"/>
              <a:t> </a:t>
            </a:r>
            <a:r>
              <a:rPr lang="en-GB" dirty="0" err="1"/>
              <a:t>att</a:t>
            </a:r>
            <a:r>
              <a:rPr lang="en-GB" dirty="0"/>
              <a:t> </a:t>
            </a:r>
            <a:r>
              <a:rPr lang="en-GB" dirty="0" err="1"/>
              <a:t>spela</a:t>
            </a:r>
            <a:r>
              <a:rPr lang="en-GB" dirty="0"/>
              <a:t> </a:t>
            </a:r>
            <a:r>
              <a:rPr lang="en-GB" dirty="0" err="1"/>
              <a:t>fotboll</a:t>
            </a:r>
            <a:r>
              <a:rPr lang="en-GB" dirty="0"/>
              <a:t>. </a:t>
            </a:r>
          </a:p>
          <a:p>
            <a:r>
              <a:rPr lang="en-GB" dirty="0" err="1"/>
              <a:t>Positionsspel</a:t>
            </a:r>
            <a:r>
              <a:rPr lang="en-GB" dirty="0"/>
              <a:t> </a:t>
            </a:r>
            <a:r>
              <a:rPr lang="en-GB" dirty="0" err="1"/>
              <a:t>i</a:t>
            </a:r>
            <a:r>
              <a:rPr lang="en-GB" dirty="0"/>
              <a:t> </a:t>
            </a:r>
            <a:r>
              <a:rPr lang="en-GB" dirty="0" err="1"/>
              <a:t>försvaret</a:t>
            </a:r>
            <a:r>
              <a:rPr lang="en-GB" dirty="0"/>
              <a:t> </a:t>
            </a:r>
            <a:r>
              <a:rPr lang="en-GB" dirty="0" err="1"/>
              <a:t>hela</a:t>
            </a:r>
            <a:r>
              <a:rPr lang="en-GB" dirty="0"/>
              <a:t> </a:t>
            </a:r>
            <a:r>
              <a:rPr lang="en-GB" dirty="0" err="1"/>
              <a:t>tiden</a:t>
            </a:r>
            <a:r>
              <a:rPr lang="en-GB" dirty="0"/>
              <a:t>. </a:t>
            </a:r>
            <a:r>
              <a:rPr lang="en-GB" dirty="0" err="1"/>
              <a:t>Täcka</a:t>
            </a:r>
            <a:r>
              <a:rPr lang="en-GB" dirty="0"/>
              <a:t> </a:t>
            </a:r>
            <a:r>
              <a:rPr lang="en-GB" dirty="0" err="1"/>
              <a:t>ytor</a:t>
            </a:r>
            <a:r>
              <a:rPr lang="en-GB" dirty="0"/>
              <a:t> </a:t>
            </a:r>
            <a:r>
              <a:rPr lang="en-GB" dirty="0" err="1"/>
              <a:t>baserad</a:t>
            </a:r>
            <a:r>
              <a:rPr lang="en-GB" dirty="0"/>
              <a:t> </a:t>
            </a:r>
            <a:r>
              <a:rPr lang="en-GB" dirty="0" err="1"/>
              <a:t>på</a:t>
            </a:r>
            <a:r>
              <a:rPr lang="en-GB" dirty="0"/>
              <a:t> var </a:t>
            </a:r>
            <a:r>
              <a:rPr lang="en-GB" dirty="0" err="1"/>
              <a:t>bollen</a:t>
            </a:r>
            <a:r>
              <a:rPr lang="en-GB" dirty="0"/>
              <a:t> </a:t>
            </a:r>
            <a:r>
              <a:rPr lang="en-GB" dirty="0" err="1"/>
              <a:t>och</a:t>
            </a:r>
            <a:r>
              <a:rPr lang="en-GB" dirty="0"/>
              <a:t> </a:t>
            </a:r>
            <a:r>
              <a:rPr lang="en-GB" dirty="0" err="1"/>
              <a:t>motståndarna</a:t>
            </a:r>
            <a:r>
              <a:rPr lang="en-GB" dirty="0"/>
              <a:t>. </a:t>
            </a:r>
            <a:r>
              <a:rPr lang="en-GB" dirty="0" err="1"/>
              <a:t>Spela</a:t>
            </a:r>
            <a:r>
              <a:rPr lang="en-GB" dirty="0"/>
              <a:t> </a:t>
            </a:r>
            <a:r>
              <a:rPr lang="en-GB" dirty="0" err="1"/>
              <a:t>som</a:t>
            </a:r>
            <a:r>
              <a:rPr lang="en-GB" dirty="0"/>
              <a:t> </a:t>
            </a:r>
            <a:r>
              <a:rPr lang="en-GB" dirty="0" err="1"/>
              <a:t>ett</a:t>
            </a:r>
            <a:r>
              <a:rPr lang="en-GB" dirty="0"/>
              <a:t> lag </a:t>
            </a:r>
            <a:r>
              <a:rPr lang="en-GB" dirty="0" err="1"/>
              <a:t>och</a:t>
            </a:r>
            <a:r>
              <a:rPr lang="en-GB" dirty="0"/>
              <a:t> </a:t>
            </a:r>
            <a:r>
              <a:rPr lang="en-GB" dirty="0" err="1"/>
              <a:t>ingen</a:t>
            </a:r>
            <a:r>
              <a:rPr lang="en-GB" dirty="0"/>
              <a:t> </a:t>
            </a:r>
            <a:r>
              <a:rPr lang="en-GB" dirty="0" err="1"/>
              <a:t>spelare</a:t>
            </a:r>
            <a:r>
              <a:rPr lang="en-GB" dirty="0"/>
              <a:t> </a:t>
            </a:r>
            <a:r>
              <a:rPr lang="en-GB" dirty="0" err="1"/>
              <a:t>som</a:t>
            </a:r>
            <a:r>
              <a:rPr lang="en-GB" dirty="0"/>
              <a:t> </a:t>
            </a:r>
            <a:r>
              <a:rPr lang="en-GB" dirty="0" err="1"/>
              <a:t>tjuvar</a:t>
            </a:r>
            <a:r>
              <a:rPr lang="en-GB" dirty="0"/>
              <a:t> </a:t>
            </a:r>
            <a:r>
              <a:rPr lang="en-GB" dirty="0" err="1"/>
              <a:t>i</a:t>
            </a:r>
            <a:r>
              <a:rPr lang="en-GB" dirty="0"/>
              <a:t> </a:t>
            </a:r>
            <a:r>
              <a:rPr lang="en-GB" dirty="0" err="1"/>
              <a:t>utgångspositioner</a:t>
            </a:r>
            <a:r>
              <a:rPr lang="en-GB" dirty="0"/>
              <a:t> för </a:t>
            </a:r>
            <a:r>
              <a:rPr lang="en-GB" dirty="0" err="1"/>
              <a:t>att</a:t>
            </a:r>
            <a:r>
              <a:rPr lang="en-GB" dirty="0"/>
              <a:t> </a:t>
            </a:r>
            <a:r>
              <a:rPr lang="en-GB" dirty="0" err="1"/>
              <a:t>få</a:t>
            </a:r>
            <a:r>
              <a:rPr lang="en-GB" dirty="0"/>
              <a:t> </a:t>
            </a:r>
            <a:r>
              <a:rPr lang="en-GB" dirty="0" err="1"/>
              <a:t>bättre</a:t>
            </a:r>
            <a:r>
              <a:rPr lang="en-GB" dirty="0"/>
              <a:t> </a:t>
            </a:r>
            <a:r>
              <a:rPr lang="en-GB" dirty="0" err="1"/>
              <a:t>läge</a:t>
            </a:r>
            <a:r>
              <a:rPr lang="en-GB" dirty="0"/>
              <a:t> </a:t>
            </a:r>
            <a:r>
              <a:rPr lang="en-GB" dirty="0" err="1"/>
              <a:t>när</a:t>
            </a:r>
            <a:r>
              <a:rPr lang="en-GB" dirty="0"/>
              <a:t> vi </a:t>
            </a:r>
            <a:r>
              <a:rPr lang="en-GB" dirty="0" err="1"/>
              <a:t>vinner</a:t>
            </a:r>
            <a:r>
              <a:rPr lang="en-GB" dirty="0"/>
              <a:t> </a:t>
            </a:r>
            <a:r>
              <a:rPr lang="en-GB" dirty="0" err="1"/>
              <a:t>bollen</a:t>
            </a:r>
            <a:r>
              <a:rPr lang="en-GB" dirty="0"/>
              <a:t>.</a:t>
            </a:r>
          </a:p>
          <a:p>
            <a:r>
              <a:rPr lang="en-GB" dirty="0" err="1"/>
              <a:t>Bestämma</a:t>
            </a:r>
            <a:r>
              <a:rPr lang="en-GB" dirty="0"/>
              <a:t> var vi </a:t>
            </a:r>
            <a:r>
              <a:rPr lang="en-GB" dirty="0" err="1"/>
              <a:t>vill</a:t>
            </a:r>
            <a:r>
              <a:rPr lang="en-GB" dirty="0"/>
              <a:t> </a:t>
            </a:r>
            <a:r>
              <a:rPr lang="en-GB" dirty="0" err="1"/>
              <a:t>vinna</a:t>
            </a:r>
            <a:r>
              <a:rPr lang="en-GB" dirty="0"/>
              <a:t> </a:t>
            </a:r>
            <a:r>
              <a:rPr lang="en-GB" dirty="0" err="1"/>
              <a:t>bollen</a:t>
            </a:r>
            <a:r>
              <a:rPr lang="en-GB" dirty="0"/>
              <a:t>.</a:t>
            </a:r>
          </a:p>
          <a:p>
            <a:r>
              <a:rPr lang="en-GB" dirty="0" err="1"/>
              <a:t>Bestämma</a:t>
            </a:r>
            <a:r>
              <a:rPr lang="en-GB" dirty="0"/>
              <a:t> </a:t>
            </a:r>
            <a:r>
              <a:rPr lang="en-GB" dirty="0" err="1"/>
              <a:t>vem</a:t>
            </a:r>
            <a:r>
              <a:rPr lang="en-GB" dirty="0"/>
              <a:t> </a:t>
            </a:r>
            <a:r>
              <a:rPr lang="en-GB" dirty="0" err="1"/>
              <a:t>som</a:t>
            </a:r>
            <a:r>
              <a:rPr lang="en-GB" dirty="0"/>
              <a:t> ska </a:t>
            </a:r>
            <a:r>
              <a:rPr lang="en-GB" dirty="0" err="1"/>
              <a:t>pressa</a:t>
            </a:r>
            <a:r>
              <a:rPr lang="en-GB" dirty="0"/>
              <a:t>. Var, </a:t>
            </a:r>
            <a:r>
              <a:rPr lang="en-GB" dirty="0" err="1"/>
              <a:t>när</a:t>
            </a:r>
            <a:r>
              <a:rPr lang="en-GB" dirty="0"/>
              <a:t>, </a:t>
            </a:r>
            <a:r>
              <a:rPr lang="en-GB" dirty="0" err="1"/>
              <a:t>hur</a:t>
            </a:r>
            <a:r>
              <a:rPr lang="en-GB" dirty="0"/>
              <a:t> </a:t>
            </a:r>
            <a:r>
              <a:rPr lang="en-GB" dirty="0" err="1"/>
              <a:t>pressa</a:t>
            </a:r>
            <a:r>
              <a:rPr lang="en-GB" dirty="0"/>
              <a:t>. Max action vid press. </a:t>
            </a:r>
          </a:p>
          <a:p>
            <a:pPr marL="0" indent="0">
              <a:buNone/>
            </a:pPr>
            <a:endParaRPr lang="en-GB" dirty="0"/>
          </a:p>
          <a:p>
            <a:endParaRPr lang="en-GB" dirty="0"/>
          </a:p>
          <a:p>
            <a:endParaRPr lang="en-GB" dirty="0"/>
          </a:p>
        </p:txBody>
      </p:sp>
    </p:spTree>
    <p:extLst>
      <p:ext uri="{BB962C8B-B14F-4D97-AF65-F5344CB8AC3E}">
        <p14:creationId xmlns:p14="http://schemas.microsoft.com/office/powerpoint/2010/main" val="7678122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17BE3-E756-1ECE-4E23-99EB698154FE}"/>
              </a:ext>
            </a:extLst>
          </p:cNvPr>
          <p:cNvSpPr>
            <a:spLocks noGrp="1"/>
          </p:cNvSpPr>
          <p:nvPr>
            <p:ph type="title"/>
          </p:nvPr>
        </p:nvSpPr>
        <p:spPr/>
        <p:txBody>
          <a:bodyPr/>
          <a:lstStyle/>
          <a:p>
            <a:r>
              <a:rPr lang="en-GB" dirty="0" err="1"/>
              <a:t>Råde</a:t>
            </a:r>
            <a:r>
              <a:rPr lang="en-GB" dirty="0"/>
              <a:t> BKs </a:t>
            </a:r>
            <a:r>
              <a:rPr lang="en-GB" dirty="0" err="1"/>
              <a:t>sätt</a:t>
            </a:r>
            <a:r>
              <a:rPr lang="en-GB" dirty="0"/>
              <a:t> </a:t>
            </a:r>
            <a:r>
              <a:rPr lang="en-GB" dirty="0" err="1"/>
              <a:t>att</a:t>
            </a:r>
            <a:r>
              <a:rPr lang="en-GB" dirty="0"/>
              <a:t> </a:t>
            </a:r>
            <a:r>
              <a:rPr lang="en-GB" dirty="0" err="1"/>
              <a:t>skapa</a:t>
            </a:r>
            <a:r>
              <a:rPr lang="en-GB" dirty="0"/>
              <a:t> </a:t>
            </a:r>
            <a:r>
              <a:rPr lang="en-GB" dirty="0" err="1"/>
              <a:t>klubbkänsla</a:t>
            </a:r>
            <a:endParaRPr lang="en-GB" dirty="0"/>
          </a:p>
        </p:txBody>
      </p:sp>
      <p:sp>
        <p:nvSpPr>
          <p:cNvPr id="3" name="Content Placeholder 2">
            <a:extLst>
              <a:ext uri="{FF2B5EF4-FFF2-40B4-BE49-F238E27FC236}">
                <a16:creationId xmlns:a16="http://schemas.microsoft.com/office/drawing/2014/main" id="{1820F69E-8730-8951-38A8-3EDEE7EC0AFB}"/>
              </a:ext>
            </a:extLst>
          </p:cNvPr>
          <p:cNvSpPr>
            <a:spLocks noGrp="1"/>
          </p:cNvSpPr>
          <p:nvPr>
            <p:ph idx="1"/>
          </p:nvPr>
        </p:nvSpPr>
        <p:spPr/>
        <p:txBody>
          <a:bodyPr/>
          <a:lstStyle/>
          <a:p>
            <a:r>
              <a:rPr lang="en-GB" dirty="0" err="1"/>
              <a:t>Mycket</a:t>
            </a:r>
            <a:r>
              <a:rPr lang="en-GB" dirty="0"/>
              <a:t> </a:t>
            </a:r>
            <a:r>
              <a:rPr lang="en-GB" dirty="0" err="1"/>
              <a:t>av</a:t>
            </a:r>
            <a:r>
              <a:rPr lang="en-GB" dirty="0"/>
              <a:t> det </a:t>
            </a:r>
            <a:r>
              <a:rPr lang="en-GB" dirty="0" err="1"/>
              <a:t>har</a:t>
            </a:r>
            <a:r>
              <a:rPr lang="en-GB" dirty="0"/>
              <a:t> vi redan </a:t>
            </a:r>
            <a:r>
              <a:rPr lang="en-GB" dirty="0" err="1"/>
              <a:t>börjat</a:t>
            </a:r>
            <a:r>
              <a:rPr lang="en-GB" dirty="0"/>
              <a:t> med. </a:t>
            </a:r>
          </a:p>
          <a:p>
            <a:r>
              <a:rPr lang="en-GB" dirty="0"/>
              <a:t>Har </a:t>
            </a:r>
            <a:r>
              <a:rPr lang="en-GB" dirty="0" err="1"/>
              <a:t>ett</a:t>
            </a:r>
            <a:r>
              <a:rPr lang="en-GB" dirty="0"/>
              <a:t> document </a:t>
            </a:r>
            <a:r>
              <a:rPr lang="en-GB" dirty="0" err="1"/>
              <a:t>på</a:t>
            </a:r>
            <a:r>
              <a:rPr lang="en-GB" dirty="0"/>
              <a:t> </a:t>
            </a:r>
            <a:r>
              <a:rPr lang="en-GB" dirty="0" err="1"/>
              <a:t>hur</a:t>
            </a:r>
            <a:r>
              <a:rPr lang="en-GB" dirty="0"/>
              <a:t> man </a:t>
            </a:r>
            <a:r>
              <a:rPr lang="en-GB" dirty="0" err="1"/>
              <a:t>kan</a:t>
            </a:r>
            <a:r>
              <a:rPr lang="en-GB" dirty="0"/>
              <a:t> </a:t>
            </a:r>
            <a:r>
              <a:rPr lang="en-GB" dirty="0" err="1"/>
              <a:t>skapa</a:t>
            </a:r>
            <a:r>
              <a:rPr lang="en-GB" dirty="0"/>
              <a:t> </a:t>
            </a:r>
            <a:r>
              <a:rPr lang="en-GB" dirty="0" err="1"/>
              <a:t>bättre</a:t>
            </a:r>
            <a:r>
              <a:rPr lang="en-GB" dirty="0"/>
              <a:t> </a:t>
            </a:r>
            <a:r>
              <a:rPr lang="en-GB" dirty="0" err="1"/>
              <a:t>klubbkänsla</a:t>
            </a:r>
            <a:r>
              <a:rPr lang="en-GB" dirty="0"/>
              <a:t>. </a:t>
            </a:r>
          </a:p>
          <a:p>
            <a:r>
              <a:rPr lang="en-GB" dirty="0" err="1"/>
              <a:t>Årshjul</a:t>
            </a:r>
            <a:r>
              <a:rPr lang="en-GB" dirty="0"/>
              <a:t> för </a:t>
            </a:r>
            <a:r>
              <a:rPr lang="en-GB" dirty="0" err="1"/>
              <a:t>varje</a:t>
            </a:r>
            <a:r>
              <a:rPr lang="en-GB" dirty="0"/>
              <a:t> </a:t>
            </a:r>
            <a:r>
              <a:rPr lang="en-GB" dirty="0" err="1"/>
              <a:t>ungdomslag</a:t>
            </a:r>
            <a:r>
              <a:rPr lang="en-GB" dirty="0"/>
              <a:t>, </a:t>
            </a:r>
            <a:r>
              <a:rPr lang="en-GB" dirty="0" err="1"/>
              <a:t>sammarbete</a:t>
            </a:r>
            <a:r>
              <a:rPr lang="en-GB" dirty="0"/>
              <a:t> </a:t>
            </a:r>
            <a:r>
              <a:rPr lang="en-GB" dirty="0" err="1"/>
              <a:t>mellan</a:t>
            </a:r>
            <a:r>
              <a:rPr lang="en-GB" dirty="0"/>
              <a:t> </a:t>
            </a:r>
            <a:r>
              <a:rPr lang="en-GB" dirty="0" err="1"/>
              <a:t>olika</a:t>
            </a:r>
            <a:r>
              <a:rPr lang="en-GB" dirty="0"/>
              <a:t> lag </a:t>
            </a:r>
            <a:r>
              <a:rPr lang="en-GB" dirty="0" err="1"/>
              <a:t>och</a:t>
            </a:r>
            <a:r>
              <a:rPr lang="en-GB" dirty="0"/>
              <a:t> </a:t>
            </a:r>
            <a:r>
              <a:rPr lang="en-GB" dirty="0" err="1"/>
              <a:t>spelformer</a:t>
            </a:r>
            <a:r>
              <a:rPr lang="en-GB" dirty="0"/>
              <a:t>. </a:t>
            </a:r>
          </a:p>
          <a:p>
            <a:r>
              <a:rPr lang="en-GB" dirty="0" err="1"/>
              <a:t>Ungdomsdisco</a:t>
            </a:r>
            <a:r>
              <a:rPr lang="en-GB" dirty="0"/>
              <a:t>: </a:t>
            </a:r>
            <a:r>
              <a:rPr lang="en-GB" dirty="0" err="1"/>
              <a:t>kvällen</a:t>
            </a:r>
            <a:r>
              <a:rPr lang="en-GB" dirty="0"/>
              <a:t> </a:t>
            </a:r>
            <a:r>
              <a:rPr lang="en-GB" dirty="0" err="1"/>
              <a:t>på</a:t>
            </a:r>
            <a:r>
              <a:rPr lang="en-GB" dirty="0"/>
              <a:t> </a:t>
            </a:r>
            <a:r>
              <a:rPr lang="en-GB" dirty="0" err="1"/>
              <a:t>IFKdagen</a:t>
            </a:r>
            <a:r>
              <a:rPr lang="en-GB" dirty="0"/>
              <a:t>?</a:t>
            </a:r>
          </a:p>
          <a:p>
            <a:endParaRPr lang="en-GB" dirty="0"/>
          </a:p>
          <a:p>
            <a:endParaRPr lang="en-GB" dirty="0"/>
          </a:p>
        </p:txBody>
      </p:sp>
    </p:spTree>
    <p:extLst>
      <p:ext uri="{BB962C8B-B14F-4D97-AF65-F5344CB8AC3E}">
        <p14:creationId xmlns:p14="http://schemas.microsoft.com/office/powerpoint/2010/main" val="3872311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4A6E8-4942-AA6E-0C2C-E192CDBA3F74}"/>
              </a:ext>
            </a:extLst>
          </p:cNvPr>
          <p:cNvSpPr>
            <a:spLocks noGrp="1"/>
          </p:cNvSpPr>
          <p:nvPr>
            <p:ph type="title"/>
          </p:nvPr>
        </p:nvSpPr>
        <p:spPr/>
        <p:txBody>
          <a:bodyPr/>
          <a:lstStyle/>
          <a:p>
            <a:r>
              <a:rPr lang="en-GB" dirty="0" err="1"/>
              <a:t>Fasta</a:t>
            </a:r>
            <a:r>
              <a:rPr lang="en-GB" dirty="0"/>
              <a:t> </a:t>
            </a:r>
            <a:r>
              <a:rPr lang="en-GB" dirty="0" err="1"/>
              <a:t>situationer</a:t>
            </a:r>
            <a:endParaRPr lang="en-GB" dirty="0"/>
          </a:p>
        </p:txBody>
      </p:sp>
      <p:sp>
        <p:nvSpPr>
          <p:cNvPr id="3" name="Content Placeholder 2">
            <a:extLst>
              <a:ext uri="{FF2B5EF4-FFF2-40B4-BE49-F238E27FC236}">
                <a16:creationId xmlns:a16="http://schemas.microsoft.com/office/drawing/2014/main" id="{CA76C6CF-39A5-20AA-72D6-F8C2D4AFDF97}"/>
              </a:ext>
            </a:extLst>
          </p:cNvPr>
          <p:cNvSpPr>
            <a:spLocks noGrp="1"/>
          </p:cNvSpPr>
          <p:nvPr>
            <p:ph idx="1"/>
          </p:nvPr>
        </p:nvSpPr>
        <p:spPr/>
        <p:txBody>
          <a:bodyPr>
            <a:normAutofit fontScale="47500" lnSpcReduction="20000"/>
          </a:bodyPr>
          <a:lstStyle/>
          <a:p>
            <a:r>
              <a:rPr lang="en-GB" dirty="0" err="1"/>
              <a:t>Använda</a:t>
            </a:r>
            <a:r>
              <a:rPr lang="en-GB" dirty="0"/>
              <a:t> sig </a:t>
            </a:r>
            <a:r>
              <a:rPr lang="en-GB" dirty="0" err="1"/>
              <a:t>av</a:t>
            </a:r>
            <a:r>
              <a:rPr lang="en-GB" dirty="0"/>
              <a:t> </a:t>
            </a:r>
            <a:r>
              <a:rPr lang="en-GB" dirty="0" err="1"/>
              <a:t>olika</a:t>
            </a:r>
            <a:r>
              <a:rPr lang="en-GB" dirty="0"/>
              <a:t> </a:t>
            </a:r>
            <a:r>
              <a:rPr lang="en-GB" dirty="0" err="1"/>
              <a:t>principer</a:t>
            </a:r>
            <a:r>
              <a:rPr lang="en-GB" dirty="0"/>
              <a:t>: </a:t>
            </a:r>
            <a:r>
              <a:rPr lang="en-GB" dirty="0" err="1"/>
              <a:t>bestämma</a:t>
            </a:r>
            <a:r>
              <a:rPr lang="en-GB" dirty="0"/>
              <a:t> </a:t>
            </a:r>
            <a:r>
              <a:rPr lang="en-GB" dirty="0" err="1"/>
              <a:t>och</a:t>
            </a:r>
            <a:r>
              <a:rPr lang="en-GB" dirty="0"/>
              <a:t> </a:t>
            </a:r>
            <a:r>
              <a:rPr lang="en-GB" dirty="0" err="1"/>
              <a:t>träna</a:t>
            </a:r>
            <a:r>
              <a:rPr lang="en-GB" dirty="0"/>
              <a:t> </a:t>
            </a:r>
            <a:r>
              <a:rPr lang="en-GB" dirty="0" err="1"/>
              <a:t>på</a:t>
            </a:r>
            <a:r>
              <a:rPr lang="en-GB" dirty="0"/>
              <a:t> det </a:t>
            </a:r>
            <a:r>
              <a:rPr lang="en-GB" dirty="0" err="1"/>
              <a:t>i</a:t>
            </a:r>
            <a:r>
              <a:rPr lang="en-GB" dirty="0"/>
              <a:t> </a:t>
            </a:r>
            <a:r>
              <a:rPr lang="en-GB" dirty="0" err="1"/>
              <a:t>laget</a:t>
            </a:r>
            <a:r>
              <a:rPr lang="en-GB" dirty="0"/>
              <a:t>. </a:t>
            </a:r>
          </a:p>
          <a:p>
            <a:pPr marL="0" indent="0">
              <a:buNone/>
            </a:pPr>
            <a:r>
              <a:rPr lang="en-GB" dirty="0" err="1"/>
              <a:t>Principer</a:t>
            </a:r>
            <a:r>
              <a:rPr lang="en-GB" dirty="0"/>
              <a:t>:</a:t>
            </a:r>
          </a:p>
          <a:p>
            <a:pPr marL="514350" indent="-514350">
              <a:buAutoNum type="arabicPeriod"/>
            </a:pPr>
            <a:r>
              <a:rPr lang="en-GB" dirty="0" err="1"/>
              <a:t>Skådespel</a:t>
            </a:r>
            <a:r>
              <a:rPr lang="en-GB" dirty="0"/>
              <a:t>: </a:t>
            </a:r>
            <a:r>
              <a:rPr lang="en-GB" dirty="0" err="1"/>
              <a:t>spelarna</a:t>
            </a:r>
            <a:r>
              <a:rPr lang="en-GB" dirty="0"/>
              <a:t> </a:t>
            </a:r>
            <a:r>
              <a:rPr lang="en-GB" dirty="0" err="1"/>
              <a:t>som</a:t>
            </a:r>
            <a:r>
              <a:rPr lang="en-GB" dirty="0"/>
              <a:t> </a:t>
            </a:r>
            <a:r>
              <a:rPr lang="en-GB" dirty="0" err="1"/>
              <a:t>inte</a:t>
            </a:r>
            <a:r>
              <a:rPr lang="en-GB" dirty="0"/>
              <a:t> ska ha </a:t>
            </a:r>
            <a:r>
              <a:rPr lang="en-GB" dirty="0" err="1"/>
              <a:t>bollen</a:t>
            </a:r>
            <a:r>
              <a:rPr lang="en-GB" dirty="0"/>
              <a:t> </a:t>
            </a:r>
            <a:r>
              <a:rPr lang="en-GB" dirty="0" err="1"/>
              <a:t>ropar</a:t>
            </a:r>
            <a:r>
              <a:rPr lang="en-GB" dirty="0"/>
              <a:t> </a:t>
            </a:r>
            <a:r>
              <a:rPr lang="en-GB" dirty="0" err="1"/>
              <a:t>och</a:t>
            </a:r>
            <a:r>
              <a:rPr lang="en-GB" dirty="0"/>
              <a:t> </a:t>
            </a:r>
            <a:r>
              <a:rPr lang="en-GB" dirty="0" err="1"/>
              <a:t>vinkar</a:t>
            </a:r>
            <a:r>
              <a:rPr lang="en-GB" dirty="0"/>
              <a:t> </a:t>
            </a:r>
            <a:r>
              <a:rPr lang="en-GB" dirty="0" err="1"/>
              <a:t>bollen</a:t>
            </a:r>
            <a:r>
              <a:rPr lang="en-GB" dirty="0"/>
              <a:t> </a:t>
            </a:r>
            <a:r>
              <a:rPr lang="en-GB" dirty="0" err="1"/>
              <a:t>och</a:t>
            </a:r>
            <a:r>
              <a:rPr lang="en-GB" dirty="0"/>
              <a:t> </a:t>
            </a:r>
            <a:r>
              <a:rPr lang="en-GB" dirty="0" err="1"/>
              <a:t>drar</a:t>
            </a:r>
            <a:r>
              <a:rPr lang="en-GB" dirty="0"/>
              <a:t> till sig </a:t>
            </a:r>
            <a:r>
              <a:rPr lang="en-GB" dirty="0" err="1"/>
              <a:t>uppmärksamhet</a:t>
            </a:r>
            <a:r>
              <a:rPr lang="en-GB" dirty="0"/>
              <a:t>.</a:t>
            </a:r>
          </a:p>
          <a:p>
            <a:pPr marL="514350" indent="-514350">
              <a:buAutoNum type="arabicPeriod"/>
            </a:pPr>
            <a:r>
              <a:rPr lang="en-GB" dirty="0"/>
              <a:t>Screening: </a:t>
            </a:r>
            <a:r>
              <a:rPr lang="en-GB" dirty="0" err="1"/>
              <a:t>först</a:t>
            </a:r>
            <a:r>
              <a:rPr lang="en-GB" dirty="0"/>
              <a:t> in </a:t>
            </a:r>
            <a:r>
              <a:rPr lang="en-GB" dirty="0" err="1"/>
              <a:t>på</a:t>
            </a:r>
            <a:r>
              <a:rPr lang="en-GB" dirty="0"/>
              <a:t> </a:t>
            </a:r>
            <a:r>
              <a:rPr lang="en-GB" dirty="0" err="1"/>
              <a:t>en</a:t>
            </a:r>
            <a:r>
              <a:rPr lang="en-GB" dirty="0"/>
              <a:t> </a:t>
            </a:r>
            <a:r>
              <a:rPr lang="en-GB" dirty="0" err="1"/>
              <a:t>yta</a:t>
            </a:r>
            <a:r>
              <a:rPr lang="en-GB" dirty="0"/>
              <a:t> för </a:t>
            </a:r>
            <a:r>
              <a:rPr lang="en-GB" dirty="0" err="1"/>
              <a:t>att</a:t>
            </a:r>
            <a:r>
              <a:rPr lang="en-GB" dirty="0"/>
              <a:t> </a:t>
            </a:r>
            <a:r>
              <a:rPr lang="en-GB" dirty="0" err="1"/>
              <a:t>förhindra</a:t>
            </a:r>
            <a:r>
              <a:rPr lang="en-GB" dirty="0"/>
              <a:t> </a:t>
            </a:r>
            <a:r>
              <a:rPr lang="en-GB" dirty="0" err="1"/>
              <a:t>en</a:t>
            </a:r>
            <a:r>
              <a:rPr lang="en-GB" dirty="0"/>
              <a:t> </a:t>
            </a:r>
            <a:r>
              <a:rPr lang="en-GB" dirty="0" err="1"/>
              <a:t>motståndare</a:t>
            </a:r>
            <a:r>
              <a:rPr lang="en-GB" dirty="0"/>
              <a:t> </a:t>
            </a:r>
            <a:r>
              <a:rPr lang="en-GB" dirty="0" err="1"/>
              <a:t>att</a:t>
            </a:r>
            <a:r>
              <a:rPr lang="en-GB" dirty="0"/>
              <a:t> </a:t>
            </a:r>
            <a:r>
              <a:rPr lang="en-GB" dirty="0" err="1"/>
              <a:t>störa</a:t>
            </a:r>
            <a:r>
              <a:rPr lang="en-GB" dirty="0"/>
              <a:t> din </a:t>
            </a:r>
            <a:r>
              <a:rPr lang="en-GB" dirty="0" err="1"/>
              <a:t>medspleare</a:t>
            </a:r>
            <a:r>
              <a:rPr lang="en-GB" dirty="0"/>
              <a:t> </a:t>
            </a:r>
            <a:r>
              <a:rPr lang="en-GB" dirty="0" err="1"/>
              <a:t>som</a:t>
            </a:r>
            <a:r>
              <a:rPr lang="en-GB" dirty="0"/>
              <a:t> ska </a:t>
            </a:r>
            <a:r>
              <a:rPr lang="en-GB" dirty="0" err="1"/>
              <a:t>nicka</a:t>
            </a:r>
            <a:r>
              <a:rPr lang="en-GB" dirty="0"/>
              <a:t> in </a:t>
            </a:r>
            <a:r>
              <a:rPr lang="en-GB" dirty="0" err="1"/>
              <a:t>bollen</a:t>
            </a:r>
            <a:r>
              <a:rPr lang="en-GB" dirty="0"/>
              <a:t>. Tex. </a:t>
            </a:r>
            <a:r>
              <a:rPr lang="en-GB" dirty="0" err="1"/>
              <a:t>Andra</a:t>
            </a:r>
            <a:r>
              <a:rPr lang="en-GB" dirty="0"/>
              <a:t> </a:t>
            </a:r>
            <a:r>
              <a:rPr lang="en-GB" dirty="0" err="1"/>
              <a:t>i</a:t>
            </a:r>
            <a:r>
              <a:rPr lang="en-GB" dirty="0"/>
              <a:t> </a:t>
            </a:r>
            <a:r>
              <a:rPr lang="en-GB" dirty="0" err="1"/>
              <a:t>laget</a:t>
            </a:r>
            <a:r>
              <a:rPr lang="en-GB" dirty="0"/>
              <a:t> </a:t>
            </a:r>
            <a:r>
              <a:rPr lang="en-GB" dirty="0" err="1"/>
              <a:t>kan</a:t>
            </a:r>
            <a:r>
              <a:rPr lang="en-GB" dirty="0"/>
              <a:t> </a:t>
            </a:r>
            <a:r>
              <a:rPr lang="en-GB" dirty="0" err="1"/>
              <a:t>hjälpa</a:t>
            </a:r>
            <a:r>
              <a:rPr lang="en-GB" dirty="0"/>
              <a:t> </a:t>
            </a:r>
            <a:r>
              <a:rPr lang="en-GB" dirty="0" err="1"/>
              <a:t>bästa</a:t>
            </a:r>
            <a:r>
              <a:rPr lang="en-GB" dirty="0"/>
              <a:t> </a:t>
            </a:r>
            <a:r>
              <a:rPr lang="en-GB" dirty="0" err="1"/>
              <a:t>huvudspelaren</a:t>
            </a:r>
            <a:r>
              <a:rPr lang="en-GB" dirty="0"/>
              <a:t> </a:t>
            </a:r>
            <a:r>
              <a:rPr lang="en-GB" dirty="0" err="1"/>
              <a:t>genom</a:t>
            </a:r>
            <a:r>
              <a:rPr lang="en-GB" dirty="0"/>
              <a:t> </a:t>
            </a:r>
            <a:r>
              <a:rPr lang="en-GB" dirty="0" err="1"/>
              <a:t>att</a:t>
            </a:r>
            <a:r>
              <a:rPr lang="en-GB" dirty="0"/>
              <a:t> “</a:t>
            </a:r>
            <a:r>
              <a:rPr lang="en-GB" dirty="0" err="1"/>
              <a:t>blocka”motståndarna</a:t>
            </a:r>
            <a:r>
              <a:rPr lang="en-GB" dirty="0"/>
              <a:t> </a:t>
            </a:r>
            <a:r>
              <a:rPr lang="en-GB" dirty="0" err="1"/>
              <a:t>och</a:t>
            </a:r>
            <a:r>
              <a:rPr lang="en-GB" dirty="0"/>
              <a:t> </a:t>
            </a:r>
            <a:r>
              <a:rPr lang="en-GB" dirty="0" err="1"/>
              <a:t>ge</a:t>
            </a:r>
            <a:r>
              <a:rPr lang="en-GB" dirty="0"/>
              <a:t> </a:t>
            </a:r>
            <a:r>
              <a:rPr lang="en-GB" dirty="0" err="1"/>
              <a:t>yta</a:t>
            </a:r>
            <a:r>
              <a:rPr lang="en-GB" dirty="0"/>
              <a:t> </a:t>
            </a:r>
            <a:r>
              <a:rPr lang="en-GB" dirty="0" err="1"/>
              <a:t>och</a:t>
            </a:r>
            <a:r>
              <a:rPr lang="en-GB" dirty="0"/>
              <a:t> </a:t>
            </a:r>
            <a:r>
              <a:rPr lang="en-GB" dirty="0" err="1"/>
              <a:t>tid</a:t>
            </a:r>
            <a:r>
              <a:rPr lang="en-GB" dirty="0"/>
              <a:t> </a:t>
            </a:r>
            <a:r>
              <a:rPr lang="en-GB" dirty="0" err="1"/>
              <a:t>att</a:t>
            </a:r>
            <a:r>
              <a:rPr lang="en-GB" dirty="0"/>
              <a:t> </a:t>
            </a:r>
            <a:r>
              <a:rPr lang="en-GB" dirty="0" err="1"/>
              <a:t>nicka</a:t>
            </a:r>
            <a:r>
              <a:rPr lang="en-GB" dirty="0"/>
              <a:t> </a:t>
            </a:r>
            <a:r>
              <a:rPr lang="en-GB" dirty="0" err="1"/>
              <a:t>bollen</a:t>
            </a:r>
            <a:r>
              <a:rPr lang="en-GB" dirty="0"/>
              <a:t>.</a:t>
            </a:r>
          </a:p>
          <a:p>
            <a:pPr marL="514350" indent="-514350">
              <a:buAutoNum type="arabicPeriod"/>
            </a:pPr>
            <a:r>
              <a:rPr lang="en-GB" dirty="0"/>
              <a:t>Lay-off: Den </a:t>
            </a:r>
            <a:r>
              <a:rPr lang="en-GB" dirty="0" err="1"/>
              <a:t>spelaren</a:t>
            </a:r>
            <a:r>
              <a:rPr lang="en-GB" dirty="0"/>
              <a:t> </a:t>
            </a:r>
            <a:r>
              <a:rPr lang="en-GB" dirty="0" err="1"/>
              <a:t>som</a:t>
            </a:r>
            <a:r>
              <a:rPr lang="en-GB" dirty="0"/>
              <a:t> </a:t>
            </a:r>
            <a:r>
              <a:rPr lang="en-GB" dirty="0" err="1"/>
              <a:t>möter</a:t>
            </a:r>
            <a:r>
              <a:rPr lang="en-GB" dirty="0"/>
              <a:t> </a:t>
            </a:r>
            <a:r>
              <a:rPr lang="en-GB" dirty="0" err="1"/>
              <a:t>bollhållaren</a:t>
            </a:r>
            <a:r>
              <a:rPr lang="en-GB" dirty="0"/>
              <a:t> (</a:t>
            </a:r>
            <a:r>
              <a:rPr lang="en-GB" dirty="0" err="1"/>
              <a:t>inkast</a:t>
            </a:r>
            <a:r>
              <a:rPr lang="en-GB" dirty="0"/>
              <a:t>) </a:t>
            </a:r>
            <a:r>
              <a:rPr lang="en-GB" dirty="0" err="1"/>
              <a:t>får</a:t>
            </a:r>
            <a:r>
              <a:rPr lang="en-GB" dirty="0"/>
              <a:t> </a:t>
            </a:r>
            <a:r>
              <a:rPr lang="en-GB" dirty="0" err="1"/>
              <a:t>ej</a:t>
            </a:r>
            <a:r>
              <a:rPr lang="en-GB" dirty="0"/>
              <a:t> </a:t>
            </a:r>
            <a:r>
              <a:rPr lang="en-GB" dirty="0" err="1"/>
              <a:t>bollen</a:t>
            </a:r>
            <a:r>
              <a:rPr lang="en-GB" dirty="0"/>
              <a:t> men </a:t>
            </a:r>
            <a:r>
              <a:rPr lang="en-GB" dirty="0" err="1"/>
              <a:t>skapar</a:t>
            </a:r>
            <a:r>
              <a:rPr lang="en-GB" dirty="0"/>
              <a:t> </a:t>
            </a:r>
            <a:r>
              <a:rPr lang="en-GB" dirty="0" err="1"/>
              <a:t>en</a:t>
            </a:r>
            <a:r>
              <a:rPr lang="en-GB" dirty="0"/>
              <a:t> </a:t>
            </a:r>
            <a:r>
              <a:rPr lang="en-GB" dirty="0" err="1"/>
              <a:t>yta</a:t>
            </a:r>
            <a:r>
              <a:rPr lang="en-GB" dirty="0"/>
              <a:t> </a:t>
            </a:r>
            <a:r>
              <a:rPr lang="en-GB" dirty="0" err="1"/>
              <a:t>bakom</a:t>
            </a:r>
            <a:r>
              <a:rPr lang="en-GB" dirty="0"/>
              <a:t> sig </a:t>
            </a:r>
            <a:r>
              <a:rPr lang="en-GB" dirty="0" err="1"/>
              <a:t>där</a:t>
            </a:r>
            <a:r>
              <a:rPr lang="en-GB" dirty="0"/>
              <a:t> </a:t>
            </a:r>
            <a:r>
              <a:rPr lang="en-GB" dirty="0" err="1"/>
              <a:t>felvänd</a:t>
            </a:r>
            <a:r>
              <a:rPr lang="en-GB" dirty="0"/>
              <a:t> </a:t>
            </a:r>
            <a:r>
              <a:rPr lang="en-GB" dirty="0" err="1"/>
              <a:t>medspelare</a:t>
            </a:r>
            <a:r>
              <a:rPr lang="en-GB" dirty="0"/>
              <a:t> </a:t>
            </a:r>
            <a:r>
              <a:rPr lang="en-GB" dirty="0" err="1"/>
              <a:t>får</a:t>
            </a:r>
            <a:r>
              <a:rPr lang="en-GB" dirty="0"/>
              <a:t> </a:t>
            </a:r>
            <a:r>
              <a:rPr lang="en-GB" dirty="0" err="1"/>
              <a:t>bollen</a:t>
            </a:r>
            <a:r>
              <a:rPr lang="en-GB" dirty="0"/>
              <a:t> </a:t>
            </a:r>
            <a:r>
              <a:rPr lang="en-GB" dirty="0" err="1"/>
              <a:t>och</a:t>
            </a:r>
            <a:r>
              <a:rPr lang="en-GB" dirty="0"/>
              <a:t> </a:t>
            </a:r>
            <a:r>
              <a:rPr lang="en-GB" dirty="0" err="1"/>
              <a:t>spelar</a:t>
            </a:r>
            <a:r>
              <a:rPr lang="en-GB" dirty="0"/>
              <a:t> </a:t>
            </a:r>
            <a:r>
              <a:rPr lang="en-GB" dirty="0" err="1"/>
              <a:t>på</a:t>
            </a:r>
            <a:r>
              <a:rPr lang="en-GB" dirty="0"/>
              <a:t> </a:t>
            </a:r>
            <a:r>
              <a:rPr lang="en-GB" dirty="0" err="1"/>
              <a:t>rättvänd</a:t>
            </a:r>
            <a:r>
              <a:rPr lang="en-GB" dirty="0"/>
              <a:t> </a:t>
            </a:r>
            <a:r>
              <a:rPr lang="en-GB" dirty="0" err="1"/>
              <a:t>spelare</a:t>
            </a:r>
            <a:r>
              <a:rPr lang="en-GB" dirty="0"/>
              <a:t> </a:t>
            </a:r>
            <a:r>
              <a:rPr lang="en-GB" dirty="0" err="1"/>
              <a:t>som</a:t>
            </a:r>
            <a:r>
              <a:rPr lang="en-GB" dirty="0"/>
              <a:t> hade </a:t>
            </a:r>
            <a:r>
              <a:rPr lang="en-GB" dirty="0" err="1"/>
              <a:t>mött</a:t>
            </a:r>
            <a:r>
              <a:rPr lang="en-GB" dirty="0"/>
              <a:t> </a:t>
            </a:r>
            <a:r>
              <a:rPr lang="en-GB" dirty="0" err="1"/>
              <a:t>bollhållaren</a:t>
            </a:r>
            <a:endParaRPr lang="en-GB" dirty="0"/>
          </a:p>
          <a:p>
            <a:pPr marL="514350" indent="-514350">
              <a:buAutoNum type="arabicPeriod"/>
            </a:pPr>
            <a:r>
              <a:rPr lang="en-GB" dirty="0" err="1"/>
              <a:t>Avledande</a:t>
            </a:r>
            <a:r>
              <a:rPr lang="en-GB" dirty="0"/>
              <a:t> </a:t>
            </a:r>
            <a:r>
              <a:rPr lang="en-GB" dirty="0" err="1"/>
              <a:t>löpningar</a:t>
            </a:r>
            <a:r>
              <a:rPr lang="en-GB" dirty="0"/>
              <a:t>. </a:t>
            </a:r>
          </a:p>
          <a:p>
            <a:r>
              <a:rPr lang="en-GB" dirty="0" err="1"/>
              <a:t>Inåtskruvade</a:t>
            </a:r>
            <a:r>
              <a:rPr lang="en-GB" dirty="0"/>
              <a:t> </a:t>
            </a:r>
            <a:r>
              <a:rPr lang="en-GB" dirty="0" err="1"/>
              <a:t>eller</a:t>
            </a:r>
            <a:r>
              <a:rPr lang="en-GB" dirty="0"/>
              <a:t> </a:t>
            </a:r>
            <a:r>
              <a:rPr lang="en-GB" dirty="0" err="1"/>
              <a:t>utåtskruvade</a:t>
            </a:r>
            <a:r>
              <a:rPr lang="en-GB" dirty="0"/>
              <a:t> </a:t>
            </a:r>
            <a:r>
              <a:rPr lang="en-GB" dirty="0" err="1"/>
              <a:t>hörna</a:t>
            </a:r>
            <a:r>
              <a:rPr lang="en-GB" dirty="0"/>
              <a:t>? </a:t>
            </a:r>
            <a:r>
              <a:rPr lang="en-GB" dirty="0" err="1"/>
              <a:t>Inåtskruvad</a:t>
            </a:r>
            <a:r>
              <a:rPr lang="en-GB" dirty="0"/>
              <a:t> </a:t>
            </a:r>
            <a:r>
              <a:rPr lang="en-GB" dirty="0" err="1"/>
              <a:t>är</a:t>
            </a:r>
            <a:r>
              <a:rPr lang="en-GB" dirty="0"/>
              <a:t> </a:t>
            </a:r>
            <a:r>
              <a:rPr lang="en-GB" dirty="0" err="1"/>
              <a:t>svårare</a:t>
            </a:r>
            <a:r>
              <a:rPr lang="en-GB" dirty="0"/>
              <a:t> </a:t>
            </a:r>
            <a:r>
              <a:rPr lang="en-GB" dirty="0" err="1"/>
              <a:t>att</a:t>
            </a:r>
            <a:r>
              <a:rPr lang="en-GB" dirty="0"/>
              <a:t> </a:t>
            </a:r>
            <a:r>
              <a:rPr lang="en-GB" dirty="0" err="1"/>
              <a:t>försvara</a:t>
            </a:r>
            <a:r>
              <a:rPr lang="en-GB" dirty="0"/>
              <a:t> sig mot </a:t>
            </a:r>
            <a:r>
              <a:rPr lang="en-GB" dirty="0" err="1"/>
              <a:t>och</a:t>
            </a:r>
            <a:r>
              <a:rPr lang="en-GB" dirty="0"/>
              <a:t> risk för </a:t>
            </a:r>
            <a:r>
              <a:rPr lang="en-GB" dirty="0" err="1"/>
              <a:t>självmål</a:t>
            </a:r>
            <a:r>
              <a:rPr lang="en-GB" dirty="0"/>
              <a:t>. </a:t>
            </a:r>
          </a:p>
          <a:p>
            <a:r>
              <a:rPr lang="en-GB" dirty="0" err="1"/>
              <a:t>Glöm</a:t>
            </a:r>
            <a:r>
              <a:rPr lang="en-GB" dirty="0"/>
              <a:t> </a:t>
            </a:r>
            <a:r>
              <a:rPr lang="en-GB" dirty="0" err="1"/>
              <a:t>inte</a:t>
            </a:r>
            <a:r>
              <a:rPr lang="en-GB" dirty="0"/>
              <a:t> </a:t>
            </a:r>
            <a:r>
              <a:rPr lang="en-GB" dirty="0" err="1"/>
              <a:t>att</a:t>
            </a:r>
            <a:r>
              <a:rPr lang="en-GB" dirty="0"/>
              <a:t> ha plan för </a:t>
            </a:r>
            <a:r>
              <a:rPr lang="en-GB" dirty="0" err="1"/>
              <a:t>andra</a:t>
            </a:r>
            <a:r>
              <a:rPr lang="en-GB" dirty="0"/>
              <a:t> </a:t>
            </a:r>
            <a:r>
              <a:rPr lang="en-GB" dirty="0" err="1"/>
              <a:t>bollar</a:t>
            </a:r>
            <a:r>
              <a:rPr lang="en-GB" dirty="0"/>
              <a:t> vid </a:t>
            </a:r>
            <a:r>
              <a:rPr lang="en-GB" dirty="0" err="1"/>
              <a:t>fasta</a:t>
            </a:r>
            <a:r>
              <a:rPr lang="en-GB" dirty="0"/>
              <a:t> </a:t>
            </a:r>
            <a:r>
              <a:rPr lang="en-GB" dirty="0" err="1"/>
              <a:t>situationer</a:t>
            </a:r>
            <a:r>
              <a:rPr lang="en-GB" dirty="0"/>
              <a:t> </a:t>
            </a:r>
            <a:r>
              <a:rPr lang="en-GB" dirty="0" err="1"/>
              <a:t>speciellt</a:t>
            </a:r>
            <a:r>
              <a:rPr lang="en-GB" dirty="0"/>
              <a:t> </a:t>
            </a:r>
            <a:r>
              <a:rPr lang="en-GB" dirty="0" err="1"/>
              <a:t>hörnor</a:t>
            </a:r>
            <a:r>
              <a:rPr lang="en-GB" dirty="0"/>
              <a:t>. </a:t>
            </a:r>
          </a:p>
          <a:p>
            <a:r>
              <a:rPr lang="en-GB" dirty="0"/>
              <a:t>Om </a:t>
            </a:r>
            <a:r>
              <a:rPr lang="en-GB" dirty="0" err="1"/>
              <a:t>mittbackarna</a:t>
            </a:r>
            <a:r>
              <a:rPr lang="en-GB" dirty="0"/>
              <a:t> </a:t>
            </a:r>
            <a:r>
              <a:rPr lang="en-GB" dirty="0" err="1"/>
              <a:t>är</a:t>
            </a:r>
            <a:r>
              <a:rPr lang="en-GB" dirty="0"/>
              <a:t> </a:t>
            </a:r>
            <a:r>
              <a:rPr lang="en-GB" dirty="0" err="1"/>
              <a:t>lagets</a:t>
            </a:r>
            <a:r>
              <a:rPr lang="en-GB" dirty="0"/>
              <a:t> </a:t>
            </a:r>
            <a:r>
              <a:rPr lang="en-GB" dirty="0" err="1"/>
              <a:t>bättre</a:t>
            </a:r>
            <a:r>
              <a:rPr lang="en-GB" dirty="0"/>
              <a:t> </a:t>
            </a:r>
            <a:r>
              <a:rPr lang="en-GB" dirty="0" err="1"/>
              <a:t>huvudspelare</a:t>
            </a:r>
            <a:r>
              <a:rPr lang="en-GB" dirty="0"/>
              <a:t> </a:t>
            </a:r>
            <a:r>
              <a:rPr lang="en-GB" dirty="0" err="1"/>
              <a:t>och</a:t>
            </a:r>
            <a:r>
              <a:rPr lang="en-GB" dirty="0"/>
              <a:t> ska </a:t>
            </a:r>
            <a:r>
              <a:rPr lang="en-GB" dirty="0" err="1"/>
              <a:t>upp</a:t>
            </a:r>
            <a:r>
              <a:rPr lang="en-GB" dirty="0"/>
              <a:t> </a:t>
            </a:r>
            <a:r>
              <a:rPr lang="en-GB" dirty="0" err="1"/>
              <a:t>på</a:t>
            </a:r>
            <a:r>
              <a:rPr lang="en-GB" dirty="0"/>
              <a:t> </a:t>
            </a:r>
            <a:r>
              <a:rPr lang="en-GB" dirty="0" err="1"/>
              <a:t>hörna</a:t>
            </a:r>
            <a:r>
              <a:rPr lang="en-GB" dirty="0"/>
              <a:t> </a:t>
            </a:r>
            <a:r>
              <a:rPr lang="en-GB" dirty="0" err="1"/>
              <a:t>så</a:t>
            </a:r>
            <a:r>
              <a:rPr lang="en-GB" dirty="0"/>
              <a:t> ska de </a:t>
            </a:r>
            <a:r>
              <a:rPr lang="en-GB" dirty="0" err="1"/>
              <a:t>inte</a:t>
            </a:r>
            <a:r>
              <a:rPr lang="en-GB" dirty="0"/>
              <a:t> </a:t>
            </a:r>
            <a:r>
              <a:rPr lang="en-GB" dirty="0" err="1"/>
              <a:t>skynda</a:t>
            </a:r>
            <a:r>
              <a:rPr lang="en-GB" dirty="0"/>
              <a:t> sig hem vid </a:t>
            </a:r>
            <a:r>
              <a:rPr lang="en-GB" dirty="0" err="1"/>
              <a:t>en</a:t>
            </a:r>
            <a:r>
              <a:rPr lang="en-GB" dirty="0"/>
              <a:t> </a:t>
            </a:r>
            <a:r>
              <a:rPr lang="en-GB" dirty="0" err="1"/>
              <a:t>misslyckad</a:t>
            </a:r>
            <a:r>
              <a:rPr lang="en-GB" dirty="0"/>
              <a:t> </a:t>
            </a:r>
            <a:r>
              <a:rPr lang="en-GB" dirty="0" err="1"/>
              <a:t>hörna</a:t>
            </a:r>
            <a:r>
              <a:rPr lang="en-GB" dirty="0"/>
              <a:t>. </a:t>
            </a:r>
            <a:r>
              <a:rPr lang="en-GB" dirty="0" err="1"/>
              <a:t>Utan</a:t>
            </a:r>
            <a:r>
              <a:rPr lang="en-GB" dirty="0"/>
              <a:t> ha plan </a:t>
            </a:r>
            <a:r>
              <a:rPr lang="en-GB" dirty="0" err="1"/>
              <a:t>på</a:t>
            </a:r>
            <a:r>
              <a:rPr lang="en-GB" dirty="0"/>
              <a:t> </a:t>
            </a:r>
            <a:r>
              <a:rPr lang="en-GB" dirty="0" err="1"/>
              <a:t>att</a:t>
            </a:r>
            <a:r>
              <a:rPr lang="en-GB" dirty="0"/>
              <a:t> </a:t>
            </a:r>
            <a:r>
              <a:rPr lang="en-GB" dirty="0" err="1"/>
              <a:t>vinna</a:t>
            </a:r>
            <a:r>
              <a:rPr lang="en-GB" dirty="0"/>
              <a:t> </a:t>
            </a:r>
            <a:r>
              <a:rPr lang="en-GB" dirty="0" err="1"/>
              <a:t>tillbaka</a:t>
            </a:r>
            <a:r>
              <a:rPr lang="en-GB" dirty="0"/>
              <a:t> </a:t>
            </a:r>
            <a:r>
              <a:rPr lang="en-GB" dirty="0" err="1"/>
              <a:t>bollen</a:t>
            </a:r>
            <a:r>
              <a:rPr lang="en-GB" dirty="0"/>
              <a:t> </a:t>
            </a:r>
            <a:r>
              <a:rPr lang="en-GB" dirty="0" err="1"/>
              <a:t>och</a:t>
            </a:r>
            <a:r>
              <a:rPr lang="en-GB" dirty="0"/>
              <a:t> </a:t>
            </a:r>
            <a:r>
              <a:rPr lang="en-GB" dirty="0" err="1"/>
              <a:t>skicka</a:t>
            </a:r>
            <a:r>
              <a:rPr lang="en-GB" dirty="0"/>
              <a:t> in </a:t>
            </a:r>
            <a:r>
              <a:rPr lang="en-GB" dirty="0" err="1"/>
              <a:t>bollen</a:t>
            </a:r>
            <a:r>
              <a:rPr lang="en-GB" dirty="0"/>
              <a:t> mot </a:t>
            </a:r>
            <a:r>
              <a:rPr lang="en-GB" dirty="0" err="1"/>
              <a:t>mittbackarna</a:t>
            </a:r>
            <a:r>
              <a:rPr lang="en-GB" dirty="0"/>
              <a:t> </a:t>
            </a:r>
            <a:r>
              <a:rPr lang="en-GB" dirty="0" err="1"/>
              <a:t>som</a:t>
            </a:r>
            <a:r>
              <a:rPr lang="en-GB" dirty="0"/>
              <a:t> </a:t>
            </a:r>
            <a:r>
              <a:rPr lang="en-GB" dirty="0" err="1"/>
              <a:t>kan</a:t>
            </a:r>
            <a:r>
              <a:rPr lang="en-GB" dirty="0"/>
              <a:t> </a:t>
            </a:r>
            <a:r>
              <a:rPr lang="en-GB" dirty="0" err="1"/>
              <a:t>utnyttja</a:t>
            </a:r>
            <a:r>
              <a:rPr lang="en-GB" dirty="0"/>
              <a:t> </a:t>
            </a:r>
            <a:r>
              <a:rPr lang="en-GB" dirty="0" err="1"/>
              <a:t>motståndarnas</a:t>
            </a:r>
            <a:r>
              <a:rPr lang="en-GB" dirty="0"/>
              <a:t> </a:t>
            </a:r>
            <a:r>
              <a:rPr lang="en-GB" dirty="0" err="1"/>
              <a:t>oorganisation</a:t>
            </a:r>
            <a:r>
              <a:rPr lang="en-GB" dirty="0"/>
              <a:t> </a:t>
            </a:r>
            <a:r>
              <a:rPr lang="en-GB" dirty="0" err="1"/>
              <a:t>i</a:t>
            </a:r>
            <a:r>
              <a:rPr lang="en-GB" dirty="0"/>
              <a:t> </a:t>
            </a:r>
            <a:r>
              <a:rPr lang="en-GB" dirty="0" err="1"/>
              <a:t>straffområdet</a:t>
            </a:r>
            <a:r>
              <a:rPr lang="en-GB" dirty="0"/>
              <a:t>. </a:t>
            </a:r>
          </a:p>
          <a:p>
            <a:r>
              <a:rPr lang="en-GB" dirty="0" err="1"/>
              <a:t>Alltid</a:t>
            </a:r>
            <a:r>
              <a:rPr lang="en-GB" dirty="0"/>
              <a:t> </a:t>
            </a:r>
            <a:r>
              <a:rPr lang="en-GB" dirty="0" err="1"/>
              <a:t>bemanna</a:t>
            </a:r>
            <a:r>
              <a:rPr lang="en-GB" dirty="0"/>
              <a:t> </a:t>
            </a:r>
            <a:r>
              <a:rPr lang="en-GB" dirty="0" err="1"/>
              <a:t>straffpunkten</a:t>
            </a:r>
            <a:r>
              <a:rPr lang="en-GB" dirty="0"/>
              <a:t>. </a:t>
            </a:r>
          </a:p>
          <a:p>
            <a:r>
              <a:rPr lang="en-GB" dirty="0" err="1"/>
              <a:t>Tänk</a:t>
            </a:r>
            <a:r>
              <a:rPr lang="en-GB" dirty="0"/>
              <a:t> </a:t>
            </a:r>
            <a:r>
              <a:rPr lang="en-GB" dirty="0" err="1"/>
              <a:t>mycket</a:t>
            </a:r>
            <a:r>
              <a:rPr lang="en-GB" dirty="0"/>
              <a:t> </a:t>
            </a:r>
            <a:r>
              <a:rPr lang="en-GB" dirty="0" err="1"/>
              <a:t>på</a:t>
            </a:r>
            <a:r>
              <a:rPr lang="en-GB" dirty="0"/>
              <a:t> </a:t>
            </a:r>
            <a:r>
              <a:rPr lang="en-GB" dirty="0" err="1"/>
              <a:t>spelartyper</a:t>
            </a:r>
            <a:r>
              <a:rPr lang="en-GB" dirty="0"/>
              <a:t> </a:t>
            </a:r>
            <a:r>
              <a:rPr lang="en-GB" dirty="0" err="1"/>
              <a:t>och</a:t>
            </a:r>
            <a:r>
              <a:rPr lang="en-GB" dirty="0"/>
              <a:t> </a:t>
            </a:r>
            <a:r>
              <a:rPr lang="en-GB" dirty="0" err="1"/>
              <a:t>deras</a:t>
            </a:r>
            <a:r>
              <a:rPr lang="en-GB" dirty="0"/>
              <a:t> function under </a:t>
            </a:r>
            <a:r>
              <a:rPr lang="en-GB" dirty="0" err="1"/>
              <a:t>fasta</a:t>
            </a:r>
            <a:r>
              <a:rPr lang="en-GB" dirty="0"/>
              <a:t> </a:t>
            </a:r>
            <a:r>
              <a:rPr lang="en-GB" dirty="0" err="1"/>
              <a:t>situationer</a:t>
            </a:r>
            <a:r>
              <a:rPr lang="en-GB" dirty="0"/>
              <a:t>. </a:t>
            </a:r>
            <a:r>
              <a:rPr lang="en-GB" dirty="0" err="1"/>
              <a:t>Bytt</a:t>
            </a:r>
            <a:r>
              <a:rPr lang="en-GB" dirty="0"/>
              <a:t> </a:t>
            </a:r>
            <a:r>
              <a:rPr lang="en-GB" dirty="0" err="1"/>
              <a:t>tillfälligt</a:t>
            </a:r>
            <a:r>
              <a:rPr lang="en-GB" dirty="0"/>
              <a:t> position. </a:t>
            </a:r>
          </a:p>
          <a:p>
            <a:r>
              <a:rPr lang="en-GB" dirty="0" err="1"/>
              <a:t>Målvakten</a:t>
            </a:r>
            <a:r>
              <a:rPr lang="en-GB" dirty="0"/>
              <a:t> </a:t>
            </a:r>
            <a:r>
              <a:rPr lang="en-GB" dirty="0" err="1"/>
              <a:t>kan</a:t>
            </a:r>
            <a:r>
              <a:rPr lang="en-GB" dirty="0"/>
              <a:t> </a:t>
            </a:r>
            <a:r>
              <a:rPr lang="en-GB" dirty="0" err="1"/>
              <a:t>stå</a:t>
            </a:r>
            <a:r>
              <a:rPr lang="en-GB" dirty="0"/>
              <a:t> </a:t>
            </a:r>
            <a:r>
              <a:rPr lang="en-GB" dirty="0" err="1"/>
              <a:t>högre</a:t>
            </a:r>
            <a:r>
              <a:rPr lang="en-GB" dirty="0"/>
              <a:t> </a:t>
            </a:r>
            <a:r>
              <a:rPr lang="en-GB" dirty="0" err="1"/>
              <a:t>upp</a:t>
            </a:r>
            <a:r>
              <a:rPr lang="en-GB" dirty="0"/>
              <a:t> vid offensive </a:t>
            </a:r>
            <a:r>
              <a:rPr lang="en-GB" dirty="0" err="1"/>
              <a:t>hörnor</a:t>
            </a:r>
            <a:r>
              <a:rPr lang="en-GB" dirty="0"/>
              <a:t>. </a:t>
            </a:r>
            <a:r>
              <a:rPr lang="en-GB" dirty="0" err="1"/>
              <a:t>Hamnar</a:t>
            </a:r>
            <a:r>
              <a:rPr lang="en-GB" dirty="0"/>
              <a:t> </a:t>
            </a:r>
            <a:r>
              <a:rPr lang="en-GB" dirty="0" err="1"/>
              <a:t>andra</a:t>
            </a:r>
            <a:r>
              <a:rPr lang="en-GB" dirty="0"/>
              <a:t> </a:t>
            </a:r>
            <a:r>
              <a:rPr lang="en-GB" dirty="0" err="1"/>
              <a:t>bollen</a:t>
            </a:r>
            <a:r>
              <a:rPr lang="en-GB" dirty="0"/>
              <a:t> </a:t>
            </a:r>
            <a:r>
              <a:rPr lang="en-GB" dirty="0" err="1"/>
              <a:t>utanför</a:t>
            </a:r>
            <a:r>
              <a:rPr lang="en-GB" dirty="0"/>
              <a:t> </a:t>
            </a:r>
            <a:r>
              <a:rPr lang="en-GB" dirty="0" err="1"/>
              <a:t>straffområdet</a:t>
            </a:r>
            <a:r>
              <a:rPr lang="en-GB" dirty="0"/>
              <a:t> </a:t>
            </a:r>
            <a:r>
              <a:rPr lang="en-GB" dirty="0" err="1"/>
              <a:t>och</a:t>
            </a:r>
            <a:r>
              <a:rPr lang="en-GB" dirty="0"/>
              <a:t> </a:t>
            </a:r>
            <a:r>
              <a:rPr lang="en-GB" dirty="0" err="1"/>
              <a:t>motståndarna</a:t>
            </a:r>
            <a:r>
              <a:rPr lang="en-GB" dirty="0"/>
              <a:t> </a:t>
            </a:r>
            <a:r>
              <a:rPr lang="en-GB" dirty="0" err="1"/>
              <a:t>gör</a:t>
            </a:r>
            <a:r>
              <a:rPr lang="en-GB" dirty="0"/>
              <a:t> </a:t>
            </a:r>
            <a:r>
              <a:rPr lang="en-GB" dirty="0" err="1"/>
              <a:t>en</a:t>
            </a:r>
            <a:r>
              <a:rPr lang="en-GB" dirty="0"/>
              <a:t> </a:t>
            </a:r>
            <a:r>
              <a:rPr lang="en-GB" dirty="0" err="1"/>
              <a:t>omställning</a:t>
            </a:r>
            <a:r>
              <a:rPr lang="en-GB" dirty="0"/>
              <a:t> </a:t>
            </a:r>
            <a:r>
              <a:rPr lang="en-GB" dirty="0" err="1"/>
              <a:t>så</a:t>
            </a:r>
            <a:r>
              <a:rPr lang="en-GB" dirty="0"/>
              <a:t> </a:t>
            </a:r>
            <a:r>
              <a:rPr lang="en-GB" dirty="0" err="1"/>
              <a:t>kan</a:t>
            </a:r>
            <a:r>
              <a:rPr lang="en-GB" dirty="0"/>
              <a:t> </a:t>
            </a:r>
            <a:r>
              <a:rPr lang="en-GB" dirty="0" err="1"/>
              <a:t>målvakten</a:t>
            </a:r>
            <a:r>
              <a:rPr lang="en-GB" dirty="0"/>
              <a:t> </a:t>
            </a:r>
            <a:r>
              <a:rPr lang="en-GB" dirty="0" err="1"/>
              <a:t>vara</a:t>
            </a:r>
            <a:r>
              <a:rPr lang="en-GB" dirty="0"/>
              <a:t> </a:t>
            </a:r>
            <a:r>
              <a:rPr lang="en-GB" dirty="0" err="1"/>
              <a:t>spelbar</a:t>
            </a:r>
            <a:r>
              <a:rPr lang="en-GB" dirty="0"/>
              <a:t> för </a:t>
            </a:r>
            <a:r>
              <a:rPr lang="en-GB" dirty="0" err="1"/>
              <a:t>en</a:t>
            </a:r>
            <a:r>
              <a:rPr lang="en-GB" dirty="0"/>
              <a:t> </a:t>
            </a:r>
            <a:r>
              <a:rPr lang="en-GB" dirty="0" err="1"/>
              <a:t>felvänd</a:t>
            </a:r>
            <a:r>
              <a:rPr lang="en-GB" dirty="0"/>
              <a:t> </a:t>
            </a:r>
            <a:r>
              <a:rPr lang="en-GB" dirty="0" err="1"/>
              <a:t>försvarare</a:t>
            </a:r>
            <a:r>
              <a:rPr lang="en-GB" dirty="0"/>
              <a:t> </a:t>
            </a:r>
            <a:r>
              <a:rPr lang="en-GB" dirty="0" err="1"/>
              <a:t>som</a:t>
            </a:r>
            <a:r>
              <a:rPr lang="en-GB" dirty="0"/>
              <a:t> </a:t>
            </a:r>
            <a:r>
              <a:rPr lang="en-GB" dirty="0" err="1"/>
              <a:t>har</a:t>
            </a:r>
            <a:r>
              <a:rPr lang="en-GB" dirty="0"/>
              <a:t> </a:t>
            </a:r>
            <a:r>
              <a:rPr lang="en-GB" dirty="0" err="1"/>
              <a:t>vunnit</a:t>
            </a:r>
            <a:r>
              <a:rPr lang="en-GB" dirty="0"/>
              <a:t> </a:t>
            </a:r>
            <a:r>
              <a:rPr lang="en-GB" dirty="0" err="1"/>
              <a:t>bollen</a:t>
            </a:r>
            <a:r>
              <a:rPr lang="en-GB" dirty="0"/>
              <a:t>. </a:t>
            </a:r>
            <a:r>
              <a:rPr lang="en-GB" dirty="0" err="1"/>
              <a:t>Målvakten</a:t>
            </a:r>
            <a:r>
              <a:rPr lang="en-GB" dirty="0"/>
              <a:t> </a:t>
            </a:r>
            <a:r>
              <a:rPr lang="en-GB" dirty="0" err="1"/>
              <a:t>kan</a:t>
            </a:r>
            <a:r>
              <a:rPr lang="en-GB" dirty="0"/>
              <a:t> sedan </a:t>
            </a:r>
            <a:r>
              <a:rPr lang="en-GB" dirty="0" err="1"/>
              <a:t>spela</a:t>
            </a:r>
            <a:r>
              <a:rPr lang="en-GB" dirty="0"/>
              <a:t> </a:t>
            </a:r>
            <a:r>
              <a:rPr lang="en-GB" dirty="0" err="1"/>
              <a:t>bollen</a:t>
            </a:r>
            <a:r>
              <a:rPr lang="en-GB" dirty="0"/>
              <a:t> direct in </a:t>
            </a:r>
            <a:r>
              <a:rPr lang="en-GB" dirty="0" err="1"/>
              <a:t>i</a:t>
            </a:r>
            <a:r>
              <a:rPr lang="en-GB" dirty="0"/>
              <a:t> </a:t>
            </a:r>
            <a:r>
              <a:rPr lang="en-GB" dirty="0" err="1"/>
              <a:t>straffområdet</a:t>
            </a:r>
            <a:r>
              <a:rPr lang="en-GB" dirty="0"/>
              <a:t> </a:t>
            </a:r>
            <a:r>
              <a:rPr lang="en-GB" dirty="0" err="1"/>
              <a:t>igen</a:t>
            </a:r>
            <a:r>
              <a:rPr lang="en-GB" dirty="0"/>
              <a:t> </a:t>
            </a:r>
            <a:r>
              <a:rPr lang="en-GB" dirty="0" err="1"/>
              <a:t>eller</a:t>
            </a:r>
            <a:r>
              <a:rPr lang="en-GB" dirty="0"/>
              <a:t> </a:t>
            </a:r>
            <a:r>
              <a:rPr lang="en-GB" dirty="0" err="1"/>
              <a:t>spela</a:t>
            </a:r>
            <a:r>
              <a:rPr lang="en-GB" dirty="0"/>
              <a:t> </a:t>
            </a:r>
            <a:r>
              <a:rPr lang="en-GB" dirty="0" err="1"/>
              <a:t>på</a:t>
            </a:r>
            <a:r>
              <a:rPr lang="en-GB" dirty="0"/>
              <a:t> </a:t>
            </a:r>
            <a:r>
              <a:rPr lang="en-GB" dirty="0" err="1"/>
              <a:t>andra</a:t>
            </a:r>
            <a:r>
              <a:rPr lang="en-GB" dirty="0"/>
              <a:t> </a:t>
            </a:r>
            <a:r>
              <a:rPr lang="en-GB" dirty="0" err="1"/>
              <a:t>kanten</a:t>
            </a:r>
            <a:r>
              <a:rPr lang="en-GB" dirty="0"/>
              <a:t>. </a:t>
            </a:r>
          </a:p>
          <a:p>
            <a:r>
              <a:rPr lang="en-GB" dirty="0" err="1"/>
              <a:t>Inkast</a:t>
            </a:r>
            <a:r>
              <a:rPr lang="en-GB" dirty="0"/>
              <a:t> </a:t>
            </a:r>
            <a:r>
              <a:rPr lang="en-GB" dirty="0" err="1"/>
              <a:t>i</a:t>
            </a:r>
            <a:r>
              <a:rPr lang="en-GB" dirty="0"/>
              <a:t> </a:t>
            </a:r>
            <a:r>
              <a:rPr lang="en-GB" dirty="0" err="1"/>
              <a:t>höjd</a:t>
            </a:r>
            <a:r>
              <a:rPr lang="en-GB" dirty="0"/>
              <a:t> med </a:t>
            </a:r>
            <a:r>
              <a:rPr lang="en-GB" dirty="0" err="1"/>
              <a:t>straffområdet</a:t>
            </a:r>
            <a:r>
              <a:rPr lang="en-GB" dirty="0"/>
              <a:t> </a:t>
            </a:r>
            <a:r>
              <a:rPr lang="en-GB" dirty="0" err="1"/>
              <a:t>är</a:t>
            </a:r>
            <a:r>
              <a:rPr lang="en-GB" dirty="0"/>
              <a:t> </a:t>
            </a:r>
            <a:r>
              <a:rPr lang="en-GB" dirty="0" err="1"/>
              <a:t>som</a:t>
            </a:r>
            <a:r>
              <a:rPr lang="en-GB" dirty="0"/>
              <a:t> “</a:t>
            </a:r>
            <a:r>
              <a:rPr lang="en-GB" dirty="0" err="1"/>
              <a:t>straffkast</a:t>
            </a:r>
            <a:r>
              <a:rPr lang="en-GB" dirty="0"/>
              <a:t>”. </a:t>
            </a:r>
          </a:p>
          <a:p>
            <a:pPr marL="0" indent="0">
              <a:buNone/>
            </a:pPr>
            <a:endParaRPr lang="en-GB" dirty="0"/>
          </a:p>
          <a:p>
            <a:pPr marL="514350" indent="-514350">
              <a:buAutoNum type="arabicPeriod"/>
            </a:pPr>
            <a:endParaRPr lang="en-GB" dirty="0"/>
          </a:p>
        </p:txBody>
      </p:sp>
    </p:spTree>
    <p:extLst>
      <p:ext uri="{BB962C8B-B14F-4D97-AF65-F5344CB8AC3E}">
        <p14:creationId xmlns:p14="http://schemas.microsoft.com/office/powerpoint/2010/main" val="20003429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E0459-C21B-A6E6-F4D3-E7CFE33C1443}"/>
              </a:ext>
            </a:extLst>
          </p:cNvPr>
          <p:cNvSpPr>
            <a:spLocks noGrp="1"/>
          </p:cNvSpPr>
          <p:nvPr>
            <p:ph type="title"/>
          </p:nvPr>
        </p:nvSpPr>
        <p:spPr/>
        <p:txBody>
          <a:bodyPr/>
          <a:lstStyle/>
          <a:p>
            <a:r>
              <a:rPr lang="en-GB" dirty="0"/>
              <a:t>Flow, </a:t>
            </a:r>
            <a:r>
              <a:rPr lang="en-GB" dirty="0" err="1"/>
              <a:t>metodisk</a:t>
            </a:r>
            <a:r>
              <a:rPr lang="en-GB" dirty="0"/>
              <a:t> </a:t>
            </a:r>
            <a:r>
              <a:rPr lang="en-GB" dirty="0" err="1"/>
              <a:t>stegring</a:t>
            </a:r>
            <a:endParaRPr lang="en-GB" dirty="0"/>
          </a:p>
        </p:txBody>
      </p:sp>
      <p:sp>
        <p:nvSpPr>
          <p:cNvPr id="3" name="Content Placeholder 2">
            <a:extLst>
              <a:ext uri="{FF2B5EF4-FFF2-40B4-BE49-F238E27FC236}">
                <a16:creationId xmlns:a16="http://schemas.microsoft.com/office/drawing/2014/main" id="{6BBAD3DC-37A8-4DC7-EE79-4164BCCFEF2E}"/>
              </a:ext>
            </a:extLst>
          </p:cNvPr>
          <p:cNvSpPr>
            <a:spLocks noGrp="1"/>
          </p:cNvSpPr>
          <p:nvPr>
            <p:ph idx="1"/>
          </p:nvPr>
        </p:nvSpPr>
        <p:spPr/>
        <p:txBody>
          <a:bodyPr/>
          <a:lstStyle/>
          <a:p>
            <a:r>
              <a:rPr lang="en-GB" dirty="0" err="1"/>
              <a:t>Träna</a:t>
            </a:r>
            <a:r>
              <a:rPr lang="en-GB" dirty="0"/>
              <a:t> </a:t>
            </a:r>
            <a:r>
              <a:rPr lang="en-GB" dirty="0" err="1"/>
              <a:t>på</a:t>
            </a:r>
            <a:r>
              <a:rPr lang="en-GB" dirty="0"/>
              <a:t> </a:t>
            </a:r>
            <a:r>
              <a:rPr lang="en-GB" dirty="0" err="1"/>
              <a:t>en</a:t>
            </a:r>
            <a:r>
              <a:rPr lang="en-GB" dirty="0"/>
              <a:t> </a:t>
            </a:r>
            <a:r>
              <a:rPr lang="en-GB" dirty="0" err="1"/>
              <a:t>färdighet</a:t>
            </a:r>
            <a:r>
              <a:rPr lang="en-GB" dirty="0"/>
              <a:t> </a:t>
            </a:r>
            <a:r>
              <a:rPr lang="en-GB" dirty="0" err="1"/>
              <a:t>isolerad</a:t>
            </a:r>
            <a:r>
              <a:rPr lang="en-GB" dirty="0"/>
              <a:t>. </a:t>
            </a:r>
            <a:r>
              <a:rPr lang="en-GB" dirty="0" err="1"/>
              <a:t>Tex</a:t>
            </a:r>
            <a:r>
              <a:rPr lang="en-GB" dirty="0"/>
              <a:t> </a:t>
            </a:r>
            <a:r>
              <a:rPr lang="en-GB" dirty="0" err="1"/>
              <a:t>driva</a:t>
            </a:r>
            <a:r>
              <a:rPr lang="en-GB" dirty="0"/>
              <a:t> </a:t>
            </a:r>
            <a:r>
              <a:rPr lang="en-GB" dirty="0" err="1"/>
              <a:t>bollen</a:t>
            </a:r>
            <a:r>
              <a:rPr lang="en-GB" dirty="0"/>
              <a:t> </a:t>
            </a:r>
            <a:r>
              <a:rPr lang="en-GB" dirty="0" err="1"/>
              <a:t>i</a:t>
            </a:r>
            <a:r>
              <a:rPr lang="en-GB" dirty="0"/>
              <a:t> </a:t>
            </a:r>
            <a:r>
              <a:rPr lang="en-GB" dirty="0" err="1"/>
              <a:t>en</a:t>
            </a:r>
            <a:r>
              <a:rPr lang="en-GB" dirty="0"/>
              <a:t> </a:t>
            </a:r>
            <a:r>
              <a:rPr lang="en-GB" dirty="0" err="1"/>
              <a:t>fyrkant</a:t>
            </a:r>
            <a:r>
              <a:rPr lang="en-GB" dirty="0"/>
              <a:t> med focus bara </a:t>
            </a:r>
            <a:r>
              <a:rPr lang="en-GB" dirty="0" err="1"/>
              <a:t>på</a:t>
            </a:r>
            <a:r>
              <a:rPr lang="en-GB" dirty="0"/>
              <a:t> </a:t>
            </a:r>
            <a:r>
              <a:rPr lang="en-GB" dirty="0" err="1"/>
              <a:t>bollen</a:t>
            </a:r>
            <a:r>
              <a:rPr lang="en-GB" dirty="0"/>
              <a:t> (</a:t>
            </a:r>
            <a:r>
              <a:rPr lang="en-GB" dirty="0" err="1"/>
              <a:t>smallt</a:t>
            </a:r>
            <a:r>
              <a:rPr lang="en-GB" dirty="0"/>
              <a:t>, bara </a:t>
            </a:r>
            <a:r>
              <a:rPr lang="en-GB" dirty="0" err="1"/>
              <a:t>titta</a:t>
            </a:r>
            <a:r>
              <a:rPr lang="en-GB" dirty="0"/>
              <a:t> </a:t>
            </a:r>
            <a:r>
              <a:rPr lang="en-GB" dirty="0" err="1"/>
              <a:t>på</a:t>
            </a:r>
            <a:r>
              <a:rPr lang="en-GB" dirty="0"/>
              <a:t> </a:t>
            </a:r>
            <a:r>
              <a:rPr lang="en-GB" dirty="0" err="1"/>
              <a:t>bollen</a:t>
            </a:r>
            <a:r>
              <a:rPr lang="en-GB" dirty="0"/>
              <a:t>), </a:t>
            </a:r>
            <a:r>
              <a:rPr lang="en-GB" dirty="0" err="1"/>
              <a:t>efter</a:t>
            </a:r>
            <a:r>
              <a:rPr lang="en-GB" dirty="0"/>
              <a:t> det </a:t>
            </a:r>
            <a:r>
              <a:rPr lang="en-GB" dirty="0" err="1"/>
              <a:t>driva</a:t>
            </a:r>
            <a:r>
              <a:rPr lang="en-GB" dirty="0"/>
              <a:t> </a:t>
            </a:r>
            <a:r>
              <a:rPr lang="en-GB" dirty="0" err="1"/>
              <a:t>genom</a:t>
            </a:r>
            <a:r>
              <a:rPr lang="en-GB" dirty="0"/>
              <a:t> </a:t>
            </a:r>
            <a:r>
              <a:rPr lang="en-GB" dirty="0" err="1"/>
              <a:t>att</a:t>
            </a:r>
            <a:r>
              <a:rPr lang="en-GB" dirty="0"/>
              <a:t> </a:t>
            </a:r>
            <a:r>
              <a:rPr lang="en-GB" dirty="0" err="1"/>
              <a:t>få</a:t>
            </a:r>
            <a:r>
              <a:rPr lang="en-GB" dirty="0"/>
              <a:t> </a:t>
            </a:r>
            <a:r>
              <a:rPr lang="en-GB" dirty="0" err="1"/>
              <a:t>upp</a:t>
            </a:r>
            <a:r>
              <a:rPr lang="en-GB" dirty="0"/>
              <a:t> </a:t>
            </a:r>
            <a:r>
              <a:rPr lang="en-GB" dirty="0" err="1"/>
              <a:t>blicken</a:t>
            </a:r>
            <a:r>
              <a:rPr lang="en-GB" dirty="0"/>
              <a:t> </a:t>
            </a:r>
            <a:r>
              <a:rPr lang="en-GB" dirty="0" err="1"/>
              <a:t>ibland</a:t>
            </a:r>
            <a:r>
              <a:rPr lang="en-GB" dirty="0"/>
              <a:t> (</a:t>
            </a:r>
            <a:r>
              <a:rPr lang="en-GB" dirty="0" err="1"/>
              <a:t>brett</a:t>
            </a:r>
            <a:r>
              <a:rPr lang="en-GB" dirty="0"/>
              <a:t>, ta </a:t>
            </a:r>
            <a:r>
              <a:rPr lang="en-GB" dirty="0" err="1"/>
              <a:t>upp</a:t>
            </a:r>
            <a:r>
              <a:rPr lang="en-GB" dirty="0"/>
              <a:t> </a:t>
            </a:r>
            <a:r>
              <a:rPr lang="en-GB" dirty="0" err="1"/>
              <a:t>blicken</a:t>
            </a:r>
            <a:r>
              <a:rPr lang="en-GB" dirty="0"/>
              <a:t>), </a:t>
            </a:r>
            <a:r>
              <a:rPr lang="en-GB" dirty="0" err="1"/>
              <a:t>efter</a:t>
            </a:r>
            <a:r>
              <a:rPr lang="en-GB" dirty="0"/>
              <a:t> det </a:t>
            </a:r>
            <a:r>
              <a:rPr lang="en-GB" dirty="0" err="1"/>
              <a:t>titta</a:t>
            </a:r>
            <a:r>
              <a:rPr lang="en-GB" dirty="0"/>
              <a:t> </a:t>
            </a:r>
            <a:r>
              <a:rPr lang="en-GB" dirty="0" err="1"/>
              <a:t>upp</a:t>
            </a:r>
            <a:r>
              <a:rPr lang="en-GB" dirty="0"/>
              <a:t> </a:t>
            </a:r>
            <a:r>
              <a:rPr lang="en-GB" dirty="0" err="1"/>
              <a:t>och</a:t>
            </a:r>
            <a:r>
              <a:rPr lang="en-GB" dirty="0"/>
              <a:t> se </a:t>
            </a:r>
            <a:r>
              <a:rPr lang="en-GB" dirty="0" err="1"/>
              <a:t>långt</a:t>
            </a:r>
            <a:r>
              <a:rPr lang="en-GB" dirty="0"/>
              <a:t> (</a:t>
            </a:r>
            <a:r>
              <a:rPr lang="en-GB" dirty="0" err="1"/>
              <a:t>djup</a:t>
            </a:r>
            <a:r>
              <a:rPr lang="en-GB" dirty="0"/>
              <a:t>, </a:t>
            </a:r>
            <a:r>
              <a:rPr lang="en-GB" dirty="0" err="1"/>
              <a:t>titta</a:t>
            </a:r>
            <a:r>
              <a:rPr lang="en-GB" dirty="0"/>
              <a:t> </a:t>
            </a:r>
            <a:r>
              <a:rPr lang="en-GB" dirty="0" err="1"/>
              <a:t>upp</a:t>
            </a:r>
            <a:r>
              <a:rPr lang="en-GB" dirty="0"/>
              <a:t> </a:t>
            </a:r>
            <a:r>
              <a:rPr lang="en-GB" dirty="0" err="1"/>
              <a:t>och</a:t>
            </a:r>
            <a:r>
              <a:rPr lang="en-GB" dirty="0"/>
              <a:t> </a:t>
            </a:r>
            <a:r>
              <a:rPr lang="en-GB" dirty="0" err="1"/>
              <a:t>långt</a:t>
            </a:r>
            <a:r>
              <a:rPr lang="en-GB" dirty="0"/>
              <a:t>). </a:t>
            </a:r>
          </a:p>
          <a:p>
            <a:r>
              <a:rPr lang="en-GB" dirty="0" err="1"/>
              <a:t>Driva</a:t>
            </a:r>
            <a:r>
              <a:rPr lang="en-GB" dirty="0"/>
              <a:t> boll med </a:t>
            </a:r>
            <a:r>
              <a:rPr lang="en-GB" dirty="0" err="1"/>
              <a:t>kontroll</a:t>
            </a:r>
            <a:r>
              <a:rPr lang="en-GB" dirty="0"/>
              <a:t> </a:t>
            </a:r>
            <a:r>
              <a:rPr lang="en-GB" dirty="0" err="1"/>
              <a:t>och</a:t>
            </a:r>
            <a:r>
              <a:rPr lang="en-GB" dirty="0"/>
              <a:t> </a:t>
            </a:r>
            <a:r>
              <a:rPr lang="en-GB" dirty="0" err="1"/>
              <a:t>hitta</a:t>
            </a:r>
            <a:r>
              <a:rPr lang="en-GB" dirty="0"/>
              <a:t> </a:t>
            </a:r>
            <a:r>
              <a:rPr lang="en-GB" dirty="0" err="1"/>
              <a:t>flytet</a:t>
            </a:r>
            <a:r>
              <a:rPr lang="en-GB" dirty="0"/>
              <a:t>. </a:t>
            </a:r>
            <a:r>
              <a:rPr lang="en-GB" dirty="0" err="1"/>
              <a:t>Behåll</a:t>
            </a:r>
            <a:r>
              <a:rPr lang="en-GB" dirty="0"/>
              <a:t> </a:t>
            </a:r>
            <a:r>
              <a:rPr lang="en-GB" dirty="0" err="1"/>
              <a:t>tempot</a:t>
            </a:r>
            <a:r>
              <a:rPr lang="en-GB" dirty="0"/>
              <a:t> </a:t>
            </a:r>
            <a:r>
              <a:rPr lang="en-GB" dirty="0" err="1"/>
              <a:t>och</a:t>
            </a:r>
            <a:r>
              <a:rPr lang="en-GB" dirty="0"/>
              <a:t> </a:t>
            </a:r>
            <a:r>
              <a:rPr lang="en-GB" dirty="0" err="1"/>
              <a:t>öka</a:t>
            </a:r>
            <a:r>
              <a:rPr lang="en-GB" dirty="0"/>
              <a:t> </a:t>
            </a:r>
            <a:r>
              <a:rPr lang="en-GB" dirty="0" err="1"/>
              <a:t>suksesivt</a:t>
            </a:r>
            <a:r>
              <a:rPr lang="en-GB" dirty="0"/>
              <a:t> men </a:t>
            </a:r>
            <a:r>
              <a:rPr lang="en-GB" dirty="0" err="1"/>
              <a:t>inte</a:t>
            </a:r>
            <a:r>
              <a:rPr lang="en-GB" dirty="0"/>
              <a:t> tappa </a:t>
            </a:r>
            <a:r>
              <a:rPr lang="en-GB" dirty="0" err="1"/>
              <a:t>kontrollen</a:t>
            </a:r>
            <a:r>
              <a:rPr lang="en-GB" dirty="0"/>
              <a:t>. </a:t>
            </a:r>
          </a:p>
          <a:p>
            <a:r>
              <a:rPr lang="en-GB" dirty="0"/>
              <a:t> </a:t>
            </a:r>
            <a:r>
              <a:rPr lang="en-GB" dirty="0" err="1"/>
              <a:t>Först</a:t>
            </a:r>
            <a:r>
              <a:rPr lang="en-GB" dirty="0"/>
              <a:t> </a:t>
            </a:r>
            <a:r>
              <a:rPr lang="en-GB" dirty="0" err="1"/>
              <a:t>köra</a:t>
            </a:r>
            <a:r>
              <a:rPr lang="en-GB" dirty="0"/>
              <a:t> </a:t>
            </a:r>
            <a:r>
              <a:rPr lang="en-GB" dirty="0" err="1"/>
              <a:t>fritt</a:t>
            </a:r>
            <a:r>
              <a:rPr lang="en-GB" dirty="0"/>
              <a:t>. Sedan </a:t>
            </a:r>
            <a:r>
              <a:rPr lang="en-GB" dirty="0" err="1"/>
              <a:t>driva</a:t>
            </a:r>
            <a:r>
              <a:rPr lang="en-GB" dirty="0"/>
              <a:t> </a:t>
            </a:r>
            <a:r>
              <a:rPr lang="en-GB" dirty="0" err="1"/>
              <a:t>bollen</a:t>
            </a:r>
            <a:r>
              <a:rPr lang="en-GB" dirty="0"/>
              <a:t> </a:t>
            </a:r>
            <a:r>
              <a:rPr lang="en-GB" dirty="0" err="1"/>
              <a:t>på</a:t>
            </a:r>
            <a:r>
              <a:rPr lang="en-GB" dirty="0"/>
              <a:t> </a:t>
            </a:r>
            <a:r>
              <a:rPr lang="en-GB" dirty="0" err="1"/>
              <a:t>olika</a:t>
            </a:r>
            <a:r>
              <a:rPr lang="en-GB" dirty="0"/>
              <a:t> </a:t>
            </a:r>
            <a:r>
              <a:rPr lang="en-GB" dirty="0" err="1"/>
              <a:t>sätt</a:t>
            </a:r>
            <a:r>
              <a:rPr lang="en-GB" dirty="0"/>
              <a:t> </a:t>
            </a:r>
            <a:r>
              <a:rPr lang="en-GB" dirty="0" err="1"/>
              <a:t>när</a:t>
            </a:r>
            <a:r>
              <a:rPr lang="en-GB" dirty="0"/>
              <a:t> </a:t>
            </a:r>
            <a:r>
              <a:rPr lang="en-GB" dirty="0" err="1"/>
              <a:t>ledaren</a:t>
            </a:r>
            <a:r>
              <a:rPr lang="en-GB" dirty="0"/>
              <a:t> ger signal </a:t>
            </a:r>
            <a:r>
              <a:rPr lang="en-GB" dirty="0" err="1"/>
              <a:t>tex</a:t>
            </a:r>
            <a:r>
              <a:rPr lang="en-GB" dirty="0"/>
              <a:t> med </a:t>
            </a:r>
            <a:r>
              <a:rPr lang="en-GB" dirty="0" err="1"/>
              <a:t>lyfta</a:t>
            </a:r>
            <a:r>
              <a:rPr lang="en-GB" dirty="0"/>
              <a:t> </a:t>
            </a:r>
            <a:r>
              <a:rPr lang="en-GB" dirty="0" err="1"/>
              <a:t>olika</a:t>
            </a:r>
            <a:r>
              <a:rPr lang="en-GB" dirty="0"/>
              <a:t> </a:t>
            </a:r>
            <a:r>
              <a:rPr lang="en-GB" dirty="0" err="1"/>
              <a:t>konfärger</a:t>
            </a:r>
            <a:r>
              <a:rPr lang="en-GB" dirty="0"/>
              <a:t>. </a:t>
            </a:r>
            <a:r>
              <a:rPr lang="en-GB" dirty="0" err="1"/>
              <a:t>Återkoppla</a:t>
            </a:r>
            <a:r>
              <a:rPr lang="en-GB" dirty="0"/>
              <a:t> till </a:t>
            </a:r>
            <a:r>
              <a:rPr lang="en-GB" dirty="0" err="1"/>
              <a:t>smallt</a:t>
            </a:r>
            <a:r>
              <a:rPr lang="en-GB" dirty="0"/>
              <a:t>, </a:t>
            </a:r>
            <a:r>
              <a:rPr lang="en-GB" dirty="0" err="1"/>
              <a:t>brett</a:t>
            </a:r>
            <a:r>
              <a:rPr lang="en-GB" dirty="0"/>
              <a:t> </a:t>
            </a:r>
            <a:r>
              <a:rPr lang="en-GB" dirty="0" err="1"/>
              <a:t>och</a:t>
            </a:r>
            <a:r>
              <a:rPr lang="en-GB" dirty="0"/>
              <a:t> </a:t>
            </a:r>
            <a:r>
              <a:rPr lang="en-GB" dirty="0" err="1"/>
              <a:t>djup</a:t>
            </a:r>
            <a:r>
              <a:rPr lang="en-GB" dirty="0"/>
              <a:t> (var man </a:t>
            </a:r>
            <a:r>
              <a:rPr lang="en-GB" dirty="0" err="1"/>
              <a:t>tittar</a:t>
            </a:r>
            <a:r>
              <a:rPr lang="en-GB" dirty="0"/>
              <a:t>)</a:t>
            </a:r>
          </a:p>
        </p:txBody>
      </p:sp>
    </p:spTree>
    <p:extLst>
      <p:ext uri="{BB962C8B-B14F-4D97-AF65-F5344CB8AC3E}">
        <p14:creationId xmlns:p14="http://schemas.microsoft.com/office/powerpoint/2010/main" val="10237497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BA179-04B3-64D8-630B-7C0D168AC863}"/>
              </a:ext>
            </a:extLst>
          </p:cNvPr>
          <p:cNvSpPr>
            <a:spLocks noGrp="1"/>
          </p:cNvSpPr>
          <p:nvPr>
            <p:ph type="title"/>
          </p:nvPr>
        </p:nvSpPr>
        <p:spPr/>
        <p:txBody>
          <a:bodyPr/>
          <a:lstStyle/>
          <a:p>
            <a:r>
              <a:rPr lang="en-GB" dirty="0" err="1"/>
              <a:t>Flicklandslagets</a:t>
            </a:r>
            <a:r>
              <a:rPr lang="en-GB" dirty="0"/>
              <a:t> </a:t>
            </a:r>
            <a:r>
              <a:rPr lang="en-GB" dirty="0" err="1"/>
              <a:t>arbetssätt</a:t>
            </a:r>
            <a:endParaRPr lang="en-GB" dirty="0"/>
          </a:p>
        </p:txBody>
      </p:sp>
      <p:sp>
        <p:nvSpPr>
          <p:cNvPr id="3" name="Content Placeholder 2">
            <a:extLst>
              <a:ext uri="{FF2B5EF4-FFF2-40B4-BE49-F238E27FC236}">
                <a16:creationId xmlns:a16="http://schemas.microsoft.com/office/drawing/2014/main" id="{AD47BDEA-E4F7-6347-E111-EFD655F2C4EF}"/>
              </a:ext>
            </a:extLst>
          </p:cNvPr>
          <p:cNvSpPr>
            <a:spLocks noGrp="1"/>
          </p:cNvSpPr>
          <p:nvPr>
            <p:ph idx="1"/>
          </p:nvPr>
        </p:nvSpPr>
        <p:spPr/>
        <p:txBody>
          <a:bodyPr>
            <a:normAutofit lnSpcReduction="10000"/>
          </a:bodyPr>
          <a:lstStyle/>
          <a:p>
            <a:r>
              <a:rPr lang="en-GB" dirty="0" err="1"/>
              <a:t>Hur</a:t>
            </a:r>
            <a:r>
              <a:rPr lang="en-GB" dirty="0"/>
              <a:t> man </a:t>
            </a:r>
            <a:r>
              <a:rPr lang="en-GB" dirty="0" err="1"/>
              <a:t>spelar</a:t>
            </a:r>
            <a:r>
              <a:rPr lang="en-GB" dirty="0"/>
              <a:t> sig </a:t>
            </a:r>
            <a:r>
              <a:rPr lang="en-GB" dirty="0" err="1"/>
              <a:t>ur</a:t>
            </a:r>
            <a:r>
              <a:rPr lang="en-GB" dirty="0"/>
              <a:t> </a:t>
            </a:r>
            <a:r>
              <a:rPr lang="en-GB" dirty="0" err="1"/>
              <a:t>hög</a:t>
            </a:r>
            <a:r>
              <a:rPr lang="en-GB" dirty="0"/>
              <a:t> press?</a:t>
            </a:r>
          </a:p>
          <a:p>
            <a:r>
              <a:rPr lang="en-GB" dirty="0" err="1"/>
              <a:t>Öva</a:t>
            </a:r>
            <a:r>
              <a:rPr lang="en-GB" dirty="0"/>
              <a:t> </a:t>
            </a:r>
            <a:r>
              <a:rPr lang="en-GB" dirty="0" err="1"/>
              <a:t>på</a:t>
            </a:r>
            <a:r>
              <a:rPr lang="en-GB" dirty="0"/>
              <a:t> </a:t>
            </a:r>
            <a:r>
              <a:rPr lang="en-GB" dirty="0" err="1"/>
              <a:t>hur</a:t>
            </a:r>
            <a:r>
              <a:rPr lang="en-GB" dirty="0"/>
              <a:t> man </a:t>
            </a:r>
            <a:r>
              <a:rPr lang="en-GB" dirty="0" err="1"/>
              <a:t>löser</a:t>
            </a:r>
            <a:r>
              <a:rPr lang="en-GB" dirty="0"/>
              <a:t> </a:t>
            </a:r>
            <a:r>
              <a:rPr lang="en-GB" dirty="0" err="1"/>
              <a:t>och</a:t>
            </a:r>
            <a:r>
              <a:rPr lang="en-GB" dirty="0"/>
              <a:t> </a:t>
            </a:r>
            <a:r>
              <a:rPr lang="en-GB" dirty="0" err="1"/>
              <a:t>spelar</a:t>
            </a:r>
            <a:r>
              <a:rPr lang="en-GB" dirty="0"/>
              <a:t> </a:t>
            </a:r>
            <a:r>
              <a:rPr lang="en-GB" dirty="0" err="1"/>
              <a:t>ur</a:t>
            </a:r>
            <a:r>
              <a:rPr lang="en-GB" dirty="0"/>
              <a:t> </a:t>
            </a:r>
            <a:r>
              <a:rPr lang="en-GB" dirty="0" err="1"/>
              <a:t>första</a:t>
            </a:r>
            <a:r>
              <a:rPr lang="en-GB" dirty="0"/>
              <a:t> </a:t>
            </a:r>
            <a:r>
              <a:rPr lang="en-GB" dirty="0" err="1"/>
              <a:t>hög</a:t>
            </a:r>
            <a:r>
              <a:rPr lang="en-GB" dirty="0"/>
              <a:t> press. </a:t>
            </a:r>
          </a:p>
          <a:p>
            <a:r>
              <a:rPr lang="en-GB" dirty="0" err="1"/>
              <a:t>Inte</a:t>
            </a:r>
            <a:r>
              <a:rPr lang="en-GB" dirty="0"/>
              <a:t> för manga </a:t>
            </a:r>
            <a:r>
              <a:rPr lang="en-GB" dirty="0" err="1"/>
              <a:t>spelvändningar</a:t>
            </a:r>
            <a:r>
              <a:rPr lang="en-GB" dirty="0"/>
              <a:t>-&gt; </a:t>
            </a:r>
            <a:r>
              <a:rPr lang="en-GB" dirty="0" err="1"/>
              <a:t>ytorna</a:t>
            </a:r>
            <a:r>
              <a:rPr lang="en-GB" dirty="0"/>
              <a:t> </a:t>
            </a:r>
            <a:r>
              <a:rPr lang="en-GB" dirty="0" err="1"/>
              <a:t>blir</a:t>
            </a:r>
            <a:r>
              <a:rPr lang="en-GB" dirty="0"/>
              <a:t> </a:t>
            </a:r>
            <a:r>
              <a:rPr lang="en-GB" dirty="0" err="1"/>
              <a:t>mindre</a:t>
            </a:r>
            <a:r>
              <a:rPr lang="en-GB" dirty="0"/>
              <a:t> </a:t>
            </a:r>
            <a:r>
              <a:rPr lang="en-GB" dirty="0" err="1"/>
              <a:t>och</a:t>
            </a:r>
            <a:r>
              <a:rPr lang="en-GB" dirty="0"/>
              <a:t> </a:t>
            </a:r>
            <a:r>
              <a:rPr lang="en-GB" dirty="0" err="1"/>
              <a:t>mindre</a:t>
            </a:r>
            <a:r>
              <a:rPr lang="en-GB" dirty="0"/>
              <a:t>. </a:t>
            </a:r>
          </a:p>
          <a:p>
            <a:r>
              <a:rPr lang="en-GB" dirty="0" err="1"/>
              <a:t>Använda</a:t>
            </a:r>
            <a:r>
              <a:rPr lang="en-GB" dirty="0"/>
              <a:t> </a:t>
            </a:r>
            <a:r>
              <a:rPr lang="en-GB" dirty="0" err="1"/>
              <a:t>målvakten</a:t>
            </a:r>
            <a:r>
              <a:rPr lang="en-GB" dirty="0"/>
              <a:t>. </a:t>
            </a:r>
          </a:p>
          <a:p>
            <a:r>
              <a:rPr lang="en-GB" dirty="0" err="1"/>
              <a:t>Vinna</a:t>
            </a:r>
            <a:r>
              <a:rPr lang="en-GB" dirty="0"/>
              <a:t> </a:t>
            </a:r>
            <a:r>
              <a:rPr lang="en-GB" dirty="0" err="1"/>
              <a:t>yta</a:t>
            </a:r>
            <a:r>
              <a:rPr lang="en-GB" dirty="0"/>
              <a:t> </a:t>
            </a:r>
            <a:r>
              <a:rPr lang="en-GB" dirty="0" err="1"/>
              <a:t>framåt</a:t>
            </a:r>
            <a:r>
              <a:rPr lang="en-GB" dirty="0"/>
              <a:t> </a:t>
            </a:r>
            <a:r>
              <a:rPr lang="en-GB" dirty="0" err="1"/>
              <a:t>efter</a:t>
            </a:r>
            <a:r>
              <a:rPr lang="en-GB" dirty="0"/>
              <a:t> </a:t>
            </a:r>
            <a:r>
              <a:rPr lang="en-GB" dirty="0" err="1"/>
              <a:t>spelvändning</a:t>
            </a:r>
            <a:r>
              <a:rPr lang="en-GB" dirty="0"/>
              <a:t> </a:t>
            </a:r>
            <a:r>
              <a:rPr lang="en-GB" dirty="0" err="1"/>
              <a:t>genom</a:t>
            </a:r>
            <a:r>
              <a:rPr lang="en-GB" dirty="0"/>
              <a:t> </a:t>
            </a:r>
            <a:r>
              <a:rPr lang="en-GB" dirty="0" err="1"/>
              <a:t>rätt</a:t>
            </a:r>
            <a:r>
              <a:rPr lang="en-GB" dirty="0"/>
              <a:t> </a:t>
            </a:r>
            <a:r>
              <a:rPr lang="en-GB" dirty="0" err="1"/>
              <a:t>mottagning</a:t>
            </a:r>
            <a:r>
              <a:rPr lang="en-GB" dirty="0"/>
              <a:t> mot </a:t>
            </a:r>
            <a:r>
              <a:rPr lang="en-GB" dirty="0" err="1"/>
              <a:t>en</a:t>
            </a:r>
            <a:r>
              <a:rPr lang="en-GB" dirty="0"/>
              <a:t> </a:t>
            </a:r>
            <a:r>
              <a:rPr lang="en-GB" dirty="0" err="1"/>
              <a:t>riktning</a:t>
            </a:r>
            <a:r>
              <a:rPr lang="en-GB" dirty="0"/>
              <a:t> </a:t>
            </a:r>
            <a:r>
              <a:rPr lang="en-GB" dirty="0" err="1"/>
              <a:t>där</a:t>
            </a:r>
            <a:r>
              <a:rPr lang="en-GB" dirty="0"/>
              <a:t> man </a:t>
            </a:r>
            <a:r>
              <a:rPr lang="en-GB" dirty="0" err="1"/>
              <a:t>kommer</a:t>
            </a:r>
            <a:r>
              <a:rPr lang="en-GB" dirty="0"/>
              <a:t> </a:t>
            </a:r>
            <a:r>
              <a:rPr lang="en-GB" dirty="0" err="1"/>
              <a:t>förbi</a:t>
            </a:r>
            <a:r>
              <a:rPr lang="en-GB" dirty="0"/>
              <a:t> den </a:t>
            </a:r>
            <a:r>
              <a:rPr lang="en-GB" dirty="0" err="1"/>
              <a:t>pressade</a:t>
            </a:r>
            <a:r>
              <a:rPr lang="en-GB" dirty="0"/>
              <a:t> </a:t>
            </a:r>
            <a:r>
              <a:rPr lang="en-GB" dirty="0" err="1"/>
              <a:t>spelaren</a:t>
            </a:r>
            <a:r>
              <a:rPr lang="en-GB" dirty="0"/>
              <a:t>. </a:t>
            </a:r>
            <a:r>
              <a:rPr lang="en-GB" dirty="0" err="1"/>
              <a:t>Då</a:t>
            </a:r>
            <a:r>
              <a:rPr lang="en-GB" dirty="0"/>
              <a:t> </a:t>
            </a:r>
            <a:r>
              <a:rPr lang="en-GB" dirty="0" err="1"/>
              <a:t>är</a:t>
            </a:r>
            <a:r>
              <a:rPr lang="en-GB" dirty="0"/>
              <a:t> man </a:t>
            </a:r>
            <a:r>
              <a:rPr lang="en-GB" dirty="0" err="1"/>
              <a:t>förbi</a:t>
            </a:r>
            <a:r>
              <a:rPr lang="en-GB" dirty="0"/>
              <a:t> </a:t>
            </a:r>
            <a:r>
              <a:rPr lang="en-GB" dirty="0" err="1"/>
              <a:t>första</a:t>
            </a:r>
            <a:r>
              <a:rPr lang="en-GB" dirty="0"/>
              <a:t> press. </a:t>
            </a:r>
          </a:p>
          <a:p>
            <a:r>
              <a:rPr lang="en-GB" dirty="0" err="1"/>
              <a:t>Innermittfältaren</a:t>
            </a:r>
            <a:r>
              <a:rPr lang="en-GB" dirty="0"/>
              <a:t> </a:t>
            </a:r>
            <a:r>
              <a:rPr lang="en-GB" dirty="0" err="1"/>
              <a:t>och</a:t>
            </a:r>
            <a:r>
              <a:rPr lang="en-GB" dirty="0"/>
              <a:t> </a:t>
            </a:r>
            <a:r>
              <a:rPr lang="en-GB" dirty="0" err="1"/>
              <a:t>forwarden</a:t>
            </a:r>
            <a:r>
              <a:rPr lang="en-GB" dirty="0"/>
              <a:t> </a:t>
            </a:r>
            <a:r>
              <a:rPr lang="en-GB" dirty="0" err="1"/>
              <a:t>löpningar</a:t>
            </a:r>
            <a:r>
              <a:rPr lang="en-GB" dirty="0"/>
              <a:t> för </a:t>
            </a:r>
            <a:r>
              <a:rPr lang="en-GB" dirty="0" err="1"/>
              <a:t>att</a:t>
            </a:r>
            <a:r>
              <a:rPr lang="en-GB" dirty="0"/>
              <a:t> </a:t>
            </a:r>
            <a:r>
              <a:rPr lang="en-GB" dirty="0" err="1"/>
              <a:t>skapa</a:t>
            </a:r>
            <a:r>
              <a:rPr lang="en-GB" dirty="0"/>
              <a:t> </a:t>
            </a:r>
            <a:r>
              <a:rPr lang="en-GB" dirty="0" err="1"/>
              <a:t>bestämda</a:t>
            </a:r>
            <a:r>
              <a:rPr lang="en-GB" dirty="0"/>
              <a:t> </a:t>
            </a:r>
            <a:r>
              <a:rPr lang="en-GB" dirty="0" err="1"/>
              <a:t>ytor</a:t>
            </a:r>
            <a:r>
              <a:rPr lang="en-GB" dirty="0"/>
              <a:t> </a:t>
            </a:r>
            <a:r>
              <a:rPr lang="en-GB" dirty="0" err="1"/>
              <a:t>är</a:t>
            </a:r>
            <a:r>
              <a:rPr lang="en-GB" dirty="0"/>
              <a:t> </a:t>
            </a:r>
            <a:r>
              <a:rPr lang="en-GB" dirty="0" err="1"/>
              <a:t>mycket</a:t>
            </a:r>
            <a:r>
              <a:rPr lang="en-GB" dirty="0"/>
              <a:t> </a:t>
            </a:r>
            <a:r>
              <a:rPr lang="en-GB" dirty="0" err="1"/>
              <a:t>viktig</a:t>
            </a:r>
            <a:r>
              <a:rPr lang="en-GB" dirty="0"/>
              <a:t>. </a:t>
            </a:r>
          </a:p>
          <a:p>
            <a:r>
              <a:rPr lang="en-GB" dirty="0"/>
              <a:t>Ge </a:t>
            </a:r>
            <a:r>
              <a:rPr lang="en-GB" dirty="0" err="1"/>
              <a:t>minst</a:t>
            </a:r>
            <a:r>
              <a:rPr lang="en-GB" dirty="0"/>
              <a:t> 2 </a:t>
            </a:r>
            <a:r>
              <a:rPr lang="en-GB" dirty="0" err="1"/>
              <a:t>spelbara</a:t>
            </a:r>
            <a:r>
              <a:rPr lang="en-GB" dirty="0"/>
              <a:t> </a:t>
            </a:r>
            <a:r>
              <a:rPr lang="en-GB" dirty="0" err="1"/>
              <a:t>alternativ</a:t>
            </a:r>
            <a:r>
              <a:rPr lang="en-GB" dirty="0"/>
              <a:t> till </a:t>
            </a:r>
            <a:r>
              <a:rPr lang="en-GB" dirty="0" err="1"/>
              <a:t>bollhållaren</a:t>
            </a:r>
            <a:r>
              <a:rPr lang="en-GB"/>
              <a:t>. </a:t>
            </a:r>
          </a:p>
          <a:p>
            <a:endParaRPr lang="en-GB" dirty="0"/>
          </a:p>
        </p:txBody>
      </p:sp>
    </p:spTree>
    <p:extLst>
      <p:ext uri="{BB962C8B-B14F-4D97-AF65-F5344CB8AC3E}">
        <p14:creationId xmlns:p14="http://schemas.microsoft.com/office/powerpoint/2010/main" val="1533798642"/>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5f945e7-8722-447e-bcd0-8dec98f89745">
      <Terms xmlns="http://schemas.microsoft.com/office/infopath/2007/PartnerControls"/>
    </lcf76f155ced4ddcb4097134ff3c332f>
    <TaxCatchAll xmlns="35dc07bd-f95f-4223-be2b-527afd2b07ab"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278F03E6924A14A80295B2FAF871AFE" ma:contentTypeVersion="17" ma:contentTypeDescription="Create a new document." ma:contentTypeScope="" ma:versionID="4d65137f8d4664c3279a9b06d5197a41">
  <xsd:schema xmlns:xsd="http://www.w3.org/2001/XMLSchema" xmlns:xs="http://www.w3.org/2001/XMLSchema" xmlns:p="http://schemas.microsoft.com/office/2006/metadata/properties" xmlns:ns2="35f945e7-8722-447e-bcd0-8dec98f89745" xmlns:ns3="35dc07bd-f95f-4223-be2b-527afd2b07ab" targetNamespace="http://schemas.microsoft.com/office/2006/metadata/properties" ma:root="true" ma:fieldsID="4f7579acd278c66c58309b82758e4c88" ns2:_="" ns3:_="">
    <xsd:import namespace="35f945e7-8722-447e-bcd0-8dec98f89745"/>
    <xsd:import namespace="35dc07bd-f95f-4223-be2b-527afd2b07a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3:TaxCatchAll"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f945e7-8722-447e-bcd0-8dec98f8974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cd28986f-579c-43dc-ab6e-bd740b5abe57"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35dc07bd-f95f-4223-be2b-527afd2b07ab"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d314888a-127f-43d4-8cbf-4960f73633f5}" ma:internalName="TaxCatchAll" ma:showField="CatchAllData" ma:web="35dc07bd-f95f-4223-be2b-527afd2b07a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CF54178-F313-425E-86FD-5AC8CF44EF27}">
  <ds:schemaRefs>
    <ds:schemaRef ds:uri="http://schemas.microsoft.com/sharepoint/v3/contenttype/forms"/>
  </ds:schemaRefs>
</ds:datastoreItem>
</file>

<file path=customXml/itemProps2.xml><?xml version="1.0" encoding="utf-8"?>
<ds:datastoreItem xmlns:ds="http://schemas.openxmlformats.org/officeDocument/2006/customXml" ds:itemID="{E9000E60-CD43-41B0-A43A-F18A282277AA}">
  <ds:schemaRefs>
    <ds:schemaRef ds:uri="35dc07bd-f95f-4223-be2b-527afd2b07ab"/>
    <ds:schemaRef ds:uri="http://schemas.microsoft.com/office/2006/metadata/properties"/>
    <ds:schemaRef ds:uri="http://www.w3.org/XML/1998/namespace"/>
    <ds:schemaRef ds:uri="http://schemas.microsoft.com/office/2006/documentManagement/types"/>
    <ds:schemaRef ds:uri="http://purl.org/dc/elements/1.1/"/>
    <ds:schemaRef ds:uri="http://purl.org/dc/terms/"/>
    <ds:schemaRef ds:uri="http://schemas.microsoft.com/office/infopath/2007/PartnerControls"/>
    <ds:schemaRef ds:uri="http://purl.org/dc/dcmitype/"/>
    <ds:schemaRef ds:uri="35f945e7-8722-447e-bcd0-8dec98f89745"/>
    <ds:schemaRef ds:uri="http://schemas.openxmlformats.org/package/2006/metadata/core-properties"/>
  </ds:schemaRefs>
</ds:datastoreItem>
</file>

<file path=customXml/itemProps3.xml><?xml version="1.0" encoding="utf-8"?>
<ds:datastoreItem xmlns:ds="http://schemas.openxmlformats.org/officeDocument/2006/customXml" ds:itemID="{DD96E629-EEA7-45F9-A87A-6D108F1BA5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5f945e7-8722-447e-bcd0-8dec98f89745"/>
    <ds:schemaRef ds:uri="35dc07bd-f95f-4223-be2b-527afd2b07a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9b7ca156-9f03-450b-a19f-0325a47b0d78}" enabled="0" method="" siteId="{9b7ca156-9f03-450b-a19f-0325a47b0d78}" removed="1"/>
  <clbl:label id="{a1cd7fa1-63b3-4dcd-83a9-7ab034565849}" enabled="0" method="" siteId="{a1cd7fa1-63b3-4dcd-83a9-7ab034565849}" removed="1"/>
</clbl:labelList>
</file>

<file path=docProps/app.xml><?xml version="1.0" encoding="utf-8"?>
<Properties xmlns="http://schemas.openxmlformats.org/officeDocument/2006/extended-properties" xmlns:vt="http://schemas.openxmlformats.org/officeDocument/2006/docPropsVTypes">
  <TotalTime>32725</TotalTime>
  <Words>1075</Words>
  <Application>Microsoft Office PowerPoint</Application>
  <PresentationFormat>Widescreen</PresentationFormat>
  <Paragraphs>64</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Office-tema</vt:lpstr>
      <vt:lpstr>PowerPoint Presentation</vt:lpstr>
      <vt:lpstr>Svennis föreläsning</vt:lpstr>
      <vt:lpstr>Sevillas akademi</vt:lpstr>
      <vt:lpstr>Ledarbeteenden för att främja prestation o deltagande</vt:lpstr>
      <vt:lpstr>Träna spelarna och lagets psyke</vt:lpstr>
      <vt:lpstr>Arsenal-fotbollspelarens fysik</vt:lpstr>
      <vt:lpstr>Försvarsspel 4-4-2 </vt:lpstr>
      <vt:lpstr>Råde BKs sätt att skapa klubbkänsla</vt:lpstr>
      <vt:lpstr>Fasta situationer</vt:lpstr>
      <vt:lpstr>Flow, metodisk stegring</vt:lpstr>
      <vt:lpstr>Flicklandslagets arbetssätt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Gunnar Pettersson</dc:creator>
  <cp:lastModifiedBy>Ali Moosavifar</cp:lastModifiedBy>
  <cp:revision>56</cp:revision>
  <cp:lastPrinted>2023-01-10T11:40:28Z</cp:lastPrinted>
  <dcterms:created xsi:type="dcterms:W3CDTF">2021-04-29T13:49:06Z</dcterms:created>
  <dcterms:modified xsi:type="dcterms:W3CDTF">2023-01-14T14:17:38Z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0x0101003278F03E6924A14A80295B2FAF871AFE</vt:lpwstr>
  </property>
  <property fmtid="{D5CDD505-2E9C-101B-9397-08002B2CF9AE}" pid="3" name="MediaServiceImageTags">
    <vt:lpwstr/>
  </property>
</Properties>
</file>