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4"/>
    <p:sldMasterId id="2147483804" r:id="rId5"/>
  </p:sldMasterIdLst>
  <p:sldIdLst>
    <p:sldId id="256" r:id="rId6"/>
    <p:sldId id="266" r:id="rId7"/>
    <p:sldId id="294" r:id="rId8"/>
    <p:sldId id="267" r:id="rId9"/>
    <p:sldId id="268" r:id="rId10"/>
    <p:sldId id="293" r:id="rId11"/>
    <p:sldId id="297" r:id="rId12"/>
    <p:sldId id="298" r:id="rId13"/>
    <p:sldId id="299" r:id="rId14"/>
  </p:sldIdLst>
  <p:sldSz cx="12192000" cy="6858000"/>
  <p:notesSz cx="7035800" cy="101679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02A83B-69BC-4375-86F9-41CFF53A017F}" v="12" dt="2024-01-14T16:42:28.9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nsiliet" userId="ff4a85d0-18bd-4284-8f5e-980c4ba6e190" providerId="ADAL" clId="{2C02A83B-69BC-4375-86F9-41CFF53A017F}"/>
    <pc:docChg chg="undo custSel addSld delSld modSld sldOrd">
      <pc:chgData name="Kansiliet" userId="ff4a85d0-18bd-4284-8f5e-980c4ba6e190" providerId="ADAL" clId="{2C02A83B-69BC-4375-86F9-41CFF53A017F}" dt="2024-01-14T16:45:26.539" v="1352" actId="478"/>
      <pc:docMkLst>
        <pc:docMk/>
      </pc:docMkLst>
      <pc:sldChg chg="modSp mod">
        <pc:chgData name="Kansiliet" userId="ff4a85d0-18bd-4284-8f5e-980c4ba6e190" providerId="ADAL" clId="{2C02A83B-69BC-4375-86F9-41CFF53A017F}" dt="2024-01-14T16:09:48.832" v="38" actId="20577"/>
        <pc:sldMkLst>
          <pc:docMk/>
          <pc:sldMk cId="4056789705" sldId="256"/>
        </pc:sldMkLst>
        <pc:spChg chg="mod">
          <ac:chgData name="Kansiliet" userId="ff4a85d0-18bd-4284-8f5e-980c4ba6e190" providerId="ADAL" clId="{2C02A83B-69BC-4375-86F9-41CFF53A017F}" dt="2024-01-14T16:09:37.426" v="11" actId="20577"/>
          <ac:spMkLst>
            <pc:docMk/>
            <pc:sldMk cId="4056789705" sldId="256"/>
            <ac:spMk id="2" creationId="{3011DD04-DCBC-438D-A007-BDED7794D4BC}"/>
          </ac:spMkLst>
        </pc:spChg>
        <pc:spChg chg="mod">
          <ac:chgData name="Kansiliet" userId="ff4a85d0-18bd-4284-8f5e-980c4ba6e190" providerId="ADAL" clId="{2C02A83B-69BC-4375-86F9-41CFF53A017F}" dt="2024-01-14T16:09:48.832" v="38" actId="20577"/>
          <ac:spMkLst>
            <pc:docMk/>
            <pc:sldMk cId="4056789705" sldId="256"/>
            <ac:spMk id="3" creationId="{F4729C4F-0DC7-45E8-86E3-CC54860B8AEC}"/>
          </ac:spMkLst>
        </pc:spChg>
      </pc:sldChg>
      <pc:sldChg chg="del">
        <pc:chgData name="Kansiliet" userId="ff4a85d0-18bd-4284-8f5e-980c4ba6e190" providerId="ADAL" clId="{2C02A83B-69BC-4375-86F9-41CFF53A017F}" dt="2024-01-14T16:10:04.446" v="41" actId="47"/>
        <pc:sldMkLst>
          <pc:docMk/>
          <pc:sldMk cId="99116198" sldId="257"/>
        </pc:sldMkLst>
      </pc:sldChg>
      <pc:sldChg chg="del">
        <pc:chgData name="Kansiliet" userId="ff4a85d0-18bd-4284-8f5e-980c4ba6e190" providerId="ADAL" clId="{2C02A83B-69BC-4375-86F9-41CFF53A017F}" dt="2024-01-14T16:10:03.174" v="40" actId="47"/>
        <pc:sldMkLst>
          <pc:docMk/>
          <pc:sldMk cId="955161305" sldId="264"/>
        </pc:sldMkLst>
      </pc:sldChg>
      <pc:sldChg chg="addSp delSp modSp mod">
        <pc:chgData name="Kansiliet" userId="ff4a85d0-18bd-4284-8f5e-980c4ba6e190" providerId="ADAL" clId="{2C02A83B-69BC-4375-86F9-41CFF53A017F}" dt="2024-01-14T16:28:56.515" v="681" actId="20577"/>
        <pc:sldMkLst>
          <pc:docMk/>
          <pc:sldMk cId="3377820422" sldId="266"/>
        </pc:sldMkLst>
        <pc:spChg chg="mod">
          <ac:chgData name="Kansiliet" userId="ff4a85d0-18bd-4284-8f5e-980c4ba6e190" providerId="ADAL" clId="{2C02A83B-69BC-4375-86F9-41CFF53A017F}" dt="2024-01-14T16:10:10.466" v="47" actId="20577"/>
          <ac:spMkLst>
            <pc:docMk/>
            <pc:sldMk cId="3377820422" sldId="266"/>
            <ac:spMk id="2" creationId="{DA300ACD-022B-4DDA-8F70-060CA4FC24D5}"/>
          </ac:spMkLst>
        </pc:spChg>
        <pc:spChg chg="mod">
          <ac:chgData name="Kansiliet" userId="ff4a85d0-18bd-4284-8f5e-980c4ba6e190" providerId="ADAL" clId="{2C02A83B-69BC-4375-86F9-41CFF53A017F}" dt="2024-01-14T16:28:56.515" v="681" actId="20577"/>
          <ac:spMkLst>
            <pc:docMk/>
            <pc:sldMk cId="3377820422" sldId="266"/>
            <ac:spMk id="3" creationId="{86C3BC82-1A07-46B6-9DA7-C1C4C23173F6}"/>
          </ac:spMkLst>
        </pc:spChg>
        <pc:picChg chg="add del">
          <ac:chgData name="Kansiliet" userId="ff4a85d0-18bd-4284-8f5e-980c4ba6e190" providerId="ADAL" clId="{2C02A83B-69BC-4375-86F9-41CFF53A017F}" dt="2024-01-14T16:10:25.438" v="52" actId="478"/>
          <ac:picMkLst>
            <pc:docMk/>
            <pc:sldMk cId="3377820422" sldId="266"/>
            <ac:picMk id="4" creationId="{325C5D0E-0D02-4096-A8B6-FD32DCF07428}"/>
          </ac:picMkLst>
        </pc:picChg>
        <pc:picChg chg="add mod">
          <ac:chgData name="Kansiliet" userId="ff4a85d0-18bd-4284-8f5e-980c4ba6e190" providerId="ADAL" clId="{2C02A83B-69BC-4375-86F9-41CFF53A017F}" dt="2024-01-14T16:12:12.850" v="207" actId="14100"/>
          <ac:picMkLst>
            <pc:docMk/>
            <pc:sldMk cId="3377820422" sldId="266"/>
            <ac:picMk id="5" creationId="{BE3856F8-FB2C-34AF-C0FA-69AFB66F4BBB}"/>
          </ac:picMkLst>
        </pc:picChg>
      </pc:sldChg>
      <pc:sldChg chg="del">
        <pc:chgData name="Kansiliet" userId="ff4a85d0-18bd-4284-8f5e-980c4ba6e190" providerId="ADAL" clId="{2C02A83B-69BC-4375-86F9-41CFF53A017F}" dt="2024-01-14T16:10:02.072" v="39" actId="47"/>
        <pc:sldMkLst>
          <pc:docMk/>
          <pc:sldMk cId="888616622" sldId="267"/>
        </pc:sldMkLst>
      </pc:sldChg>
      <pc:sldChg chg="addSp delSp modSp new mod">
        <pc:chgData name="Kansiliet" userId="ff4a85d0-18bd-4284-8f5e-980c4ba6e190" providerId="ADAL" clId="{2C02A83B-69BC-4375-86F9-41CFF53A017F}" dt="2024-01-14T16:17:52.682" v="559" actId="5793"/>
        <pc:sldMkLst>
          <pc:docMk/>
          <pc:sldMk cId="1703168372" sldId="267"/>
        </pc:sldMkLst>
        <pc:spChg chg="mod">
          <ac:chgData name="Kansiliet" userId="ff4a85d0-18bd-4284-8f5e-980c4ba6e190" providerId="ADAL" clId="{2C02A83B-69BC-4375-86F9-41CFF53A017F}" dt="2024-01-14T16:11:55.557" v="203" actId="20577"/>
          <ac:spMkLst>
            <pc:docMk/>
            <pc:sldMk cId="1703168372" sldId="267"/>
            <ac:spMk id="2" creationId="{C950BF1D-A5CE-227A-D8B0-347BDAF4B3BA}"/>
          </ac:spMkLst>
        </pc:spChg>
        <pc:spChg chg="del mod">
          <ac:chgData name="Kansiliet" userId="ff4a85d0-18bd-4284-8f5e-980c4ba6e190" providerId="ADAL" clId="{2C02A83B-69BC-4375-86F9-41CFF53A017F}" dt="2024-01-14T16:12:51.427" v="240" actId="478"/>
          <ac:spMkLst>
            <pc:docMk/>
            <pc:sldMk cId="1703168372" sldId="267"/>
            <ac:spMk id="3" creationId="{A686576B-252D-176E-3506-9FF601EEE22D}"/>
          </ac:spMkLst>
        </pc:spChg>
        <pc:spChg chg="add mod">
          <ac:chgData name="Kansiliet" userId="ff4a85d0-18bd-4284-8f5e-980c4ba6e190" providerId="ADAL" clId="{2C02A83B-69BC-4375-86F9-41CFF53A017F}" dt="2024-01-14T16:17:52.682" v="559" actId="5793"/>
          <ac:spMkLst>
            <pc:docMk/>
            <pc:sldMk cId="1703168372" sldId="267"/>
            <ac:spMk id="5" creationId="{87246E88-EEA6-7956-5852-F55D33E1852E}"/>
          </ac:spMkLst>
        </pc:spChg>
        <pc:picChg chg="add mod">
          <ac:chgData name="Kansiliet" userId="ff4a85d0-18bd-4284-8f5e-980c4ba6e190" providerId="ADAL" clId="{2C02A83B-69BC-4375-86F9-41CFF53A017F}" dt="2024-01-14T16:12:19.794" v="209" actId="14100"/>
          <ac:picMkLst>
            <pc:docMk/>
            <pc:sldMk cId="1703168372" sldId="267"/>
            <ac:picMk id="4" creationId="{33122945-1224-637D-399B-FE926EE3E81B}"/>
          </ac:picMkLst>
        </pc:picChg>
      </pc:sldChg>
      <pc:sldChg chg="modSp new mod">
        <pc:chgData name="Kansiliet" userId="ff4a85d0-18bd-4284-8f5e-980c4ba6e190" providerId="ADAL" clId="{2C02A83B-69BC-4375-86F9-41CFF53A017F}" dt="2024-01-14T16:22:15.873" v="587" actId="6549"/>
        <pc:sldMkLst>
          <pc:docMk/>
          <pc:sldMk cId="2878502784" sldId="268"/>
        </pc:sldMkLst>
        <pc:spChg chg="mod">
          <ac:chgData name="Kansiliet" userId="ff4a85d0-18bd-4284-8f5e-980c4ba6e190" providerId="ADAL" clId="{2C02A83B-69BC-4375-86F9-41CFF53A017F}" dt="2024-01-14T16:18:12.059" v="583" actId="5793"/>
          <ac:spMkLst>
            <pc:docMk/>
            <pc:sldMk cId="2878502784" sldId="268"/>
            <ac:spMk id="2" creationId="{E793F4AD-FE7C-AAC7-5508-DC6334F8D548}"/>
          </ac:spMkLst>
        </pc:spChg>
        <pc:spChg chg="mod">
          <ac:chgData name="Kansiliet" userId="ff4a85d0-18bd-4284-8f5e-980c4ba6e190" providerId="ADAL" clId="{2C02A83B-69BC-4375-86F9-41CFF53A017F}" dt="2024-01-14T16:22:15.873" v="587" actId="6549"/>
          <ac:spMkLst>
            <pc:docMk/>
            <pc:sldMk cId="2878502784" sldId="268"/>
            <ac:spMk id="3" creationId="{96560FB3-C0C7-52C3-176F-DEEE30A308D8}"/>
          </ac:spMkLst>
        </pc:spChg>
      </pc:sldChg>
      <pc:sldChg chg="addSp delSp modSp new del mod">
        <pc:chgData name="Kansiliet" userId="ff4a85d0-18bd-4284-8f5e-980c4ba6e190" providerId="ADAL" clId="{2C02A83B-69BC-4375-86F9-41CFF53A017F}" dt="2024-01-14T16:28:24.160" v="654" actId="47"/>
        <pc:sldMkLst>
          <pc:docMk/>
          <pc:sldMk cId="2481368867" sldId="269"/>
        </pc:sldMkLst>
        <pc:spChg chg="mod">
          <ac:chgData name="Kansiliet" userId="ff4a85d0-18bd-4284-8f5e-980c4ba6e190" providerId="ADAL" clId="{2C02A83B-69BC-4375-86F9-41CFF53A017F}" dt="2024-01-14T16:25:46.688" v="635" actId="1076"/>
          <ac:spMkLst>
            <pc:docMk/>
            <pc:sldMk cId="2481368867" sldId="269"/>
            <ac:spMk id="2" creationId="{6550A694-0FD3-2D99-BADD-F524F96F68D4}"/>
          </ac:spMkLst>
        </pc:spChg>
        <pc:spChg chg="del mod">
          <ac:chgData name="Kansiliet" userId="ff4a85d0-18bd-4284-8f5e-980c4ba6e190" providerId="ADAL" clId="{2C02A83B-69BC-4375-86F9-41CFF53A017F}" dt="2024-01-14T16:25:15.997" v="630" actId="478"/>
          <ac:spMkLst>
            <pc:docMk/>
            <pc:sldMk cId="2481368867" sldId="269"/>
            <ac:spMk id="3" creationId="{92B9E29B-27A2-102D-F5E4-A6680A9EA2E1}"/>
          </ac:spMkLst>
        </pc:spChg>
        <pc:spChg chg="add del mod">
          <ac:chgData name="Kansiliet" userId="ff4a85d0-18bd-4284-8f5e-980c4ba6e190" providerId="ADAL" clId="{2C02A83B-69BC-4375-86F9-41CFF53A017F}" dt="2024-01-14T16:25:18.994" v="631" actId="478"/>
          <ac:spMkLst>
            <pc:docMk/>
            <pc:sldMk cId="2481368867" sldId="269"/>
            <ac:spMk id="5" creationId="{37D76584-80A3-AAF9-4AC6-75508C0C99F7}"/>
          </ac:spMkLst>
        </pc:spChg>
        <pc:spChg chg="add mod">
          <ac:chgData name="Kansiliet" userId="ff4a85d0-18bd-4284-8f5e-980c4ba6e190" providerId="ADAL" clId="{2C02A83B-69BC-4375-86F9-41CFF53A017F}" dt="2024-01-14T16:25:36.966" v="634" actId="14100"/>
          <ac:spMkLst>
            <pc:docMk/>
            <pc:sldMk cId="2481368867" sldId="269"/>
            <ac:spMk id="6" creationId="{8EB190FA-B931-E45A-E795-A9D4A378899D}"/>
          </ac:spMkLst>
        </pc:spChg>
        <pc:spChg chg="add mod">
          <ac:chgData name="Kansiliet" userId="ff4a85d0-18bd-4284-8f5e-980c4ba6e190" providerId="ADAL" clId="{2C02A83B-69BC-4375-86F9-41CFF53A017F}" dt="2024-01-14T16:26:03.597" v="638" actId="14100"/>
          <ac:spMkLst>
            <pc:docMk/>
            <pc:sldMk cId="2481368867" sldId="269"/>
            <ac:spMk id="7" creationId="{F23C97A1-DB91-991B-AA1E-95A93AB959E4}"/>
          </ac:spMkLst>
        </pc:spChg>
      </pc:sldChg>
      <pc:sldChg chg="modSp add del mod">
        <pc:chgData name="Kansiliet" userId="ff4a85d0-18bd-4284-8f5e-980c4ba6e190" providerId="ADAL" clId="{2C02A83B-69BC-4375-86F9-41CFF53A017F}" dt="2024-01-14T16:28:23.475" v="653" actId="47"/>
        <pc:sldMkLst>
          <pc:docMk/>
          <pc:sldMk cId="645798914" sldId="292"/>
        </pc:sldMkLst>
        <pc:spChg chg="mod">
          <ac:chgData name="Kansiliet" userId="ff4a85d0-18bd-4284-8f5e-980c4ba6e190" providerId="ADAL" clId="{2C02A83B-69BC-4375-86F9-41CFF53A017F}" dt="2024-01-14T16:27:08.881" v="647" actId="1076"/>
          <ac:spMkLst>
            <pc:docMk/>
            <pc:sldMk cId="645798914" sldId="292"/>
            <ac:spMk id="2" creationId="{2DFFE4A4-D2B5-C2D7-8801-C9D717B11812}"/>
          </ac:spMkLst>
        </pc:spChg>
        <pc:spChg chg="mod">
          <ac:chgData name="Kansiliet" userId="ff4a85d0-18bd-4284-8f5e-980c4ba6e190" providerId="ADAL" clId="{2C02A83B-69BC-4375-86F9-41CFF53A017F}" dt="2024-01-14T16:26:52.178" v="644" actId="1076"/>
          <ac:spMkLst>
            <pc:docMk/>
            <pc:sldMk cId="645798914" sldId="292"/>
            <ac:spMk id="6" creationId="{8481079D-4308-2C5D-6DD1-1B126AFD59DA}"/>
          </ac:spMkLst>
        </pc:spChg>
        <pc:spChg chg="mod">
          <ac:chgData name="Kansiliet" userId="ff4a85d0-18bd-4284-8f5e-980c4ba6e190" providerId="ADAL" clId="{2C02A83B-69BC-4375-86F9-41CFF53A017F}" dt="2024-01-14T16:27:00.992" v="646" actId="1076"/>
          <ac:spMkLst>
            <pc:docMk/>
            <pc:sldMk cId="645798914" sldId="292"/>
            <ac:spMk id="7" creationId="{C8D4D92A-1D57-3E3B-53B1-11A2A6023F3F}"/>
          </ac:spMkLst>
        </pc:spChg>
      </pc:sldChg>
      <pc:sldChg chg="modSp mod">
        <pc:chgData name="Kansiliet" userId="ff4a85d0-18bd-4284-8f5e-980c4ba6e190" providerId="ADAL" clId="{2C02A83B-69BC-4375-86F9-41CFF53A017F}" dt="2024-01-14T16:28:15.229" v="652" actId="1076"/>
        <pc:sldMkLst>
          <pc:docMk/>
          <pc:sldMk cId="1365655884" sldId="293"/>
        </pc:sldMkLst>
        <pc:spChg chg="mod">
          <ac:chgData name="Kansiliet" userId="ff4a85d0-18bd-4284-8f5e-980c4ba6e190" providerId="ADAL" clId="{2C02A83B-69BC-4375-86F9-41CFF53A017F}" dt="2024-01-14T16:28:15.229" v="652" actId="1076"/>
          <ac:spMkLst>
            <pc:docMk/>
            <pc:sldMk cId="1365655884" sldId="293"/>
            <ac:spMk id="2" creationId="{2DFFE4A4-D2B5-C2D7-8801-C9D717B11812}"/>
          </ac:spMkLst>
        </pc:spChg>
        <pc:spChg chg="mod">
          <ac:chgData name="Kansiliet" userId="ff4a85d0-18bd-4284-8f5e-980c4ba6e190" providerId="ADAL" clId="{2C02A83B-69BC-4375-86F9-41CFF53A017F}" dt="2024-01-14T16:28:00.781" v="649" actId="1076"/>
          <ac:spMkLst>
            <pc:docMk/>
            <pc:sldMk cId="1365655884" sldId="293"/>
            <ac:spMk id="6" creationId="{8481079D-4308-2C5D-6DD1-1B126AFD59DA}"/>
          </ac:spMkLst>
        </pc:spChg>
        <pc:spChg chg="mod">
          <ac:chgData name="Kansiliet" userId="ff4a85d0-18bd-4284-8f5e-980c4ba6e190" providerId="ADAL" clId="{2C02A83B-69BC-4375-86F9-41CFF53A017F}" dt="2024-01-14T16:28:09.594" v="651" actId="1076"/>
          <ac:spMkLst>
            <pc:docMk/>
            <pc:sldMk cId="1365655884" sldId="293"/>
            <ac:spMk id="7" creationId="{C8D4D92A-1D57-3E3B-53B1-11A2A6023F3F}"/>
          </ac:spMkLst>
        </pc:spChg>
      </pc:sldChg>
      <pc:sldChg chg="addSp delSp modSp new mod">
        <pc:chgData name="Kansiliet" userId="ff4a85d0-18bd-4284-8f5e-980c4ba6e190" providerId="ADAL" clId="{2C02A83B-69BC-4375-86F9-41CFF53A017F}" dt="2024-01-14T16:35:16.896" v="954" actId="20577"/>
        <pc:sldMkLst>
          <pc:docMk/>
          <pc:sldMk cId="3119495966" sldId="294"/>
        </pc:sldMkLst>
        <pc:spChg chg="mod">
          <ac:chgData name="Kansiliet" userId="ff4a85d0-18bd-4284-8f5e-980c4ba6e190" providerId="ADAL" clId="{2C02A83B-69BC-4375-86F9-41CFF53A017F}" dt="2024-01-14T16:30:42.003" v="685" actId="108"/>
          <ac:spMkLst>
            <pc:docMk/>
            <pc:sldMk cId="3119495966" sldId="294"/>
            <ac:spMk id="2" creationId="{2CDB7296-70EF-1FBD-AE26-CB0C9E580A66}"/>
          </ac:spMkLst>
        </pc:spChg>
        <pc:spChg chg="del">
          <ac:chgData name="Kansiliet" userId="ff4a85d0-18bd-4284-8f5e-980c4ba6e190" providerId="ADAL" clId="{2C02A83B-69BC-4375-86F9-41CFF53A017F}" dt="2024-01-14T16:31:15.718" v="686" actId="22"/>
          <ac:spMkLst>
            <pc:docMk/>
            <pc:sldMk cId="3119495966" sldId="294"/>
            <ac:spMk id="3" creationId="{00288EF7-EC73-A8E9-F001-84F2F4B2A201}"/>
          </ac:spMkLst>
        </pc:spChg>
        <pc:spChg chg="add mod">
          <ac:chgData name="Kansiliet" userId="ff4a85d0-18bd-4284-8f5e-980c4ba6e190" providerId="ADAL" clId="{2C02A83B-69BC-4375-86F9-41CFF53A017F}" dt="2024-01-14T16:35:16.896" v="954" actId="20577"/>
          <ac:spMkLst>
            <pc:docMk/>
            <pc:sldMk cId="3119495966" sldId="294"/>
            <ac:spMk id="6" creationId="{48F1F4D9-F4A3-D964-3AD3-52A8E326945C}"/>
          </ac:spMkLst>
        </pc:spChg>
        <pc:picChg chg="add mod ord">
          <ac:chgData name="Kansiliet" userId="ff4a85d0-18bd-4284-8f5e-980c4ba6e190" providerId="ADAL" clId="{2C02A83B-69BC-4375-86F9-41CFF53A017F}" dt="2024-01-14T16:31:18.570" v="687" actId="1076"/>
          <ac:picMkLst>
            <pc:docMk/>
            <pc:sldMk cId="3119495966" sldId="294"/>
            <ac:picMk id="5" creationId="{FB4D63FC-34E1-0BDD-4FA9-3A812DA8563D}"/>
          </ac:picMkLst>
        </pc:picChg>
      </pc:sldChg>
      <pc:sldChg chg="modSp new del mod">
        <pc:chgData name="Kansiliet" userId="ff4a85d0-18bd-4284-8f5e-980c4ba6e190" providerId="ADAL" clId="{2C02A83B-69BC-4375-86F9-41CFF53A017F}" dt="2024-01-14T16:38:18.224" v="977" actId="47"/>
        <pc:sldMkLst>
          <pc:docMk/>
          <pc:sldMk cId="3803268546" sldId="295"/>
        </pc:sldMkLst>
        <pc:spChg chg="mod">
          <ac:chgData name="Kansiliet" userId="ff4a85d0-18bd-4284-8f5e-980c4ba6e190" providerId="ADAL" clId="{2C02A83B-69BC-4375-86F9-41CFF53A017F}" dt="2024-01-14T16:37:14.297" v="969" actId="20577"/>
          <ac:spMkLst>
            <pc:docMk/>
            <pc:sldMk cId="3803268546" sldId="295"/>
            <ac:spMk id="2" creationId="{9A26BBFD-9132-F92A-B355-EB5D759D4B87}"/>
          </ac:spMkLst>
        </pc:spChg>
        <pc:spChg chg="mod">
          <ac:chgData name="Kansiliet" userId="ff4a85d0-18bd-4284-8f5e-980c4ba6e190" providerId="ADAL" clId="{2C02A83B-69BC-4375-86F9-41CFF53A017F}" dt="2024-01-14T16:37:31.862" v="971"/>
          <ac:spMkLst>
            <pc:docMk/>
            <pc:sldMk cId="3803268546" sldId="295"/>
            <ac:spMk id="3" creationId="{E5FBD87C-895B-463D-2E08-EE043B8E0AEE}"/>
          </ac:spMkLst>
        </pc:spChg>
      </pc:sldChg>
      <pc:sldChg chg="new del">
        <pc:chgData name="Kansiliet" userId="ff4a85d0-18bd-4284-8f5e-980c4ba6e190" providerId="ADAL" clId="{2C02A83B-69BC-4375-86F9-41CFF53A017F}" dt="2024-01-14T16:38:21.100" v="978" actId="47"/>
        <pc:sldMkLst>
          <pc:docMk/>
          <pc:sldMk cId="1765279912" sldId="296"/>
        </pc:sldMkLst>
      </pc:sldChg>
      <pc:sldChg chg="modSp new mod ord">
        <pc:chgData name="Kansiliet" userId="ff4a85d0-18bd-4284-8f5e-980c4ba6e190" providerId="ADAL" clId="{2C02A83B-69BC-4375-86F9-41CFF53A017F}" dt="2024-01-14T16:40:11.068" v="1194" actId="20577"/>
        <pc:sldMkLst>
          <pc:docMk/>
          <pc:sldMk cId="1417126137" sldId="297"/>
        </pc:sldMkLst>
        <pc:spChg chg="mod">
          <ac:chgData name="Kansiliet" userId="ff4a85d0-18bd-4284-8f5e-980c4ba6e190" providerId="ADAL" clId="{2C02A83B-69BC-4375-86F9-41CFF53A017F}" dt="2024-01-14T16:38:08.195" v="976"/>
          <ac:spMkLst>
            <pc:docMk/>
            <pc:sldMk cId="1417126137" sldId="297"/>
            <ac:spMk id="2" creationId="{6C78F17B-00C4-23B2-99FC-8FE71594F19D}"/>
          </ac:spMkLst>
        </pc:spChg>
        <pc:spChg chg="mod">
          <ac:chgData name="Kansiliet" userId="ff4a85d0-18bd-4284-8f5e-980c4ba6e190" providerId="ADAL" clId="{2C02A83B-69BC-4375-86F9-41CFF53A017F}" dt="2024-01-14T16:40:11.068" v="1194" actId="20577"/>
          <ac:spMkLst>
            <pc:docMk/>
            <pc:sldMk cId="1417126137" sldId="297"/>
            <ac:spMk id="3" creationId="{A47EF03E-E386-5C29-3014-F3A5977A2918}"/>
          </ac:spMkLst>
        </pc:spChg>
      </pc:sldChg>
      <pc:sldChg chg="modSp new mod">
        <pc:chgData name="Kansiliet" userId="ff4a85d0-18bd-4284-8f5e-980c4ba6e190" providerId="ADAL" clId="{2C02A83B-69BC-4375-86F9-41CFF53A017F}" dt="2024-01-14T16:43:27.774" v="1332" actId="20577"/>
        <pc:sldMkLst>
          <pc:docMk/>
          <pc:sldMk cId="1448485551" sldId="298"/>
        </pc:sldMkLst>
        <pc:spChg chg="mod">
          <ac:chgData name="Kansiliet" userId="ff4a85d0-18bd-4284-8f5e-980c4ba6e190" providerId="ADAL" clId="{2C02A83B-69BC-4375-86F9-41CFF53A017F}" dt="2024-01-14T16:40:23.754" v="1211" actId="20577"/>
          <ac:spMkLst>
            <pc:docMk/>
            <pc:sldMk cId="1448485551" sldId="298"/>
            <ac:spMk id="2" creationId="{25643BE2-A085-2EB0-2602-6BE9997495F2}"/>
          </ac:spMkLst>
        </pc:spChg>
        <pc:spChg chg="mod">
          <ac:chgData name="Kansiliet" userId="ff4a85d0-18bd-4284-8f5e-980c4ba6e190" providerId="ADAL" clId="{2C02A83B-69BC-4375-86F9-41CFF53A017F}" dt="2024-01-14T16:43:27.774" v="1332" actId="20577"/>
          <ac:spMkLst>
            <pc:docMk/>
            <pc:sldMk cId="1448485551" sldId="298"/>
            <ac:spMk id="3" creationId="{2410466F-D241-42CA-AF34-2C6572E522AC}"/>
          </ac:spMkLst>
        </pc:spChg>
      </pc:sldChg>
      <pc:sldChg chg="addSp delSp modSp new mod">
        <pc:chgData name="Kansiliet" userId="ff4a85d0-18bd-4284-8f5e-980c4ba6e190" providerId="ADAL" clId="{2C02A83B-69BC-4375-86F9-41CFF53A017F}" dt="2024-01-14T16:45:26.539" v="1352" actId="478"/>
        <pc:sldMkLst>
          <pc:docMk/>
          <pc:sldMk cId="499623496" sldId="299"/>
        </pc:sldMkLst>
        <pc:spChg chg="mod">
          <ac:chgData name="Kansiliet" userId="ff4a85d0-18bd-4284-8f5e-980c4ba6e190" providerId="ADAL" clId="{2C02A83B-69BC-4375-86F9-41CFF53A017F}" dt="2024-01-14T16:43:38.780" v="1345" actId="20577"/>
          <ac:spMkLst>
            <pc:docMk/>
            <pc:sldMk cId="499623496" sldId="299"/>
            <ac:spMk id="2" creationId="{70E5DCFB-46AD-5758-AEAD-D0E19C4A583E}"/>
          </ac:spMkLst>
        </pc:spChg>
        <pc:spChg chg="del">
          <ac:chgData name="Kansiliet" userId="ff4a85d0-18bd-4284-8f5e-980c4ba6e190" providerId="ADAL" clId="{2C02A83B-69BC-4375-86F9-41CFF53A017F}" dt="2024-01-14T16:44:55.706" v="1346" actId="22"/>
          <ac:spMkLst>
            <pc:docMk/>
            <pc:sldMk cId="499623496" sldId="299"/>
            <ac:spMk id="3" creationId="{AD47B025-9DDF-3319-62A4-BAA120E0D605}"/>
          </ac:spMkLst>
        </pc:spChg>
        <pc:spChg chg="add mod">
          <ac:chgData name="Kansiliet" userId="ff4a85d0-18bd-4284-8f5e-980c4ba6e190" providerId="ADAL" clId="{2C02A83B-69BC-4375-86F9-41CFF53A017F}" dt="2024-01-14T16:45:18.275" v="1349"/>
          <ac:spMkLst>
            <pc:docMk/>
            <pc:sldMk cId="499623496" sldId="299"/>
            <ac:spMk id="7" creationId="{FE23E646-BD78-D93A-A3AF-0A8C4FE87073}"/>
          </ac:spMkLst>
        </pc:spChg>
        <pc:spChg chg="add del mod">
          <ac:chgData name="Kansiliet" userId="ff4a85d0-18bd-4284-8f5e-980c4ba6e190" providerId="ADAL" clId="{2C02A83B-69BC-4375-86F9-41CFF53A017F}" dt="2024-01-14T16:45:26.539" v="1352" actId="478"/>
          <ac:spMkLst>
            <pc:docMk/>
            <pc:sldMk cId="499623496" sldId="299"/>
            <ac:spMk id="9" creationId="{3B0A6C1E-8752-095F-8A39-F05A2CB1B759}"/>
          </ac:spMkLst>
        </pc:spChg>
        <pc:picChg chg="add mod ord">
          <ac:chgData name="Kansiliet" userId="ff4a85d0-18bd-4284-8f5e-980c4ba6e190" providerId="ADAL" clId="{2C02A83B-69BC-4375-86F9-41CFF53A017F}" dt="2024-01-14T16:44:55.706" v="1346" actId="22"/>
          <ac:picMkLst>
            <pc:docMk/>
            <pc:sldMk cId="499623496" sldId="299"/>
            <ac:picMk id="5" creationId="{3C2D534A-D249-3136-2520-D331B3BD4675}"/>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193F8C3-8EF2-48CD-B06E-4E6C67248BEF}" type="datetimeFigureOut">
              <a:rPr lang="nb-NO" smtClean="0"/>
              <a:t>15.01.2024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9BF86BE-21D7-4EE7-B7FB-AD6950456AC5}" type="slidenum">
              <a:rPr lang="nb-NO" smtClean="0"/>
              <a:t>‹#›</a:t>
            </a:fld>
            <a:endParaRPr lang="nb-N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0759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93F8C3-8EF2-48CD-B06E-4E6C67248BEF}" type="datetimeFigureOut">
              <a:rPr lang="nb-NO" smtClean="0"/>
              <a:t>15.01.2024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9BF86BE-21D7-4EE7-B7FB-AD6950456AC5}" type="slidenum">
              <a:rPr lang="nb-NO" smtClean="0"/>
              <a:t>‹#›</a:t>
            </a:fld>
            <a:endParaRPr lang="nb-NO"/>
          </a:p>
        </p:txBody>
      </p:sp>
    </p:spTree>
    <p:extLst>
      <p:ext uri="{BB962C8B-B14F-4D97-AF65-F5344CB8AC3E}">
        <p14:creationId xmlns:p14="http://schemas.microsoft.com/office/powerpoint/2010/main" val="3864745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193F8C3-8EF2-48CD-B06E-4E6C67248BEF}" type="datetimeFigureOut">
              <a:rPr lang="nb-NO" smtClean="0"/>
              <a:t>15.01.2024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9BF86BE-21D7-4EE7-B7FB-AD6950456AC5}" type="slidenum">
              <a:rPr lang="nb-NO" smtClean="0"/>
              <a:t>‹#›</a:t>
            </a:fld>
            <a:endParaRPr lang="nb-NO"/>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840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193F8C3-8EF2-48CD-B06E-4E6C67248BEF}" type="datetimeFigureOut">
              <a:rPr lang="nb-NO" smtClean="0"/>
              <a:t>15.01.2024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9BF86BE-21D7-4EE7-B7FB-AD6950456AC5}" type="slidenum">
              <a:rPr lang="nb-NO" smtClean="0"/>
              <a:t>‹#›</a:t>
            </a:fld>
            <a:endParaRPr lang="nb-NO"/>
          </a:p>
        </p:txBody>
      </p:sp>
    </p:spTree>
    <p:extLst>
      <p:ext uri="{BB962C8B-B14F-4D97-AF65-F5344CB8AC3E}">
        <p14:creationId xmlns:p14="http://schemas.microsoft.com/office/powerpoint/2010/main" val="769025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193F8C3-8EF2-48CD-B06E-4E6C67248BEF}" type="datetimeFigureOut">
              <a:rPr lang="nb-NO" smtClean="0"/>
              <a:t>15.01.2024</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9BF86BE-21D7-4EE7-B7FB-AD6950456AC5}" type="slidenum">
              <a:rPr lang="nb-NO" smtClean="0"/>
              <a:t>‹#›</a:t>
            </a:fld>
            <a:endParaRPr lang="nb-NO"/>
          </a:p>
        </p:txBody>
      </p:sp>
    </p:spTree>
    <p:extLst>
      <p:ext uri="{BB962C8B-B14F-4D97-AF65-F5344CB8AC3E}">
        <p14:creationId xmlns:p14="http://schemas.microsoft.com/office/powerpoint/2010/main" val="3526888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193F8C3-8EF2-48CD-B06E-4E6C67248BEF}" type="datetimeFigureOut">
              <a:rPr lang="nb-NO" smtClean="0"/>
              <a:t>15.01.2024</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9BF86BE-21D7-4EE7-B7FB-AD6950456AC5}" type="slidenum">
              <a:rPr lang="nb-NO" smtClean="0"/>
              <a:t>‹#›</a:t>
            </a:fld>
            <a:endParaRPr lang="nb-NO"/>
          </a:p>
        </p:txBody>
      </p:sp>
    </p:spTree>
    <p:extLst>
      <p:ext uri="{BB962C8B-B14F-4D97-AF65-F5344CB8AC3E}">
        <p14:creationId xmlns:p14="http://schemas.microsoft.com/office/powerpoint/2010/main" val="2495483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193F8C3-8EF2-48CD-B06E-4E6C67248BEF}" type="datetimeFigureOut">
              <a:rPr lang="nb-NO" smtClean="0"/>
              <a:t>15.01.2024</a:t>
            </a:fld>
            <a:endParaRPr lang="nb-NO"/>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nb-NO"/>
          </a:p>
        </p:txBody>
      </p:sp>
      <p:sp>
        <p:nvSpPr>
          <p:cNvPr id="9" name="Slide Number Placeholder 8"/>
          <p:cNvSpPr>
            <a:spLocks noGrp="1"/>
          </p:cNvSpPr>
          <p:nvPr>
            <p:ph type="sldNum" sz="quarter" idx="12"/>
          </p:nvPr>
        </p:nvSpPr>
        <p:spPr/>
        <p:txBody>
          <a:bodyPr/>
          <a:lstStyle/>
          <a:p>
            <a:fld id="{89BF86BE-21D7-4EE7-B7FB-AD6950456AC5}" type="slidenum">
              <a:rPr lang="nb-NO" smtClean="0"/>
              <a:t>‹#›</a:t>
            </a:fld>
            <a:endParaRPr lang="nb-NO"/>
          </a:p>
        </p:txBody>
      </p:sp>
    </p:spTree>
    <p:extLst>
      <p:ext uri="{BB962C8B-B14F-4D97-AF65-F5344CB8AC3E}">
        <p14:creationId xmlns:p14="http://schemas.microsoft.com/office/powerpoint/2010/main" val="1228449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9193F8C3-8EF2-48CD-B06E-4E6C67248BEF}" type="datetimeFigureOut">
              <a:rPr lang="nb-NO" smtClean="0"/>
              <a:t>15.01.2024</a:t>
            </a:fld>
            <a:endParaRPr lang="nb-NO"/>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nb-NO"/>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9BF86BE-21D7-4EE7-B7FB-AD6950456AC5}" type="slidenum">
              <a:rPr lang="nb-NO" smtClean="0"/>
              <a:t>‹#›</a:t>
            </a:fld>
            <a:endParaRPr lang="nb-NO"/>
          </a:p>
        </p:txBody>
      </p:sp>
    </p:spTree>
    <p:extLst>
      <p:ext uri="{BB962C8B-B14F-4D97-AF65-F5344CB8AC3E}">
        <p14:creationId xmlns:p14="http://schemas.microsoft.com/office/powerpoint/2010/main" val="1954928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193F8C3-8EF2-48CD-B06E-4E6C67248BEF}" type="datetimeFigureOut">
              <a:rPr lang="nb-NO" smtClean="0"/>
              <a:t>15.01.2024</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9BF86BE-21D7-4EE7-B7FB-AD6950456AC5}" type="slidenum">
              <a:rPr lang="nb-NO" smtClean="0"/>
              <a:t>‹#›</a:t>
            </a:fld>
            <a:endParaRPr lang="nb-NO"/>
          </a:p>
        </p:txBody>
      </p:sp>
    </p:spTree>
    <p:extLst>
      <p:ext uri="{BB962C8B-B14F-4D97-AF65-F5344CB8AC3E}">
        <p14:creationId xmlns:p14="http://schemas.microsoft.com/office/powerpoint/2010/main" val="1430237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93F8C3-8EF2-48CD-B06E-4E6C67248BEF}" type="datetimeFigureOut">
              <a:rPr lang="nb-NO" smtClean="0"/>
              <a:t>15.01.2024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9BF86BE-21D7-4EE7-B7FB-AD6950456AC5}" type="slidenum">
              <a:rPr lang="nb-NO" smtClean="0"/>
              <a:t>‹#›</a:t>
            </a:fld>
            <a:endParaRPr lang="nb-NO"/>
          </a:p>
        </p:txBody>
      </p:sp>
    </p:spTree>
    <p:extLst>
      <p:ext uri="{BB962C8B-B14F-4D97-AF65-F5344CB8AC3E}">
        <p14:creationId xmlns:p14="http://schemas.microsoft.com/office/powerpoint/2010/main" val="1202824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193F8C3-8EF2-48CD-B06E-4E6C67248BEF}" type="datetimeFigureOut">
              <a:rPr lang="nb-NO" smtClean="0"/>
              <a:t>15.01.2024</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9BF86BE-21D7-4EE7-B7FB-AD6950456AC5}" type="slidenum">
              <a:rPr lang="nb-NO" smtClean="0"/>
              <a:t>‹#›</a:t>
            </a:fld>
            <a:endParaRPr lang="nb-NO"/>
          </a:p>
        </p:txBody>
      </p:sp>
    </p:spTree>
    <p:extLst>
      <p:ext uri="{BB962C8B-B14F-4D97-AF65-F5344CB8AC3E}">
        <p14:creationId xmlns:p14="http://schemas.microsoft.com/office/powerpoint/2010/main" val="2466696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2024-01-15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937902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2024-01-15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791088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2024-01-15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230535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1560A13A-DB3F-4AD5-B6AF-BDA0278A0A39}" type="datetimeFigureOut">
              <a:rPr lang="sv-SE" smtClean="0"/>
              <a:t>2024-01-15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39961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1560A13A-DB3F-4AD5-B6AF-BDA0278A0A39}" type="datetimeFigureOut">
              <a:rPr lang="sv-SE" smtClean="0"/>
              <a:t>2024-01-15</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6149536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1560A13A-DB3F-4AD5-B6AF-BDA0278A0A39}" type="datetimeFigureOut">
              <a:rPr lang="sv-SE" smtClean="0"/>
              <a:t>2024-01-15</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0410712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560A13A-DB3F-4AD5-B6AF-BDA0278A0A39}" type="datetimeFigureOut">
              <a:rPr lang="sv-SE" smtClean="0"/>
              <a:t>2024-01-15</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026838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2024-01-15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36591459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1560A13A-DB3F-4AD5-B6AF-BDA0278A0A39}" type="datetimeFigureOut">
              <a:rPr lang="sv-SE" smtClean="0"/>
              <a:t>2024-01-15</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4731752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2024-01-15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15843278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1560A13A-DB3F-4AD5-B6AF-BDA0278A0A39}" type="datetimeFigureOut">
              <a:rPr lang="sv-SE" smtClean="0"/>
              <a:t>2024-01-15</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7C2F05B-BAF9-488D-83DE-20A7CCFAC190}" type="slidenum">
              <a:rPr lang="sv-SE" smtClean="0"/>
              <a:t>‹#›</a:t>
            </a:fld>
            <a:endParaRPr lang="sv-SE"/>
          </a:p>
        </p:txBody>
      </p:sp>
    </p:spTree>
    <p:extLst>
      <p:ext uri="{BB962C8B-B14F-4D97-AF65-F5344CB8AC3E}">
        <p14:creationId xmlns:p14="http://schemas.microsoft.com/office/powerpoint/2010/main" val="2378272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9193F8C3-8EF2-48CD-B06E-4E6C67248BEF}" type="datetimeFigureOut">
              <a:rPr lang="nb-NO" smtClean="0"/>
              <a:t>15.01.2024</a:t>
            </a:fld>
            <a:endParaRPr lang="nb-NO"/>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nb-NO"/>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9BF86BE-21D7-4EE7-B7FB-AD6950456AC5}" type="slidenum">
              <a:rPr lang="nb-NO" smtClean="0"/>
              <a:t>‹#›</a:t>
            </a:fld>
            <a:endParaRPr lang="nb-NO"/>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820398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60A13A-DB3F-4AD5-B6AF-BDA0278A0A39}" type="datetimeFigureOut">
              <a:rPr lang="sv-SE" smtClean="0"/>
              <a:t>2024-01-15</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C2F05B-BAF9-488D-83DE-20A7CCFAC190}" type="slidenum">
              <a:rPr lang="sv-SE" smtClean="0"/>
              <a:t>‹#›</a:t>
            </a:fld>
            <a:endParaRPr lang="sv-SE"/>
          </a:p>
        </p:txBody>
      </p:sp>
    </p:spTree>
    <p:extLst>
      <p:ext uri="{BB962C8B-B14F-4D97-AF65-F5344CB8AC3E}">
        <p14:creationId xmlns:p14="http://schemas.microsoft.com/office/powerpoint/2010/main" val="2015058361"/>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styrelsen@ifkstromstad.se"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www.ifkstromstad.se/kalender/?ID=30108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bohuslan.svenskfotboll.se/utbildning/"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1DD04-DCBC-438D-A007-BDED7794D4BC}"/>
              </a:ext>
            </a:extLst>
          </p:cNvPr>
          <p:cNvSpPr>
            <a:spLocks noGrp="1"/>
          </p:cNvSpPr>
          <p:nvPr>
            <p:ph type="ctrTitle"/>
          </p:nvPr>
        </p:nvSpPr>
        <p:spPr>
          <a:xfrm>
            <a:off x="1169962" y="2074948"/>
            <a:ext cx="5101883" cy="2708104"/>
          </a:xfrm>
        </p:spPr>
        <p:txBody>
          <a:bodyPr>
            <a:normAutofit/>
          </a:bodyPr>
          <a:lstStyle/>
          <a:p>
            <a:pPr algn="l"/>
            <a:r>
              <a:rPr lang="nb-NO" dirty="0" err="1"/>
              <a:t>Ledarmöte</a:t>
            </a:r>
            <a:br>
              <a:rPr lang="nb-NO" dirty="0"/>
            </a:br>
            <a:endParaRPr lang="nb-NO" dirty="0"/>
          </a:p>
        </p:txBody>
      </p:sp>
      <p:sp>
        <p:nvSpPr>
          <p:cNvPr id="3" name="Subtitle 2">
            <a:extLst>
              <a:ext uri="{FF2B5EF4-FFF2-40B4-BE49-F238E27FC236}">
                <a16:creationId xmlns:a16="http://schemas.microsoft.com/office/drawing/2014/main" id="{F4729C4F-0DC7-45E8-86E3-CC54860B8AEC}"/>
              </a:ext>
            </a:extLst>
          </p:cNvPr>
          <p:cNvSpPr>
            <a:spLocks noGrp="1"/>
          </p:cNvSpPr>
          <p:nvPr>
            <p:ph type="subTitle" idx="1"/>
          </p:nvPr>
        </p:nvSpPr>
        <p:spPr>
          <a:xfrm>
            <a:off x="1345809" y="4440470"/>
            <a:ext cx="4750191" cy="1655762"/>
          </a:xfrm>
        </p:spPr>
        <p:txBody>
          <a:bodyPr/>
          <a:lstStyle/>
          <a:p>
            <a:r>
              <a:rPr lang="nb-NO" dirty="0"/>
              <a:t>14 </a:t>
            </a:r>
            <a:r>
              <a:rPr lang="nb-NO" dirty="0" err="1"/>
              <a:t>Januari</a:t>
            </a:r>
            <a:r>
              <a:rPr lang="nb-NO" dirty="0"/>
              <a:t> 2024</a:t>
            </a:r>
          </a:p>
          <a:p>
            <a:endParaRPr lang="nb-NO" dirty="0"/>
          </a:p>
        </p:txBody>
      </p:sp>
      <p:pic>
        <p:nvPicPr>
          <p:cNvPr id="4" name="Picture 3">
            <a:extLst>
              <a:ext uri="{FF2B5EF4-FFF2-40B4-BE49-F238E27FC236}">
                <a16:creationId xmlns:a16="http://schemas.microsoft.com/office/drawing/2014/main" id="{F74C677E-5927-4727-B742-6BCE35287292}"/>
              </a:ext>
            </a:extLst>
          </p:cNvPr>
          <p:cNvPicPr>
            <a:picLocks noChangeAspect="1"/>
          </p:cNvPicPr>
          <p:nvPr/>
        </p:nvPicPr>
        <p:blipFill>
          <a:blip r:embed="rId2"/>
          <a:stretch>
            <a:fillRect/>
          </a:stretch>
        </p:blipFill>
        <p:spPr>
          <a:xfrm>
            <a:off x="6977647" y="541167"/>
            <a:ext cx="4257675" cy="4829175"/>
          </a:xfrm>
          <a:prstGeom prst="rect">
            <a:avLst/>
          </a:prstGeom>
        </p:spPr>
      </p:pic>
    </p:spTree>
    <p:extLst>
      <p:ext uri="{BB962C8B-B14F-4D97-AF65-F5344CB8AC3E}">
        <p14:creationId xmlns:p14="http://schemas.microsoft.com/office/powerpoint/2010/main" val="4056789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00ACD-022B-4DDA-8F70-060CA4FC24D5}"/>
              </a:ext>
            </a:extLst>
          </p:cNvPr>
          <p:cNvSpPr>
            <a:spLocks noGrp="1"/>
          </p:cNvSpPr>
          <p:nvPr>
            <p:ph type="title"/>
          </p:nvPr>
        </p:nvSpPr>
        <p:spPr/>
        <p:txBody>
          <a:bodyPr/>
          <a:lstStyle/>
          <a:p>
            <a:r>
              <a:rPr lang="nb-NO" dirty="0"/>
              <a:t>Agenda</a:t>
            </a:r>
          </a:p>
        </p:txBody>
      </p:sp>
      <p:sp>
        <p:nvSpPr>
          <p:cNvPr id="3" name="Content Placeholder 2">
            <a:extLst>
              <a:ext uri="{FF2B5EF4-FFF2-40B4-BE49-F238E27FC236}">
                <a16:creationId xmlns:a16="http://schemas.microsoft.com/office/drawing/2014/main" id="{86C3BC82-1A07-46B6-9DA7-C1C4C23173F6}"/>
              </a:ext>
            </a:extLst>
          </p:cNvPr>
          <p:cNvSpPr>
            <a:spLocks noGrp="1"/>
          </p:cNvSpPr>
          <p:nvPr>
            <p:ph idx="1"/>
          </p:nvPr>
        </p:nvSpPr>
        <p:spPr/>
        <p:txBody>
          <a:bodyPr>
            <a:normAutofit/>
          </a:bodyPr>
          <a:lstStyle/>
          <a:p>
            <a:pPr lvl="1">
              <a:buFont typeface="Courier New" panose="02070309020205020404" pitchFamily="49" charset="0"/>
              <a:buChar char="o"/>
            </a:pPr>
            <a:r>
              <a:rPr lang="sv-SE" dirty="0"/>
              <a:t>Utdrag från brottsregister</a:t>
            </a:r>
          </a:p>
          <a:p>
            <a:pPr lvl="1">
              <a:buFont typeface="Courier New" panose="02070309020205020404" pitchFamily="49" charset="0"/>
              <a:buChar char="o"/>
            </a:pPr>
            <a:r>
              <a:rPr lang="sv-SE" dirty="0"/>
              <a:t>Info IFK-dagen</a:t>
            </a:r>
          </a:p>
          <a:p>
            <a:pPr lvl="1">
              <a:buFont typeface="Courier New" panose="02070309020205020404" pitchFamily="49" charset="0"/>
              <a:buChar char="o"/>
            </a:pPr>
            <a:r>
              <a:rPr lang="sv-SE" dirty="0"/>
              <a:t>Spelarutbildningsplan</a:t>
            </a:r>
          </a:p>
          <a:p>
            <a:pPr lvl="1">
              <a:buFont typeface="Courier New" panose="02070309020205020404" pitchFamily="49" charset="0"/>
              <a:buChar char="o"/>
            </a:pPr>
            <a:r>
              <a:rPr lang="sv-SE" dirty="0"/>
              <a:t>Konstgrästider</a:t>
            </a:r>
          </a:p>
          <a:p>
            <a:pPr lvl="1">
              <a:buFont typeface="Courier New" panose="02070309020205020404" pitchFamily="49" charset="0"/>
              <a:buChar char="o"/>
            </a:pPr>
            <a:r>
              <a:rPr lang="sv-SE" dirty="0"/>
              <a:t>Säkerställa anmälan till serier</a:t>
            </a:r>
          </a:p>
          <a:p>
            <a:pPr lvl="1">
              <a:buFont typeface="Courier New" panose="02070309020205020404" pitchFamily="49" charset="0"/>
              <a:buChar char="o"/>
            </a:pPr>
            <a:r>
              <a:rPr lang="sv-SE" dirty="0"/>
              <a:t>Utbildningar</a:t>
            </a:r>
          </a:p>
          <a:p>
            <a:pPr lvl="1">
              <a:buFont typeface="Courier New" panose="02070309020205020404" pitchFamily="49" charset="0"/>
              <a:buChar char="o"/>
            </a:pPr>
            <a:endParaRPr lang="sv-SE" dirty="0"/>
          </a:p>
          <a:p>
            <a:pPr marL="201168" lvl="1" indent="0">
              <a:buNone/>
            </a:pPr>
            <a:endParaRPr lang="nb-NO" dirty="0"/>
          </a:p>
        </p:txBody>
      </p:sp>
      <p:pic>
        <p:nvPicPr>
          <p:cNvPr id="5" name="Picture 3">
            <a:extLst>
              <a:ext uri="{FF2B5EF4-FFF2-40B4-BE49-F238E27FC236}">
                <a16:creationId xmlns:a16="http://schemas.microsoft.com/office/drawing/2014/main" id="{BE3856F8-FB2C-34AF-C0FA-69AFB66F4BBB}"/>
              </a:ext>
            </a:extLst>
          </p:cNvPr>
          <p:cNvPicPr>
            <a:picLocks noChangeAspect="1"/>
          </p:cNvPicPr>
          <p:nvPr/>
        </p:nvPicPr>
        <p:blipFill>
          <a:blip r:embed="rId2"/>
          <a:stretch>
            <a:fillRect/>
          </a:stretch>
        </p:blipFill>
        <p:spPr>
          <a:xfrm>
            <a:off x="7440883" y="1999974"/>
            <a:ext cx="2793007" cy="3167907"/>
          </a:xfrm>
          <a:prstGeom prst="rect">
            <a:avLst/>
          </a:prstGeom>
        </p:spPr>
      </p:pic>
    </p:spTree>
    <p:extLst>
      <p:ext uri="{BB962C8B-B14F-4D97-AF65-F5344CB8AC3E}">
        <p14:creationId xmlns:p14="http://schemas.microsoft.com/office/powerpoint/2010/main" val="3377820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DB7296-70EF-1FBD-AE26-CB0C9E580A66}"/>
              </a:ext>
            </a:extLst>
          </p:cNvPr>
          <p:cNvSpPr>
            <a:spLocks noGrp="1"/>
          </p:cNvSpPr>
          <p:nvPr>
            <p:ph type="title"/>
          </p:nvPr>
        </p:nvSpPr>
        <p:spPr/>
        <p:txBody>
          <a:bodyPr/>
          <a:lstStyle/>
          <a:p>
            <a:r>
              <a:rPr lang="sv-SE" dirty="0"/>
              <a:t>Belastningsregistret</a:t>
            </a:r>
            <a:endParaRPr lang="en-SE" dirty="0"/>
          </a:p>
        </p:txBody>
      </p:sp>
      <p:pic>
        <p:nvPicPr>
          <p:cNvPr id="5" name="Platshållare för innehåll 4">
            <a:extLst>
              <a:ext uri="{FF2B5EF4-FFF2-40B4-BE49-F238E27FC236}">
                <a16:creationId xmlns:a16="http://schemas.microsoft.com/office/drawing/2014/main" id="{FB4D63FC-34E1-0BDD-4FA9-3A812DA8563D}"/>
              </a:ext>
            </a:extLst>
          </p:cNvPr>
          <p:cNvPicPr>
            <a:picLocks noGrp="1" noChangeAspect="1"/>
          </p:cNvPicPr>
          <p:nvPr>
            <p:ph idx="1"/>
          </p:nvPr>
        </p:nvPicPr>
        <p:blipFill>
          <a:blip r:embed="rId2"/>
          <a:stretch>
            <a:fillRect/>
          </a:stretch>
        </p:blipFill>
        <p:spPr>
          <a:xfrm>
            <a:off x="6687831" y="2243690"/>
            <a:ext cx="4467849" cy="2876951"/>
          </a:xfrm>
        </p:spPr>
      </p:pic>
      <p:sp>
        <p:nvSpPr>
          <p:cNvPr id="6" name="Content Placeholder 2">
            <a:extLst>
              <a:ext uri="{FF2B5EF4-FFF2-40B4-BE49-F238E27FC236}">
                <a16:creationId xmlns:a16="http://schemas.microsoft.com/office/drawing/2014/main" id="{48F1F4D9-F4A3-D964-3AD3-52A8E326945C}"/>
              </a:ext>
            </a:extLst>
          </p:cNvPr>
          <p:cNvSpPr txBox="1">
            <a:spLocks/>
          </p:cNvSpPr>
          <p:nvPr/>
        </p:nvSpPr>
        <p:spPr>
          <a:xfrm>
            <a:off x="1036320" y="1988898"/>
            <a:ext cx="100584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1">
              <a:buFont typeface="Courier New" panose="02070309020205020404" pitchFamily="49" charset="0"/>
              <a:buChar char="o"/>
            </a:pPr>
            <a:r>
              <a:rPr lang="sv-SE" dirty="0"/>
              <a:t>Alla ledare i IFK Strömstad ska skicka in eller visa utdrag</a:t>
            </a:r>
          </a:p>
          <a:p>
            <a:pPr lvl="1">
              <a:buFont typeface="Courier New" panose="02070309020205020404" pitchFamily="49" charset="0"/>
              <a:buChar char="o"/>
            </a:pPr>
            <a:r>
              <a:rPr lang="sv-SE" dirty="0"/>
              <a:t>Skicka in till </a:t>
            </a:r>
            <a:r>
              <a:rPr lang="sv-SE" dirty="0">
                <a:hlinkClick r:id="rId3"/>
              </a:rPr>
              <a:t>styrelsen@ifkstromstad.se</a:t>
            </a:r>
            <a:endParaRPr lang="sv-SE" dirty="0"/>
          </a:p>
          <a:p>
            <a:pPr lvl="1">
              <a:buFont typeface="Courier New" panose="02070309020205020404" pitchFamily="49" charset="0"/>
              <a:buChar char="o"/>
            </a:pPr>
            <a:r>
              <a:rPr lang="sv-SE" dirty="0"/>
              <a:t>Digitalt till digital brevlåda, </a:t>
            </a:r>
            <a:r>
              <a:rPr lang="sv-SE" dirty="0" err="1"/>
              <a:t>Kivra</a:t>
            </a:r>
            <a:r>
              <a:rPr lang="sv-SE" dirty="0"/>
              <a:t>. </a:t>
            </a:r>
          </a:p>
          <a:p>
            <a:pPr lvl="1">
              <a:buFont typeface="Courier New" panose="02070309020205020404" pitchFamily="49" charset="0"/>
              <a:buChar char="o"/>
            </a:pPr>
            <a:endParaRPr lang="sv-SE" dirty="0"/>
          </a:p>
          <a:p>
            <a:pPr lvl="1">
              <a:buFont typeface="Courier New" panose="02070309020205020404" pitchFamily="49" charset="0"/>
              <a:buChar char="o"/>
            </a:pPr>
            <a:endParaRPr lang="sv-SE" dirty="0"/>
          </a:p>
          <a:p>
            <a:pPr lvl="1">
              <a:buFont typeface="Courier New" panose="02070309020205020404" pitchFamily="49" charset="0"/>
              <a:buChar char="o"/>
            </a:pPr>
            <a:endParaRPr lang="sv-SE" dirty="0"/>
          </a:p>
          <a:p>
            <a:pPr marL="201168" lvl="1" indent="0">
              <a:buFont typeface="Calibri" pitchFamily="34" charset="0"/>
              <a:buNone/>
            </a:pPr>
            <a:endParaRPr lang="nb-NO" dirty="0"/>
          </a:p>
        </p:txBody>
      </p:sp>
      <p:sp>
        <p:nvSpPr>
          <p:cNvPr id="3" name="Oval 2">
            <a:extLst>
              <a:ext uri="{FF2B5EF4-FFF2-40B4-BE49-F238E27FC236}">
                <a16:creationId xmlns:a16="http://schemas.microsoft.com/office/drawing/2014/main" id="{F73A0405-ED84-2172-11B3-81ADC1BE3DA0}"/>
              </a:ext>
            </a:extLst>
          </p:cNvPr>
          <p:cNvSpPr/>
          <p:nvPr/>
        </p:nvSpPr>
        <p:spPr>
          <a:xfrm>
            <a:off x="483079" y="3666226"/>
            <a:ext cx="5612921" cy="240677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b="0" i="0" dirty="0">
                <a:solidFill>
                  <a:schemeClr val="bg1"/>
                </a:solidFill>
                <a:effectLst/>
                <a:latin typeface="Verdana" panose="020B0604030504040204" pitchFamily="34" charset="0"/>
              </a:rPr>
              <a:t>OBS! Ledare som inte har visat upp utdrag från belastningsregistret får ej närvara på träningar. </a:t>
            </a:r>
            <a:endParaRPr lang="nb-NO" dirty="0">
              <a:solidFill>
                <a:schemeClr val="bg1"/>
              </a:solidFill>
            </a:endParaRPr>
          </a:p>
        </p:txBody>
      </p:sp>
    </p:spTree>
    <p:extLst>
      <p:ext uri="{BB962C8B-B14F-4D97-AF65-F5344CB8AC3E}">
        <p14:creationId xmlns:p14="http://schemas.microsoft.com/office/powerpoint/2010/main" val="3119495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50BF1D-A5CE-227A-D8B0-347BDAF4B3BA}"/>
              </a:ext>
            </a:extLst>
          </p:cNvPr>
          <p:cNvSpPr>
            <a:spLocks noGrp="1"/>
          </p:cNvSpPr>
          <p:nvPr>
            <p:ph type="title"/>
          </p:nvPr>
        </p:nvSpPr>
        <p:spPr/>
        <p:txBody>
          <a:bodyPr/>
          <a:lstStyle/>
          <a:p>
            <a:r>
              <a:rPr lang="sv-SE" dirty="0"/>
              <a:t>IFK dagen</a:t>
            </a:r>
            <a:endParaRPr lang="en-SE" dirty="0"/>
          </a:p>
        </p:txBody>
      </p:sp>
      <p:pic>
        <p:nvPicPr>
          <p:cNvPr id="4" name="Picture 3">
            <a:extLst>
              <a:ext uri="{FF2B5EF4-FFF2-40B4-BE49-F238E27FC236}">
                <a16:creationId xmlns:a16="http://schemas.microsoft.com/office/drawing/2014/main" id="{33122945-1224-637D-399B-FE926EE3E81B}"/>
              </a:ext>
            </a:extLst>
          </p:cNvPr>
          <p:cNvPicPr>
            <a:picLocks noChangeAspect="1"/>
          </p:cNvPicPr>
          <p:nvPr/>
        </p:nvPicPr>
        <p:blipFill>
          <a:blip r:embed="rId2"/>
          <a:stretch>
            <a:fillRect/>
          </a:stretch>
        </p:blipFill>
        <p:spPr>
          <a:xfrm>
            <a:off x="8192655" y="1919263"/>
            <a:ext cx="3042667" cy="3451079"/>
          </a:xfrm>
          <a:prstGeom prst="rect">
            <a:avLst/>
          </a:prstGeom>
        </p:spPr>
      </p:pic>
      <p:sp>
        <p:nvSpPr>
          <p:cNvPr id="5" name="Content Placeholder 2">
            <a:extLst>
              <a:ext uri="{FF2B5EF4-FFF2-40B4-BE49-F238E27FC236}">
                <a16:creationId xmlns:a16="http://schemas.microsoft.com/office/drawing/2014/main" id="{87246E88-EEA6-7956-5852-F55D33E1852E}"/>
              </a:ext>
            </a:extLst>
          </p:cNvPr>
          <p:cNvSpPr txBox="1">
            <a:spLocks/>
          </p:cNvSpPr>
          <p:nvPr/>
        </p:nvSpPr>
        <p:spPr>
          <a:xfrm>
            <a:off x="1249680" y="1998134"/>
            <a:ext cx="100584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1">
              <a:buFont typeface="Courier New" panose="02070309020205020404" pitchFamily="49" charset="0"/>
              <a:buChar char="o"/>
            </a:pPr>
            <a:r>
              <a:rPr lang="sv-SE" dirty="0"/>
              <a:t>Lördag 18 maj 2024</a:t>
            </a:r>
          </a:p>
          <a:p>
            <a:pPr lvl="1">
              <a:buFont typeface="Courier New" panose="02070309020205020404" pitchFamily="49" charset="0"/>
              <a:buChar char="o"/>
            </a:pPr>
            <a:r>
              <a:rPr lang="sv-SE" dirty="0"/>
              <a:t>Alla IFK lag spelar hemmamatcher</a:t>
            </a:r>
          </a:p>
          <a:p>
            <a:pPr lvl="1">
              <a:buFont typeface="Courier New" panose="02070309020205020404" pitchFamily="49" charset="0"/>
              <a:buChar char="o"/>
            </a:pPr>
            <a:r>
              <a:rPr lang="sv-SE" dirty="0"/>
              <a:t>Internmatcher 3v3, 5v5 och 7v7 </a:t>
            </a:r>
          </a:p>
          <a:p>
            <a:pPr lvl="1">
              <a:buFont typeface="Courier New" panose="02070309020205020404" pitchFamily="49" charset="0"/>
              <a:buChar char="o"/>
            </a:pPr>
            <a:r>
              <a:rPr lang="sv-SE" dirty="0"/>
              <a:t>Ledarmatch vs Oldboys 8:30.</a:t>
            </a:r>
          </a:p>
          <a:p>
            <a:pPr lvl="1">
              <a:buFont typeface="Courier New" panose="02070309020205020404" pitchFamily="49" charset="0"/>
              <a:buChar char="o"/>
            </a:pPr>
            <a:r>
              <a:rPr lang="sv-SE" dirty="0"/>
              <a:t>Damlag och Herrlag spelar kl. 13 och 16 på A-plan</a:t>
            </a:r>
          </a:p>
          <a:p>
            <a:pPr lvl="1">
              <a:buFont typeface="Courier New" panose="02070309020205020404" pitchFamily="49" charset="0"/>
              <a:buChar char="o"/>
            </a:pPr>
            <a:r>
              <a:rPr lang="sv-SE" dirty="0"/>
              <a:t>Omklädningsrum</a:t>
            </a:r>
          </a:p>
          <a:p>
            <a:pPr marL="201168" lvl="1" indent="0">
              <a:buNone/>
            </a:pPr>
            <a:endParaRPr lang="sv-SE" dirty="0"/>
          </a:p>
          <a:p>
            <a:pPr lvl="1">
              <a:buFont typeface="Courier New" panose="02070309020205020404" pitchFamily="49" charset="0"/>
              <a:buChar char="o"/>
            </a:pPr>
            <a:endParaRPr lang="sv-SE" dirty="0"/>
          </a:p>
          <a:p>
            <a:pPr lvl="1">
              <a:buFont typeface="Courier New" panose="02070309020205020404" pitchFamily="49" charset="0"/>
              <a:buChar char="o"/>
            </a:pPr>
            <a:endParaRPr lang="sv-SE" dirty="0"/>
          </a:p>
          <a:p>
            <a:pPr marL="201168" lvl="1" indent="0">
              <a:buFont typeface="Calibri" pitchFamily="34" charset="0"/>
              <a:buNone/>
            </a:pPr>
            <a:endParaRPr lang="nb-NO" dirty="0"/>
          </a:p>
        </p:txBody>
      </p:sp>
    </p:spTree>
    <p:extLst>
      <p:ext uri="{BB962C8B-B14F-4D97-AF65-F5344CB8AC3E}">
        <p14:creationId xmlns:p14="http://schemas.microsoft.com/office/powerpoint/2010/main" val="1703168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793F4AD-FE7C-AAC7-5508-DC6334F8D548}"/>
              </a:ext>
            </a:extLst>
          </p:cNvPr>
          <p:cNvSpPr>
            <a:spLocks noGrp="1"/>
          </p:cNvSpPr>
          <p:nvPr>
            <p:ph type="title"/>
          </p:nvPr>
        </p:nvSpPr>
        <p:spPr/>
        <p:txBody>
          <a:bodyPr/>
          <a:lstStyle/>
          <a:p>
            <a:r>
              <a:rPr lang="sv-SE" dirty="0"/>
              <a:t>Spelarutbildningsplan </a:t>
            </a:r>
            <a:endParaRPr lang="en-SE" dirty="0"/>
          </a:p>
        </p:txBody>
      </p:sp>
      <p:sp>
        <p:nvSpPr>
          <p:cNvPr id="3" name="Platshållare för innehåll 2">
            <a:extLst>
              <a:ext uri="{FF2B5EF4-FFF2-40B4-BE49-F238E27FC236}">
                <a16:creationId xmlns:a16="http://schemas.microsoft.com/office/drawing/2014/main" id="{96560FB3-C0C7-52C3-176F-DEEE30A308D8}"/>
              </a:ext>
            </a:extLst>
          </p:cNvPr>
          <p:cNvSpPr>
            <a:spLocks noGrp="1"/>
          </p:cNvSpPr>
          <p:nvPr>
            <p:ph idx="1"/>
          </p:nvPr>
        </p:nvSpPr>
        <p:spPr/>
        <p:txBody>
          <a:bodyPr>
            <a:normAutofit fontScale="77500" lnSpcReduction="20000"/>
          </a:bodyPr>
          <a:lstStyle/>
          <a:p>
            <a:pPr algn="l" rtl="0" fontAlgn="base"/>
            <a:r>
              <a:rPr lang="sv-SE" sz="1800" b="1" i="0" dirty="0">
                <a:solidFill>
                  <a:srgbClr val="000000"/>
                </a:solidFill>
                <a:effectLst/>
                <a:latin typeface="Calibri" panose="020F0502020204030204" pitchFamily="34" charset="0"/>
              </a:rPr>
              <a:t>Målet med IFK Strömstads spelarutbildningsplan är att skapa en långsiktig spelarutveckling genom:</a:t>
            </a:r>
            <a:r>
              <a:rPr lang="sv-SE" sz="1800" b="0" i="0" dirty="0">
                <a:solidFill>
                  <a:srgbClr val="000000"/>
                </a:solidFill>
                <a:effectLst/>
                <a:latin typeface="WordVisiCarriageReturn_MSFontService"/>
              </a:rPr>
              <a:t> </a:t>
            </a:r>
            <a:br>
              <a:rPr lang="sv-SE" sz="1800" b="0" i="0" dirty="0">
                <a:solidFill>
                  <a:srgbClr val="000000"/>
                </a:solidFill>
                <a:effectLst/>
                <a:latin typeface="WordVisiCarriageReturn_MSFontService"/>
              </a:rPr>
            </a:br>
            <a:r>
              <a:rPr lang="sv-SE" sz="1800" b="0" i="0" dirty="0">
                <a:solidFill>
                  <a:srgbClr val="000000"/>
                </a:solidFill>
                <a:effectLst/>
                <a:latin typeface="Calibri" panose="020F0502020204030204" pitchFamily="34" charset="0"/>
              </a:rPr>
              <a:t> </a:t>
            </a:r>
            <a:endParaRPr lang="sv-SE" b="0" i="0" dirty="0">
              <a:solidFill>
                <a:srgbClr val="000000"/>
              </a:solidFill>
              <a:effectLst/>
              <a:latin typeface="Segoe UI" panose="020B0502040204020203" pitchFamily="34" charset="0"/>
            </a:endParaRPr>
          </a:p>
          <a:p>
            <a:pPr algn="l" rtl="0" fontAlgn="base"/>
            <a:r>
              <a:rPr lang="sv-SE" sz="1800" b="1" i="0" dirty="0">
                <a:solidFill>
                  <a:srgbClr val="000000"/>
                </a:solidFill>
                <a:effectLst/>
                <a:latin typeface="Calibri" panose="020F0502020204030204" pitchFamily="34" charset="0"/>
              </a:rPr>
              <a:t>Behålla spelare och skapa en stark föreningskultur:</a:t>
            </a:r>
            <a:r>
              <a:rPr lang="sv-SE" sz="1800" b="0" i="0" dirty="0">
                <a:solidFill>
                  <a:srgbClr val="000000"/>
                </a:solidFill>
                <a:effectLst/>
                <a:latin typeface="Calibri" panose="020F0502020204030204" pitchFamily="34" charset="0"/>
              </a:rPr>
              <a:t> Spelarutbildningsplanen skapar förutsättningar för en attraktiv förening med strukturerad och positiv lärmiljö.  </a:t>
            </a:r>
            <a:endParaRPr lang="sv-SE" b="0" i="0" dirty="0">
              <a:solidFill>
                <a:srgbClr val="000000"/>
              </a:solidFill>
              <a:effectLst/>
              <a:latin typeface="Segoe UI" panose="020B0502040204020203" pitchFamily="34" charset="0"/>
            </a:endParaRPr>
          </a:p>
          <a:p>
            <a:pPr algn="l" rtl="0" fontAlgn="base"/>
            <a:r>
              <a:rPr lang="sv-SE" sz="1800" b="1" i="0" dirty="0">
                <a:solidFill>
                  <a:srgbClr val="000000"/>
                </a:solidFill>
                <a:effectLst/>
                <a:latin typeface="Calibri" panose="020F0502020204030204" pitchFamily="34" charset="0"/>
              </a:rPr>
              <a:t>Skapa ett enhetligt arbetssätt</a:t>
            </a:r>
            <a:r>
              <a:rPr lang="sv-SE" sz="1800" b="0" i="0" dirty="0">
                <a:solidFill>
                  <a:srgbClr val="000000"/>
                </a:solidFill>
                <a:effectLst/>
                <a:latin typeface="Calibri" panose="020F0502020204030204" pitchFamily="34" charset="0"/>
              </a:rPr>
              <a:t>: Föreningen strävar efter att införa och främja ett enhetligt arbetssätt som genomsyrar alla åldersgrupper och lag. Detta inkluderar träning och matchupplägg, samarbete mellan lag inom samma spelform etc. som definierar och stärker föreningens identitet. </a:t>
            </a:r>
            <a:endParaRPr lang="sv-SE" b="0" i="0" dirty="0">
              <a:solidFill>
                <a:srgbClr val="000000"/>
              </a:solidFill>
              <a:effectLst/>
              <a:latin typeface="Segoe UI" panose="020B0502040204020203" pitchFamily="34" charset="0"/>
            </a:endParaRPr>
          </a:p>
          <a:p>
            <a:pPr algn="l" rtl="0" fontAlgn="base"/>
            <a:r>
              <a:rPr lang="sv-SE" sz="1800" b="1" i="0" dirty="0">
                <a:solidFill>
                  <a:srgbClr val="000000"/>
                </a:solidFill>
                <a:effectLst/>
                <a:latin typeface="Calibri" panose="020F0502020204030204" pitchFamily="34" charset="0"/>
              </a:rPr>
              <a:t>Utbilda kompletta spelare:</a:t>
            </a:r>
            <a:r>
              <a:rPr lang="sv-SE" sz="1800" b="0" i="0" dirty="0">
                <a:solidFill>
                  <a:srgbClr val="000000"/>
                </a:solidFill>
                <a:effectLst/>
                <a:latin typeface="Calibri" panose="020F0502020204030204" pitchFamily="34" charset="0"/>
              </a:rPr>
              <a:t> Målet är att utveckla självständiga fotbollsspelare som vågar ta egna beslut. Detta innefattar att främja utvecklingen av tekniska färdigheter, spelförståelse samt fysiska och psykologiska färdigheter. Alla spelare skall tillåtas att utmanas på sin egen nivå genom att kunna samarbeta inom spelformerna. </a:t>
            </a:r>
            <a:endParaRPr lang="sv-SE" b="0" i="0" dirty="0">
              <a:solidFill>
                <a:srgbClr val="000000"/>
              </a:solidFill>
              <a:effectLst/>
              <a:latin typeface="Segoe UI" panose="020B0502040204020203" pitchFamily="34" charset="0"/>
            </a:endParaRPr>
          </a:p>
          <a:p>
            <a:pPr algn="l" rtl="0" fontAlgn="base"/>
            <a:r>
              <a:rPr lang="sv-SE" sz="1800" b="1" i="0" dirty="0">
                <a:solidFill>
                  <a:srgbClr val="000000"/>
                </a:solidFill>
                <a:effectLst/>
                <a:latin typeface="Calibri" panose="020F0502020204030204" pitchFamily="34" charset="0"/>
              </a:rPr>
              <a:t>Utveckla våra ledare:</a:t>
            </a:r>
            <a:r>
              <a:rPr lang="sv-SE" sz="1800" b="0" i="0" dirty="0">
                <a:solidFill>
                  <a:srgbClr val="000000"/>
                </a:solidFill>
                <a:effectLst/>
                <a:latin typeface="Calibri" panose="020F0502020204030204" pitchFamily="34" charset="0"/>
              </a:rPr>
              <a:t> Spelarutbildningsplanen tjänar som ett verktyg för våra ledare. Alla spelare inom IFK Strömstad ska ha så likvärdiga förutsättningar som möjligt för fotbollsutveckling, vilket innebär att ledarkompetensen behöver vara jämnare över hela föreningen.  </a:t>
            </a:r>
            <a:endParaRPr lang="sv-SE" b="0" i="0" dirty="0">
              <a:solidFill>
                <a:srgbClr val="000000"/>
              </a:solidFill>
              <a:effectLst/>
              <a:latin typeface="Segoe UI" panose="020B0502040204020203" pitchFamily="34" charset="0"/>
            </a:endParaRPr>
          </a:p>
          <a:p>
            <a:pPr algn="l" rtl="0" fontAlgn="base"/>
            <a:r>
              <a:rPr lang="sv-SE" sz="1800" b="1" i="0" dirty="0">
                <a:solidFill>
                  <a:srgbClr val="000000"/>
                </a:solidFill>
                <a:effectLst/>
                <a:latin typeface="Calibri" panose="020F0502020204030204" pitchFamily="34" charset="0"/>
              </a:rPr>
              <a:t>Involvera föräldrarna i spelarutvecklingsprocessen:</a:t>
            </a:r>
            <a:r>
              <a:rPr lang="sv-SE" sz="1800" b="0" i="0" dirty="0">
                <a:solidFill>
                  <a:srgbClr val="000000"/>
                </a:solidFill>
                <a:effectLst/>
                <a:latin typeface="Calibri" panose="020F0502020204030204" pitchFamily="34" charset="0"/>
              </a:rPr>
              <a:t> Vi främjar förståelse och kunskap om spelarutbildningsplanen och föräldrarnas roll i den. </a:t>
            </a:r>
            <a:endParaRPr lang="sv-SE" b="0" i="0" dirty="0">
              <a:solidFill>
                <a:srgbClr val="000000"/>
              </a:solidFill>
              <a:effectLst/>
              <a:latin typeface="Segoe UI" panose="020B0502040204020203" pitchFamily="34" charset="0"/>
            </a:endParaRPr>
          </a:p>
          <a:p>
            <a:pPr algn="l" rtl="0" fontAlgn="base"/>
            <a:r>
              <a:rPr lang="sv-SE" sz="1800" b="1" i="0" dirty="0">
                <a:solidFill>
                  <a:srgbClr val="000000"/>
                </a:solidFill>
                <a:effectLst/>
                <a:latin typeface="Calibri" panose="020F0502020204030204" pitchFamily="34" charset="0"/>
              </a:rPr>
              <a:t>Utvärdering och uppföljning:</a:t>
            </a:r>
            <a:r>
              <a:rPr lang="sv-SE" sz="1800" b="0" i="0" dirty="0">
                <a:solidFill>
                  <a:srgbClr val="000000"/>
                </a:solidFill>
                <a:effectLst/>
                <a:latin typeface="Calibri" panose="020F0502020204030204" pitchFamily="34" charset="0"/>
              </a:rPr>
              <a:t> Spelarutbildningsplanen används som en referenspunkt för att identifiera statusen för spelarutvecklingen i olika lag och inom hela föreningen. Det möjliggör regelbunden utvärdering och uppföljning för att säkerställa att målen och principerna för utbildningen följs. </a:t>
            </a:r>
            <a:endParaRPr lang="sv-SE" b="0" i="0" dirty="0">
              <a:solidFill>
                <a:srgbClr val="000000"/>
              </a:solidFill>
              <a:effectLst/>
              <a:latin typeface="Segoe UI" panose="020B0502040204020203" pitchFamily="34" charset="0"/>
            </a:endParaRPr>
          </a:p>
          <a:p>
            <a:endParaRPr lang="en-SE" dirty="0"/>
          </a:p>
        </p:txBody>
      </p:sp>
    </p:spTree>
    <p:extLst>
      <p:ext uri="{BB962C8B-B14F-4D97-AF65-F5344CB8AC3E}">
        <p14:creationId xmlns:p14="http://schemas.microsoft.com/office/powerpoint/2010/main" val="2878502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FFE4A4-D2B5-C2D7-8801-C9D717B11812}"/>
              </a:ext>
            </a:extLst>
          </p:cNvPr>
          <p:cNvSpPr>
            <a:spLocks noGrp="1"/>
          </p:cNvSpPr>
          <p:nvPr>
            <p:ph type="title"/>
          </p:nvPr>
        </p:nvSpPr>
        <p:spPr>
          <a:xfrm>
            <a:off x="454784" y="346784"/>
            <a:ext cx="10448544" cy="713232"/>
          </a:xfrm>
        </p:spPr>
        <p:txBody>
          <a:bodyPr/>
          <a:lstStyle/>
          <a:p>
            <a:r>
              <a:rPr lang="sv-SE" dirty="0">
                <a:cs typeface="Calibri Light"/>
              </a:rPr>
              <a:t>IFK Strömstads principer</a:t>
            </a:r>
            <a:endParaRPr lang="sv-SE" dirty="0"/>
          </a:p>
        </p:txBody>
      </p:sp>
      <p:sp>
        <p:nvSpPr>
          <p:cNvPr id="6" name="Content Placeholder 5">
            <a:extLst>
              <a:ext uri="{FF2B5EF4-FFF2-40B4-BE49-F238E27FC236}">
                <a16:creationId xmlns:a16="http://schemas.microsoft.com/office/drawing/2014/main" id="{8481079D-4308-2C5D-6DD1-1B126AFD59DA}"/>
              </a:ext>
            </a:extLst>
          </p:cNvPr>
          <p:cNvSpPr txBox="1">
            <a:spLocks/>
          </p:cNvSpPr>
          <p:nvPr/>
        </p:nvSpPr>
        <p:spPr>
          <a:xfrm>
            <a:off x="215337" y="1662636"/>
            <a:ext cx="5232416" cy="460876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prstClr val="black"/>
                </a:solidFill>
                <a:effectLst/>
                <a:uLnTx/>
                <a:uFillTx/>
                <a:latin typeface="Calibri" panose="020F0502020204030204"/>
                <a:ea typeface="+mn-ea"/>
                <a:cs typeface="Calibri"/>
              </a:rPr>
              <a:t>Passningsorienterad fotboll med stor tålamod (hitta luckor/mellanrum mellan motståndarnas lagdel) över hela planen, vi vill äga bollen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Ge alltid 3 passningsalternativ till bollhållaren: bredd och djup på lång och kort avstånd (skapa trianglar).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Involvera MV i anfallspelet.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Eftersträva passningar med god riskbedömning efter tekniska färdigheter, inte slå chansartade passningar.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Bollförflyttning genom att spela på felvänd-&gt;rättvänd.</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Jämn distribuering av spelare över planen, spelzoner(zonen där bollen befinner sig) överbelasta.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Många spelare med i avslutssituationer, snabba avslut i golden zone.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prstClr val="black"/>
                </a:solidFill>
                <a:effectLst/>
                <a:uLnTx/>
                <a:uFillTx/>
                <a:latin typeface="Calibri" panose="020F0502020204030204"/>
                <a:ea typeface="Calibri"/>
                <a:cs typeface="Calibri"/>
              </a:rPr>
              <a:t>Mentalt starka spelare med god fysik</a:t>
            </a:r>
            <a:endParaRPr kumimoji="0" lang="sv-SE" sz="14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Calibri"/>
                <a:cs typeface="Calibri"/>
              </a:rPr>
              <a:t>Utföra frekventa aktioner, oavsett tidigare försök, med hög kvalitet under hela matchen oavsett resultat.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Calibri"/>
                <a:cs typeface="Calibri"/>
              </a:rPr>
              <a:t>Laget skapar en miljö där spelarna har utrymme att ta egna beslut.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Calibri"/>
                <a:cs typeface="Calibri"/>
              </a:rPr>
              <a:t>Spelarna hittar nya lösningar genom samtal under match.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ontent Placeholder 7">
            <a:extLst>
              <a:ext uri="{FF2B5EF4-FFF2-40B4-BE49-F238E27FC236}">
                <a16:creationId xmlns:a16="http://schemas.microsoft.com/office/drawing/2014/main" id="{C8D4D92A-1D57-3E3B-53B1-11A2A6023F3F}"/>
              </a:ext>
            </a:extLst>
          </p:cNvPr>
          <p:cNvSpPr txBox="1">
            <a:spLocks/>
          </p:cNvSpPr>
          <p:nvPr/>
        </p:nvSpPr>
        <p:spPr>
          <a:xfrm>
            <a:off x="6096000" y="1590737"/>
            <a:ext cx="5338291" cy="514360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prstClr val="black"/>
                </a:solidFill>
                <a:effectLst/>
                <a:uLnTx/>
                <a:uFillTx/>
                <a:latin typeface="Calibri" panose="020F0502020204030204"/>
                <a:ea typeface="+mn-ea"/>
                <a:cs typeface="Calibri"/>
              </a:rPr>
              <a:t>Kreativt spel, duktiga 1v1 &amp; 2v1</a:t>
            </a:r>
            <a:endParaRPr kumimoji="0" lang="sv-SE" sz="1400" b="1"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Dribblingar sker i matchsituationer som är till fördel för laget.</a:t>
            </a:r>
            <a:endParaRPr kumimoji="0" lang="sv-SE" sz="1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Utföra väggspel och överlappningar vid 2v1 situationer oftast på motståndarnas planhalva. </a:t>
            </a:r>
            <a:endParaRPr kumimoji="0" lang="sv-SE" sz="1400" b="0" i="0" u="none" strike="noStrike" kern="1200" cap="none" spc="0" normalizeH="0" baseline="0" noProof="0" dirty="0">
              <a:ln>
                <a:noFill/>
              </a:ln>
              <a:solidFill>
                <a:prstClr val="black"/>
              </a:solidFill>
              <a:effectLst/>
              <a:uLnTx/>
              <a:uFillTx/>
              <a:latin typeface="Calibri" panose="020F0502020204030204"/>
              <a:ea typeface="Calibri" panose="020F0502020204030204"/>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prstClr val="black"/>
                </a:solidFill>
                <a:effectLst/>
                <a:uLnTx/>
                <a:uFillTx/>
                <a:latin typeface="Calibri" panose="020F0502020204030204"/>
                <a:ea typeface="+mn-ea"/>
                <a:cs typeface="Calibri"/>
              </a:rPr>
              <a:t>Snabba omställningar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Omställning till försvar: Första prioritet är direkt återerövring av boll så länge press bibehålles.</a:t>
            </a:r>
            <a:r>
              <a:rPr kumimoji="0" lang="sv-SE" sz="1400" b="0" i="0" u="none" strike="noStrike" kern="1200" cap="none" spc="0" normalizeH="0" baseline="0" noProof="0" dirty="0">
                <a:ln>
                  <a:noFill/>
                </a:ln>
                <a:solidFill>
                  <a:srgbClr val="FF0000"/>
                </a:solidFill>
                <a:effectLst/>
                <a:uLnTx/>
                <a:uFillTx/>
                <a:latin typeface="Calibri" panose="020F0502020204030204"/>
                <a:ea typeface="+mn-ea"/>
                <a:cs typeface="Calibri"/>
              </a:rPr>
              <a:t> </a:t>
            </a: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Om motståndarna kommer ur press, närmsta spelare pressar för att bromsa framfart för att laget ska hitta positioner (indirekt återerrövring). </a:t>
            </a:r>
            <a:endParaRPr kumimoji="0" lang="sv-SE" sz="1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Omställning till anfall: max 3 sekunder för att spela bollen ur spelzonen</a:t>
            </a:r>
            <a:r>
              <a:rPr kumimoji="0" lang="sv-SE" sz="1400" b="0" i="0" u="none" strike="noStrike" kern="1200" cap="none" spc="0" normalizeH="0" baseline="0" noProof="0" dirty="0">
                <a:ln>
                  <a:noFill/>
                </a:ln>
                <a:solidFill>
                  <a:srgbClr val="FF0000"/>
                </a:solidFill>
                <a:effectLst/>
                <a:uLnTx/>
                <a:uFillTx/>
                <a:latin typeface="Calibri" panose="020F0502020204030204"/>
                <a:ea typeface="+mn-ea"/>
                <a:cs typeface="Calibri"/>
              </a:rPr>
              <a:t> </a:t>
            </a: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med målsättningen att komma till nästa spelskede (KTAGM eller Speluppbyggnad). Gäller även målvakt. </a:t>
            </a:r>
            <a:endParaRPr kumimoji="0" lang="sv-SE" sz="1400" b="0" i="0" u="none" strike="noStrike" kern="1200" cap="none" spc="0" normalizeH="0" baseline="0" noProof="0" dirty="0">
              <a:ln>
                <a:noFill/>
              </a:ln>
              <a:solidFill>
                <a:prstClr val="black"/>
              </a:solidFill>
              <a:effectLst/>
              <a:uLnTx/>
              <a:uFillTx/>
              <a:latin typeface="Calibri" panose="020F0502020204030204"/>
              <a:ea typeface="Calibri"/>
              <a:cs typeface="Calibri"/>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prstClr val="black"/>
                </a:solidFill>
                <a:effectLst/>
                <a:uLnTx/>
                <a:uFillTx/>
                <a:latin typeface="Calibri" panose="020F0502020204030204"/>
                <a:ea typeface="+mn-ea"/>
                <a:cs typeface="Calibri"/>
              </a:rPr>
              <a:t>Försvarspel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Kompakt lag, 8-10 m mellan lagdelar och spelare i lagdelarna. MV komprimerar ytan bakom backarna.</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Tålamod i press, summan i flera press resulterar i att vi kan bryta.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Inte pressa i yttre korridoren (centrerad, ligga i de tre innersta korridorer) förän alla spelare är i position.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sv-SE" sz="1400" b="1" i="0" u="none" strike="noStrike" kern="1200" cap="none" spc="0" normalizeH="0" baseline="0" noProof="0" dirty="0">
                <a:ln>
                  <a:noFill/>
                </a:ln>
                <a:solidFill>
                  <a:prstClr val="black"/>
                </a:solidFill>
                <a:effectLst/>
                <a:uLnTx/>
                <a:uFillTx/>
                <a:latin typeface="Calibri" panose="020F0502020204030204"/>
                <a:ea typeface="+mn-ea"/>
                <a:cs typeface="Calibri"/>
              </a:rPr>
              <a:t>Flexibla spelare som kan anpassa sig till olika formationer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sv-SE" sz="1400" b="0" i="0" u="none" strike="noStrike" kern="1200" cap="none" spc="0" normalizeH="0" baseline="0" noProof="0" dirty="0">
                <a:ln>
                  <a:noFill/>
                </a:ln>
                <a:solidFill>
                  <a:prstClr val="black"/>
                </a:solidFill>
                <a:effectLst/>
                <a:uLnTx/>
                <a:uFillTx/>
                <a:latin typeface="Calibri" panose="020F0502020204030204"/>
                <a:ea typeface="+mn-ea"/>
                <a:cs typeface="Calibri"/>
              </a:rPr>
              <a:t>Minst 2 olika försvars och anfallsformation.</a:t>
            </a:r>
            <a:endPar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3">
            <a:extLst>
              <a:ext uri="{FF2B5EF4-FFF2-40B4-BE49-F238E27FC236}">
                <a16:creationId xmlns:a16="http://schemas.microsoft.com/office/drawing/2014/main" id="{31FA95C2-01D6-1EF8-36C3-D2B94F437452}"/>
              </a:ext>
            </a:extLst>
          </p:cNvPr>
          <p:cNvPicPr>
            <a:picLocks noChangeAspect="1"/>
          </p:cNvPicPr>
          <p:nvPr/>
        </p:nvPicPr>
        <p:blipFill>
          <a:blip r:embed="rId2"/>
          <a:stretch>
            <a:fillRect/>
          </a:stretch>
        </p:blipFill>
        <p:spPr>
          <a:xfrm>
            <a:off x="10837241" y="27432"/>
            <a:ext cx="1071296" cy="1215094"/>
          </a:xfrm>
          <a:prstGeom prst="rect">
            <a:avLst/>
          </a:prstGeom>
        </p:spPr>
      </p:pic>
    </p:spTree>
    <p:extLst>
      <p:ext uri="{BB962C8B-B14F-4D97-AF65-F5344CB8AC3E}">
        <p14:creationId xmlns:p14="http://schemas.microsoft.com/office/powerpoint/2010/main" val="1365655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78F17B-00C4-23B2-99FC-8FE71594F19D}"/>
              </a:ext>
            </a:extLst>
          </p:cNvPr>
          <p:cNvSpPr>
            <a:spLocks noGrp="1"/>
          </p:cNvSpPr>
          <p:nvPr>
            <p:ph type="title"/>
          </p:nvPr>
        </p:nvSpPr>
        <p:spPr/>
        <p:txBody>
          <a:bodyPr/>
          <a:lstStyle/>
          <a:p>
            <a:r>
              <a:rPr lang="sv-SE" dirty="0"/>
              <a:t>Konstgrästider</a:t>
            </a:r>
            <a:endParaRPr lang="en-SE" dirty="0"/>
          </a:p>
        </p:txBody>
      </p:sp>
      <p:sp>
        <p:nvSpPr>
          <p:cNvPr id="3" name="Platshållare för innehåll 2">
            <a:extLst>
              <a:ext uri="{FF2B5EF4-FFF2-40B4-BE49-F238E27FC236}">
                <a16:creationId xmlns:a16="http://schemas.microsoft.com/office/drawing/2014/main" id="{A47EF03E-E386-5C29-3014-F3A5977A2918}"/>
              </a:ext>
            </a:extLst>
          </p:cNvPr>
          <p:cNvSpPr>
            <a:spLocks noGrp="1"/>
          </p:cNvSpPr>
          <p:nvPr>
            <p:ph idx="1"/>
          </p:nvPr>
        </p:nvSpPr>
        <p:spPr/>
        <p:txBody>
          <a:bodyPr/>
          <a:lstStyle/>
          <a:p>
            <a:r>
              <a:rPr lang="sv-SE" dirty="0">
                <a:hlinkClick r:id="rId2"/>
              </a:rPr>
              <a:t>IFK Strömstad (ifkstromstad.se)</a:t>
            </a:r>
            <a:endParaRPr lang="sv-SE" dirty="0"/>
          </a:p>
          <a:p>
            <a:r>
              <a:rPr lang="sv-SE" dirty="0"/>
              <a:t>Fiberduk på gräsplaner-&gt; vi kan gå på gräs ca 3 veckor tidigare</a:t>
            </a:r>
          </a:p>
          <a:p>
            <a:r>
              <a:rPr lang="sv-SE" dirty="0"/>
              <a:t>Barn upp till 12 år kan troligen gå först på gräs för att lämna större ytor till ungdom och seniorer på konstgräs</a:t>
            </a:r>
            <a:endParaRPr lang="en-SE" dirty="0"/>
          </a:p>
        </p:txBody>
      </p:sp>
    </p:spTree>
    <p:extLst>
      <p:ext uri="{BB962C8B-B14F-4D97-AF65-F5344CB8AC3E}">
        <p14:creationId xmlns:p14="http://schemas.microsoft.com/office/powerpoint/2010/main" val="1417126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643BE2-A085-2EB0-2602-6BE9997495F2}"/>
              </a:ext>
            </a:extLst>
          </p:cNvPr>
          <p:cNvSpPr>
            <a:spLocks noGrp="1"/>
          </p:cNvSpPr>
          <p:nvPr>
            <p:ph type="title"/>
          </p:nvPr>
        </p:nvSpPr>
        <p:spPr/>
        <p:txBody>
          <a:bodyPr/>
          <a:lstStyle/>
          <a:p>
            <a:r>
              <a:rPr lang="sv-SE" dirty="0"/>
              <a:t>Serie anmälan</a:t>
            </a:r>
            <a:endParaRPr lang="en-SE" dirty="0"/>
          </a:p>
        </p:txBody>
      </p:sp>
      <p:sp>
        <p:nvSpPr>
          <p:cNvPr id="3" name="Platshållare för innehåll 2">
            <a:extLst>
              <a:ext uri="{FF2B5EF4-FFF2-40B4-BE49-F238E27FC236}">
                <a16:creationId xmlns:a16="http://schemas.microsoft.com/office/drawing/2014/main" id="{2410466F-D241-42CA-AF34-2C6572E522AC}"/>
              </a:ext>
            </a:extLst>
          </p:cNvPr>
          <p:cNvSpPr>
            <a:spLocks noGrp="1"/>
          </p:cNvSpPr>
          <p:nvPr>
            <p:ph idx="1"/>
          </p:nvPr>
        </p:nvSpPr>
        <p:spPr/>
        <p:txBody>
          <a:bodyPr/>
          <a:lstStyle/>
          <a:p>
            <a:r>
              <a:rPr lang="sv-SE" dirty="0"/>
              <a:t>Anmäl antal lag ni ska ha i olika serier till Marie senast slutet av nästa vecka. </a:t>
            </a:r>
          </a:p>
          <a:p>
            <a:r>
              <a:rPr lang="sv-SE" dirty="0"/>
              <a:t>Maila: info@ifkstromstad.se</a:t>
            </a:r>
            <a:endParaRPr lang="en-SE" dirty="0"/>
          </a:p>
        </p:txBody>
      </p:sp>
    </p:spTree>
    <p:extLst>
      <p:ext uri="{BB962C8B-B14F-4D97-AF65-F5344CB8AC3E}">
        <p14:creationId xmlns:p14="http://schemas.microsoft.com/office/powerpoint/2010/main" val="14484855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0E5DCFB-46AD-5758-AEAD-D0E19C4A583E}"/>
              </a:ext>
            </a:extLst>
          </p:cNvPr>
          <p:cNvSpPr>
            <a:spLocks noGrp="1"/>
          </p:cNvSpPr>
          <p:nvPr>
            <p:ph type="title"/>
          </p:nvPr>
        </p:nvSpPr>
        <p:spPr/>
        <p:txBody>
          <a:bodyPr/>
          <a:lstStyle/>
          <a:p>
            <a:r>
              <a:rPr lang="sv-SE" dirty="0"/>
              <a:t>Utbildningar</a:t>
            </a:r>
            <a:endParaRPr lang="en-SE" dirty="0"/>
          </a:p>
        </p:txBody>
      </p:sp>
      <p:pic>
        <p:nvPicPr>
          <p:cNvPr id="5" name="Platshållare för innehåll 4">
            <a:extLst>
              <a:ext uri="{FF2B5EF4-FFF2-40B4-BE49-F238E27FC236}">
                <a16:creationId xmlns:a16="http://schemas.microsoft.com/office/drawing/2014/main" id="{3C2D534A-D249-3136-2520-D331B3BD4675}"/>
              </a:ext>
            </a:extLst>
          </p:cNvPr>
          <p:cNvPicPr>
            <a:picLocks noGrp="1" noChangeAspect="1"/>
          </p:cNvPicPr>
          <p:nvPr>
            <p:ph idx="1"/>
          </p:nvPr>
        </p:nvPicPr>
        <p:blipFill>
          <a:blip r:embed="rId2"/>
          <a:stretch>
            <a:fillRect/>
          </a:stretch>
        </p:blipFill>
        <p:spPr>
          <a:xfrm>
            <a:off x="1096963" y="2398128"/>
            <a:ext cx="10058400" cy="2918994"/>
          </a:xfrm>
        </p:spPr>
      </p:pic>
      <p:sp>
        <p:nvSpPr>
          <p:cNvPr id="7" name="textruta 6">
            <a:extLst>
              <a:ext uri="{FF2B5EF4-FFF2-40B4-BE49-F238E27FC236}">
                <a16:creationId xmlns:a16="http://schemas.microsoft.com/office/drawing/2014/main" id="{FE23E646-BD78-D93A-A3AF-0A8C4FE87073}"/>
              </a:ext>
            </a:extLst>
          </p:cNvPr>
          <p:cNvSpPr txBox="1"/>
          <p:nvPr/>
        </p:nvSpPr>
        <p:spPr>
          <a:xfrm>
            <a:off x="943155" y="1883078"/>
            <a:ext cx="6096000" cy="369332"/>
          </a:xfrm>
          <a:prstGeom prst="rect">
            <a:avLst/>
          </a:prstGeom>
          <a:noFill/>
        </p:spPr>
        <p:txBody>
          <a:bodyPr wrap="square">
            <a:spAutoFit/>
          </a:bodyPr>
          <a:lstStyle/>
          <a:p>
            <a:r>
              <a:rPr lang="sv-SE">
                <a:hlinkClick r:id="rId3"/>
              </a:rPr>
              <a:t>Utbildning - Bohuslän (svenskfotboll.se)</a:t>
            </a:r>
            <a:endParaRPr lang="en-SE" dirty="0"/>
          </a:p>
        </p:txBody>
      </p:sp>
    </p:spTree>
    <p:extLst>
      <p:ext uri="{BB962C8B-B14F-4D97-AF65-F5344CB8AC3E}">
        <p14:creationId xmlns:p14="http://schemas.microsoft.com/office/powerpoint/2010/main" val="499623496"/>
      </p:ext>
    </p:extLst>
  </p:cSld>
  <p:clrMapOvr>
    <a:masterClrMapping/>
  </p:clrMapOvr>
</p:sld>
</file>

<file path=ppt/theme/theme1.xml><?xml version="1.0" encoding="utf-8"?>
<a:theme xmlns:a="http://schemas.openxmlformats.org/drawingml/2006/main" name="Retrospec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278F03E6924A14A80295B2FAF871AFE" ma:contentTypeVersion="19" ma:contentTypeDescription="Skapa ett nytt dokument." ma:contentTypeScope="" ma:versionID="df99dc841852fadc1549ce1898038594">
  <xsd:schema xmlns:xsd="http://www.w3.org/2001/XMLSchema" xmlns:xs="http://www.w3.org/2001/XMLSchema" xmlns:p="http://schemas.microsoft.com/office/2006/metadata/properties" xmlns:ns2="35f945e7-8722-447e-bcd0-8dec98f89745" xmlns:ns3="35dc07bd-f95f-4223-be2b-527afd2b07ab" targetNamespace="http://schemas.microsoft.com/office/2006/metadata/properties" ma:root="true" ma:fieldsID="6acc8f617709ccf6ff8d0d9bd2904cc3" ns2:_="" ns3:_="">
    <xsd:import namespace="35f945e7-8722-447e-bcd0-8dec98f89745"/>
    <xsd:import namespace="35dc07bd-f95f-4223-be2b-527afd2b07a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TaxCatchAll" minOccurs="0"/>
                <xsd:element ref="ns2:lcf76f155ced4ddcb4097134ff3c332f"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f945e7-8722-447e-bcd0-8dec98f897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Bildmarkeringar" ma:readOnly="false" ma:fieldId="{5cf76f15-5ced-4ddc-b409-7134ff3c332f}" ma:taxonomyMulti="true" ma:sspId="cd28986f-579c-43dc-ab6e-bd740b5abe57"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5dc07bd-f95f-4223-be2b-527afd2b07a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314888a-127f-43d4-8cbf-4960f73633f5}" ma:internalName="TaxCatchAll" ma:showField="CatchAllData" ma:web="35dc07bd-f95f-4223-be2b-527afd2b07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5f945e7-8722-447e-bcd0-8dec98f89745">
      <Terms xmlns="http://schemas.microsoft.com/office/infopath/2007/PartnerControls"/>
    </lcf76f155ced4ddcb4097134ff3c332f>
    <TaxCatchAll xmlns="35dc07bd-f95f-4223-be2b-527afd2b07ab" xsi:nil="true"/>
  </documentManagement>
</p:properties>
</file>

<file path=customXml/itemProps1.xml><?xml version="1.0" encoding="utf-8"?>
<ds:datastoreItem xmlns:ds="http://schemas.openxmlformats.org/officeDocument/2006/customXml" ds:itemID="{755B863A-AFD1-49D0-8B51-834301AD06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f945e7-8722-447e-bcd0-8dec98f89745"/>
    <ds:schemaRef ds:uri="35dc07bd-f95f-4223-be2b-527afd2b07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5BF88F-50CE-4F9D-82E9-702B4D252822}">
  <ds:schemaRefs>
    <ds:schemaRef ds:uri="http://schemas.microsoft.com/sharepoint/v3/contenttype/forms"/>
  </ds:schemaRefs>
</ds:datastoreItem>
</file>

<file path=customXml/itemProps3.xml><?xml version="1.0" encoding="utf-8"?>
<ds:datastoreItem xmlns:ds="http://schemas.openxmlformats.org/officeDocument/2006/customXml" ds:itemID="{4CE40774-2C35-4313-BF0C-35E7154CA39A}">
  <ds:schemaRefs>
    <ds:schemaRef ds:uri="http://schemas.microsoft.com/office/2006/metadata/properties"/>
    <ds:schemaRef ds:uri="35dc07bd-f95f-4223-be2b-527afd2b07ab"/>
    <ds:schemaRef ds:uri="http://purl.org/dc/terms/"/>
    <ds:schemaRef ds:uri="35f945e7-8722-447e-bcd0-8dec98f89745"/>
    <ds:schemaRef ds:uri="http://schemas.microsoft.com/office/2006/documentManagement/types"/>
    <ds:schemaRef ds:uri="http://purl.org/dc/elements/1.1/"/>
    <ds:schemaRef ds:uri="http://schemas.microsoft.com/office/infopath/2007/PartnerControls"/>
    <ds:schemaRef ds:uri="http://purl.org/dc/dcmitype/"/>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Retrospect</Template>
  <TotalTime>40</TotalTime>
  <Words>718</Words>
  <Application>Microsoft Office PowerPoint</Application>
  <PresentationFormat>Widescreen</PresentationFormat>
  <Paragraphs>66</Paragraphs>
  <Slides>9</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vt:i4>
      </vt:variant>
    </vt:vector>
  </HeadingPairs>
  <TitlesOfParts>
    <vt:vector size="18" baseType="lpstr">
      <vt:lpstr>Arial</vt:lpstr>
      <vt:lpstr>Calibri</vt:lpstr>
      <vt:lpstr>Calibri Light</vt:lpstr>
      <vt:lpstr>Courier New</vt:lpstr>
      <vt:lpstr>Segoe UI</vt:lpstr>
      <vt:lpstr>Verdana</vt:lpstr>
      <vt:lpstr>WordVisiCarriageReturn_MSFontService</vt:lpstr>
      <vt:lpstr>Retrospect</vt:lpstr>
      <vt:lpstr>Office-tema</vt:lpstr>
      <vt:lpstr>Ledarmöte </vt:lpstr>
      <vt:lpstr>Agenda</vt:lpstr>
      <vt:lpstr>Belastningsregistret</vt:lpstr>
      <vt:lpstr>IFK dagen</vt:lpstr>
      <vt:lpstr>Spelarutbildningsplan </vt:lpstr>
      <vt:lpstr>IFK Strömstads principer</vt:lpstr>
      <vt:lpstr>Konstgrästider</vt:lpstr>
      <vt:lpstr>Serie anmälan</vt:lpstr>
      <vt:lpstr>Utbildningar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Knattar 11 </dc:title>
  <dc:creator>Ali Moosavifar</dc:creator>
  <cp:lastModifiedBy>Ali Moosavifar</cp:lastModifiedBy>
  <cp:revision>17</cp:revision>
  <cp:lastPrinted>2024-01-14T16:43:19Z</cp:lastPrinted>
  <dcterms:created xsi:type="dcterms:W3CDTF">2018-11-03T13:01:06Z</dcterms:created>
  <dcterms:modified xsi:type="dcterms:W3CDTF">2024-01-15T09:22:40Z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0x0101003278F03E6924A14A80295B2FAF871AFE</vt:lpwstr>
  </property>
  <property fmtid="{D5CDD505-2E9C-101B-9397-08002B2CF9AE}" pid="3" name="MediaServiceImageTags">
    <vt:lpwstr/>
  </property>
</Properties>
</file>