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sldIdLst>
    <p:sldId id="256" r:id="rId6"/>
    <p:sldId id="257" r:id="rId7"/>
    <p:sldId id="279" r:id="rId8"/>
    <p:sldId id="266" r:id="rId9"/>
    <p:sldId id="285" r:id="rId10"/>
    <p:sldId id="284" r:id="rId11"/>
    <p:sldId id="288" r:id="rId12"/>
    <p:sldId id="287" r:id="rId13"/>
    <p:sldId id="263" r:id="rId14"/>
    <p:sldId id="286" r:id="rId15"/>
    <p:sldId id="258" r:id="rId16"/>
    <p:sldId id="259" r:id="rId17"/>
    <p:sldId id="260" r:id="rId18"/>
    <p:sldId id="262" r:id="rId19"/>
    <p:sldId id="289" r:id="rId20"/>
    <p:sldId id="264" r:id="rId21"/>
    <p:sldId id="290" r:id="rId22"/>
    <p:sldId id="291"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262D78-6D85-4E15-9748-7F26FDA83CD9}" v="314" dt="2022-04-22T18:21:02.150"/>
    <p1510:client id="{4BFB8362-94A8-48D2-BF7F-8C043149CC91}" v="224" dt="2022-04-22T15:18:17.129"/>
    <p1510:client id="{DC3299A9-9415-4EB3-9D56-1AE9F12298D9}" v="607" dt="2022-04-22T10:59:52.9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7" d="100"/>
          <a:sy n="47" d="100"/>
        </p:scale>
        <p:origin x="1027"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ik_lek" userId="S::erik_lek_hotmail.com#ext#@ifkstromstad.onmicrosoft.com::48324227-ba6b-4b59-9787-3b24cfedaeb9" providerId="AD" clId="Web-{06262D78-6D85-4E15-9748-7F26FDA83CD9}"/>
    <pc:docChg chg="modSld">
      <pc:chgData name="erik_lek" userId="S::erik_lek_hotmail.com#ext#@ifkstromstad.onmicrosoft.com::48324227-ba6b-4b59-9787-3b24cfedaeb9" providerId="AD" clId="Web-{06262D78-6D85-4E15-9748-7F26FDA83CD9}" dt="2022-04-22T18:21:02.150" v="319" actId="20577"/>
      <pc:docMkLst>
        <pc:docMk/>
      </pc:docMkLst>
      <pc:sldChg chg="modSp">
        <pc:chgData name="erik_lek" userId="S::erik_lek_hotmail.com#ext#@ifkstromstad.onmicrosoft.com::48324227-ba6b-4b59-9787-3b24cfedaeb9" providerId="AD" clId="Web-{06262D78-6D85-4E15-9748-7F26FDA83CD9}" dt="2022-04-22T18:18:35.366" v="148" actId="20577"/>
        <pc:sldMkLst>
          <pc:docMk/>
          <pc:sldMk cId="0" sldId="258"/>
        </pc:sldMkLst>
        <pc:spChg chg="mod">
          <ac:chgData name="erik_lek" userId="S::erik_lek_hotmail.com#ext#@ifkstromstad.onmicrosoft.com::48324227-ba6b-4b59-9787-3b24cfedaeb9" providerId="AD" clId="Web-{06262D78-6D85-4E15-9748-7F26FDA83CD9}" dt="2022-04-22T18:18:35.366" v="148" actId="20577"/>
          <ac:spMkLst>
            <pc:docMk/>
            <pc:sldMk cId="0" sldId="258"/>
            <ac:spMk id="3" creationId="{0E422889-3E23-4DF4-A24C-F60AA7CDC7F7}"/>
          </ac:spMkLst>
        </pc:spChg>
      </pc:sldChg>
      <pc:sldChg chg="modSp">
        <pc:chgData name="erik_lek" userId="S::erik_lek_hotmail.com#ext#@ifkstromstad.onmicrosoft.com::48324227-ba6b-4b59-9787-3b24cfedaeb9" providerId="AD" clId="Web-{06262D78-6D85-4E15-9748-7F26FDA83CD9}" dt="2022-04-22T18:15:59.300" v="123" actId="1076"/>
        <pc:sldMkLst>
          <pc:docMk/>
          <pc:sldMk cId="0" sldId="259"/>
        </pc:sldMkLst>
        <pc:spChg chg="mod">
          <ac:chgData name="erik_lek" userId="S::erik_lek_hotmail.com#ext#@ifkstromstad.onmicrosoft.com::48324227-ba6b-4b59-9787-3b24cfedaeb9" providerId="AD" clId="Web-{06262D78-6D85-4E15-9748-7F26FDA83CD9}" dt="2022-04-22T18:15:57.769" v="122" actId="20577"/>
          <ac:spMkLst>
            <pc:docMk/>
            <pc:sldMk cId="0" sldId="259"/>
            <ac:spMk id="3" creationId="{54B116AF-7C5D-4F65-8BF5-8711C27C5FC2}"/>
          </ac:spMkLst>
        </pc:spChg>
        <pc:spChg chg="mod">
          <ac:chgData name="erik_lek" userId="S::erik_lek_hotmail.com#ext#@ifkstromstad.onmicrosoft.com::48324227-ba6b-4b59-9787-3b24cfedaeb9" providerId="AD" clId="Web-{06262D78-6D85-4E15-9748-7F26FDA83CD9}" dt="2022-04-22T18:15:59.300" v="123" actId="1076"/>
          <ac:spMkLst>
            <pc:docMk/>
            <pc:sldMk cId="0" sldId="259"/>
            <ac:spMk id="4" creationId="{5BFC7397-1E0A-484A-8DE6-C09F3E7FB34B}"/>
          </ac:spMkLst>
        </pc:spChg>
      </pc:sldChg>
      <pc:sldChg chg="modSp">
        <pc:chgData name="erik_lek" userId="S::erik_lek_hotmail.com#ext#@ifkstromstad.onmicrosoft.com::48324227-ba6b-4b59-9787-3b24cfedaeb9" providerId="AD" clId="Web-{06262D78-6D85-4E15-9748-7F26FDA83CD9}" dt="2022-04-22T18:21:02.150" v="319" actId="20577"/>
        <pc:sldMkLst>
          <pc:docMk/>
          <pc:sldMk cId="0" sldId="262"/>
        </pc:sldMkLst>
        <pc:spChg chg="mod">
          <ac:chgData name="erik_lek" userId="S::erik_lek_hotmail.com#ext#@ifkstromstad.onmicrosoft.com::48324227-ba6b-4b59-9787-3b24cfedaeb9" providerId="AD" clId="Web-{06262D78-6D85-4E15-9748-7F26FDA83CD9}" dt="2022-04-22T18:21:02.150" v="319" actId="20577"/>
          <ac:spMkLst>
            <pc:docMk/>
            <pc:sldMk cId="0" sldId="262"/>
            <ac:spMk id="3" creationId="{BF10ACB5-F901-4D91-8D61-DD6CF4F5BE38}"/>
          </ac:spMkLst>
        </pc:spChg>
      </pc:sldChg>
      <pc:sldChg chg="modSp">
        <pc:chgData name="erik_lek" userId="S::erik_lek_hotmail.com#ext#@ifkstromstad.onmicrosoft.com::48324227-ba6b-4b59-9787-3b24cfedaeb9" providerId="AD" clId="Web-{06262D78-6D85-4E15-9748-7F26FDA83CD9}" dt="2022-04-22T18:17:35.911" v="144" actId="20577"/>
        <pc:sldMkLst>
          <pc:docMk/>
          <pc:sldMk cId="561340162" sldId="289"/>
        </pc:sldMkLst>
        <pc:spChg chg="mod">
          <ac:chgData name="erik_lek" userId="S::erik_lek_hotmail.com#ext#@ifkstromstad.onmicrosoft.com::48324227-ba6b-4b59-9787-3b24cfedaeb9" providerId="AD" clId="Web-{06262D78-6D85-4E15-9748-7F26FDA83CD9}" dt="2022-04-22T18:17:35.911" v="144" actId="20577"/>
          <ac:spMkLst>
            <pc:docMk/>
            <pc:sldMk cId="561340162" sldId="289"/>
            <ac:spMk id="3" creationId="{C2073B97-B036-4F6A-9DDD-1A54CF7DCA5D}"/>
          </ac:spMkLst>
        </pc:spChg>
      </pc:sldChg>
    </pc:docChg>
  </pc:docChgLst>
  <pc:docChgLst>
    <pc:chgData name="erik_lek" userId="S::erik_lek_hotmail.com#ext#@ifkstromstad.onmicrosoft.com::48324227-ba6b-4b59-9787-3b24cfedaeb9" providerId="AD" clId="Web-{4BFB8362-94A8-48D2-BF7F-8C043149CC91}"/>
    <pc:docChg chg="modSld">
      <pc:chgData name="erik_lek" userId="S::erik_lek_hotmail.com#ext#@ifkstromstad.onmicrosoft.com::48324227-ba6b-4b59-9787-3b24cfedaeb9" providerId="AD" clId="Web-{4BFB8362-94A8-48D2-BF7F-8C043149CC91}" dt="2022-04-22T15:18:17.129" v="232" actId="20577"/>
      <pc:docMkLst>
        <pc:docMk/>
      </pc:docMkLst>
      <pc:sldChg chg="modSp">
        <pc:chgData name="erik_lek" userId="S::erik_lek_hotmail.com#ext#@ifkstromstad.onmicrosoft.com::48324227-ba6b-4b59-9787-3b24cfedaeb9" providerId="AD" clId="Web-{4BFB8362-94A8-48D2-BF7F-8C043149CC91}" dt="2022-04-22T14:43:07.052" v="16" actId="20577"/>
        <pc:sldMkLst>
          <pc:docMk/>
          <pc:sldMk cId="0" sldId="257"/>
        </pc:sldMkLst>
        <pc:spChg chg="mod">
          <ac:chgData name="erik_lek" userId="S::erik_lek_hotmail.com#ext#@ifkstromstad.onmicrosoft.com::48324227-ba6b-4b59-9787-3b24cfedaeb9" providerId="AD" clId="Web-{4BFB8362-94A8-48D2-BF7F-8C043149CC91}" dt="2022-04-22T14:43:07.052" v="16" actId="20577"/>
          <ac:spMkLst>
            <pc:docMk/>
            <pc:sldMk cId="0" sldId="257"/>
            <ac:spMk id="3" creationId="{190C4E30-3518-4C40-8592-53FF85273288}"/>
          </ac:spMkLst>
        </pc:spChg>
      </pc:sldChg>
      <pc:sldChg chg="modSp">
        <pc:chgData name="erik_lek" userId="S::erik_lek_hotmail.com#ext#@ifkstromstad.onmicrosoft.com::48324227-ba6b-4b59-9787-3b24cfedaeb9" providerId="AD" clId="Web-{4BFB8362-94A8-48D2-BF7F-8C043149CC91}" dt="2022-04-22T15:14:18.078" v="189" actId="20577"/>
        <pc:sldMkLst>
          <pc:docMk/>
          <pc:sldMk cId="0" sldId="258"/>
        </pc:sldMkLst>
        <pc:spChg chg="mod">
          <ac:chgData name="erik_lek" userId="S::erik_lek_hotmail.com#ext#@ifkstromstad.onmicrosoft.com::48324227-ba6b-4b59-9787-3b24cfedaeb9" providerId="AD" clId="Web-{4BFB8362-94A8-48D2-BF7F-8C043149CC91}" dt="2022-04-22T15:14:18.078" v="189" actId="20577"/>
          <ac:spMkLst>
            <pc:docMk/>
            <pc:sldMk cId="0" sldId="258"/>
            <ac:spMk id="3" creationId="{0E422889-3E23-4DF4-A24C-F60AA7CDC7F7}"/>
          </ac:spMkLst>
        </pc:spChg>
      </pc:sldChg>
      <pc:sldChg chg="modSp">
        <pc:chgData name="erik_lek" userId="S::erik_lek_hotmail.com#ext#@ifkstromstad.onmicrosoft.com::48324227-ba6b-4b59-9787-3b24cfedaeb9" providerId="AD" clId="Web-{4BFB8362-94A8-48D2-BF7F-8C043149CC91}" dt="2022-04-22T15:18:17.129" v="232" actId="20577"/>
        <pc:sldMkLst>
          <pc:docMk/>
          <pc:sldMk cId="0" sldId="259"/>
        </pc:sldMkLst>
        <pc:spChg chg="mod">
          <ac:chgData name="erik_lek" userId="S::erik_lek_hotmail.com#ext#@ifkstromstad.onmicrosoft.com::48324227-ba6b-4b59-9787-3b24cfedaeb9" providerId="AD" clId="Web-{4BFB8362-94A8-48D2-BF7F-8C043149CC91}" dt="2022-04-22T15:18:17.129" v="232" actId="20577"/>
          <ac:spMkLst>
            <pc:docMk/>
            <pc:sldMk cId="0" sldId="259"/>
            <ac:spMk id="3" creationId="{54B116AF-7C5D-4F65-8BF5-8711C27C5FC2}"/>
          </ac:spMkLst>
        </pc:spChg>
      </pc:sldChg>
      <pc:sldChg chg="modSp">
        <pc:chgData name="erik_lek" userId="S::erik_lek_hotmail.com#ext#@ifkstromstad.onmicrosoft.com::48324227-ba6b-4b59-9787-3b24cfedaeb9" providerId="AD" clId="Web-{4BFB8362-94A8-48D2-BF7F-8C043149CC91}" dt="2022-04-22T15:06:46.006" v="163" actId="20577"/>
        <pc:sldMkLst>
          <pc:docMk/>
          <pc:sldMk cId="561340162" sldId="289"/>
        </pc:sldMkLst>
        <pc:spChg chg="mod">
          <ac:chgData name="erik_lek" userId="S::erik_lek_hotmail.com#ext#@ifkstromstad.onmicrosoft.com::48324227-ba6b-4b59-9787-3b24cfedaeb9" providerId="AD" clId="Web-{4BFB8362-94A8-48D2-BF7F-8C043149CC91}" dt="2022-04-22T15:06:46.006" v="163" actId="20577"/>
          <ac:spMkLst>
            <pc:docMk/>
            <pc:sldMk cId="561340162" sldId="289"/>
            <ac:spMk id="3" creationId="{C2073B97-B036-4F6A-9DDD-1A54CF7DCA5D}"/>
          </ac:spMkLst>
        </pc:spChg>
      </pc:sldChg>
    </pc:docChg>
  </pc:docChgLst>
  <pc:docChgLst>
    <pc:chgData name="erik_lek" userId="S::erik_lek_hotmail.com#ext#@ifkstromstad.onmicrosoft.com::48324227-ba6b-4b59-9787-3b24cfedaeb9" providerId="AD" clId="Web-{DC3299A9-9415-4EB3-9D56-1AE9F12298D9}"/>
    <pc:docChg chg="addSld delSld modSld">
      <pc:chgData name="erik_lek" userId="S::erik_lek_hotmail.com#ext#@ifkstromstad.onmicrosoft.com::48324227-ba6b-4b59-9787-3b24cfedaeb9" providerId="AD" clId="Web-{DC3299A9-9415-4EB3-9D56-1AE9F12298D9}" dt="2022-04-22T10:59:52.998" v="623"/>
      <pc:docMkLst>
        <pc:docMk/>
      </pc:docMkLst>
      <pc:sldChg chg="modSp">
        <pc:chgData name="erik_lek" userId="S::erik_lek_hotmail.com#ext#@ifkstromstad.onmicrosoft.com::48324227-ba6b-4b59-9787-3b24cfedaeb9" providerId="AD" clId="Web-{DC3299A9-9415-4EB3-9D56-1AE9F12298D9}" dt="2022-04-22T10:02:15.549" v="3" actId="20577"/>
        <pc:sldMkLst>
          <pc:docMk/>
          <pc:sldMk cId="0" sldId="256"/>
        </pc:sldMkLst>
        <pc:spChg chg="mod">
          <ac:chgData name="erik_lek" userId="S::erik_lek_hotmail.com#ext#@ifkstromstad.onmicrosoft.com::48324227-ba6b-4b59-9787-3b24cfedaeb9" providerId="AD" clId="Web-{DC3299A9-9415-4EB3-9D56-1AE9F12298D9}" dt="2022-04-22T10:02:15.549" v="3" actId="20577"/>
          <ac:spMkLst>
            <pc:docMk/>
            <pc:sldMk cId="0" sldId="256"/>
            <ac:spMk id="3" creationId="{47615003-A09C-4E8E-896F-AB5D05B12447}"/>
          </ac:spMkLst>
        </pc:spChg>
      </pc:sldChg>
      <pc:sldChg chg="modSp">
        <pc:chgData name="erik_lek" userId="S::erik_lek_hotmail.com#ext#@ifkstromstad.onmicrosoft.com::48324227-ba6b-4b59-9787-3b24cfedaeb9" providerId="AD" clId="Web-{DC3299A9-9415-4EB3-9D56-1AE9F12298D9}" dt="2022-04-22T10:09:38.480" v="130" actId="20577"/>
        <pc:sldMkLst>
          <pc:docMk/>
          <pc:sldMk cId="0" sldId="258"/>
        </pc:sldMkLst>
        <pc:spChg chg="mod">
          <ac:chgData name="erik_lek" userId="S::erik_lek_hotmail.com#ext#@ifkstromstad.onmicrosoft.com::48324227-ba6b-4b59-9787-3b24cfedaeb9" providerId="AD" clId="Web-{DC3299A9-9415-4EB3-9D56-1AE9F12298D9}" dt="2022-04-22T10:09:38.480" v="130" actId="20577"/>
          <ac:spMkLst>
            <pc:docMk/>
            <pc:sldMk cId="0" sldId="258"/>
            <ac:spMk id="3" creationId="{0E422889-3E23-4DF4-A24C-F60AA7CDC7F7}"/>
          </ac:spMkLst>
        </pc:spChg>
      </pc:sldChg>
      <pc:sldChg chg="modSp">
        <pc:chgData name="erik_lek" userId="S::erik_lek_hotmail.com#ext#@ifkstromstad.onmicrosoft.com::48324227-ba6b-4b59-9787-3b24cfedaeb9" providerId="AD" clId="Web-{DC3299A9-9415-4EB3-9D56-1AE9F12298D9}" dt="2022-04-22T10:58:02.788" v="618" actId="20577"/>
        <pc:sldMkLst>
          <pc:docMk/>
          <pc:sldMk cId="0" sldId="259"/>
        </pc:sldMkLst>
        <pc:spChg chg="mod">
          <ac:chgData name="erik_lek" userId="S::erik_lek_hotmail.com#ext#@ifkstromstad.onmicrosoft.com::48324227-ba6b-4b59-9787-3b24cfedaeb9" providerId="AD" clId="Web-{DC3299A9-9415-4EB3-9D56-1AE9F12298D9}" dt="2022-04-22T10:58:02.788" v="618" actId="20577"/>
          <ac:spMkLst>
            <pc:docMk/>
            <pc:sldMk cId="0" sldId="259"/>
            <ac:spMk id="3" creationId="{54B116AF-7C5D-4F65-8BF5-8711C27C5FC2}"/>
          </ac:spMkLst>
        </pc:spChg>
      </pc:sldChg>
      <pc:sldChg chg="modSp">
        <pc:chgData name="erik_lek" userId="S::erik_lek_hotmail.com#ext#@ifkstromstad.onmicrosoft.com::48324227-ba6b-4b59-9787-3b24cfedaeb9" providerId="AD" clId="Web-{DC3299A9-9415-4EB3-9D56-1AE9F12298D9}" dt="2022-04-22T10:40:11.586" v="235" actId="20577"/>
        <pc:sldMkLst>
          <pc:docMk/>
          <pc:sldMk cId="0" sldId="260"/>
        </pc:sldMkLst>
        <pc:spChg chg="mod">
          <ac:chgData name="erik_lek" userId="S::erik_lek_hotmail.com#ext#@ifkstromstad.onmicrosoft.com::48324227-ba6b-4b59-9787-3b24cfedaeb9" providerId="AD" clId="Web-{DC3299A9-9415-4EB3-9D56-1AE9F12298D9}" dt="2022-04-22T10:40:11.586" v="235" actId="20577"/>
          <ac:spMkLst>
            <pc:docMk/>
            <pc:sldMk cId="0" sldId="260"/>
            <ac:spMk id="3" creationId="{78605EE8-47DB-4413-A599-DE4C00B6C893}"/>
          </ac:spMkLst>
        </pc:spChg>
      </pc:sldChg>
      <pc:sldChg chg="modSp">
        <pc:chgData name="erik_lek" userId="S::erik_lek_hotmail.com#ext#@ifkstromstad.onmicrosoft.com::48324227-ba6b-4b59-9787-3b24cfedaeb9" providerId="AD" clId="Web-{DC3299A9-9415-4EB3-9D56-1AE9F12298D9}" dt="2022-04-22T10:46:38.733" v="571" actId="20577"/>
        <pc:sldMkLst>
          <pc:docMk/>
          <pc:sldMk cId="0" sldId="262"/>
        </pc:sldMkLst>
        <pc:spChg chg="mod">
          <ac:chgData name="erik_lek" userId="S::erik_lek_hotmail.com#ext#@ifkstromstad.onmicrosoft.com::48324227-ba6b-4b59-9787-3b24cfedaeb9" providerId="AD" clId="Web-{DC3299A9-9415-4EB3-9D56-1AE9F12298D9}" dt="2022-04-22T10:46:38.733" v="571" actId="20577"/>
          <ac:spMkLst>
            <pc:docMk/>
            <pc:sldMk cId="0" sldId="262"/>
            <ac:spMk id="3" creationId="{BF10ACB5-F901-4D91-8D61-DD6CF4F5BE38}"/>
          </ac:spMkLst>
        </pc:spChg>
      </pc:sldChg>
      <pc:sldChg chg="modSp del">
        <pc:chgData name="erik_lek" userId="S::erik_lek_hotmail.com#ext#@ifkstromstad.onmicrosoft.com::48324227-ba6b-4b59-9787-3b24cfedaeb9" providerId="AD" clId="Web-{DC3299A9-9415-4EB3-9D56-1AE9F12298D9}" dt="2022-04-22T10:59:26.668" v="621"/>
        <pc:sldMkLst>
          <pc:docMk/>
          <pc:sldMk cId="0" sldId="265"/>
        </pc:sldMkLst>
        <pc:spChg chg="mod">
          <ac:chgData name="erik_lek" userId="S::erik_lek_hotmail.com#ext#@ifkstromstad.onmicrosoft.com::48324227-ba6b-4b59-9787-3b24cfedaeb9" providerId="AD" clId="Web-{DC3299A9-9415-4EB3-9D56-1AE9F12298D9}" dt="2022-04-22T10:48:53.007" v="578" actId="20577"/>
          <ac:spMkLst>
            <pc:docMk/>
            <pc:sldMk cId="0" sldId="265"/>
            <ac:spMk id="3" creationId="{C2073B97-B036-4F6A-9DDD-1A54CF7DCA5D}"/>
          </ac:spMkLst>
        </pc:spChg>
      </pc:sldChg>
      <pc:sldChg chg="modSp">
        <pc:chgData name="erik_lek" userId="S::erik_lek_hotmail.com#ext#@ifkstromstad.onmicrosoft.com::48324227-ba6b-4b59-9787-3b24cfedaeb9" providerId="AD" clId="Web-{DC3299A9-9415-4EB3-9D56-1AE9F12298D9}" dt="2022-04-22T10:02:48.004" v="6" actId="20577"/>
        <pc:sldMkLst>
          <pc:docMk/>
          <pc:sldMk cId="856599563" sldId="279"/>
        </pc:sldMkLst>
        <pc:spChg chg="mod">
          <ac:chgData name="erik_lek" userId="S::erik_lek_hotmail.com#ext#@ifkstromstad.onmicrosoft.com::48324227-ba6b-4b59-9787-3b24cfedaeb9" providerId="AD" clId="Web-{DC3299A9-9415-4EB3-9D56-1AE9F12298D9}" dt="2022-04-22T10:02:29.549" v="4" actId="20577"/>
          <ac:spMkLst>
            <pc:docMk/>
            <pc:sldMk cId="856599563" sldId="279"/>
            <ac:spMk id="2" creationId="{72C3299D-EB39-4B3B-9C42-8DBB9B3E502E}"/>
          </ac:spMkLst>
        </pc:spChg>
        <pc:spChg chg="mod">
          <ac:chgData name="erik_lek" userId="S::erik_lek_hotmail.com#ext#@ifkstromstad.onmicrosoft.com::48324227-ba6b-4b59-9787-3b24cfedaeb9" providerId="AD" clId="Web-{DC3299A9-9415-4EB3-9D56-1AE9F12298D9}" dt="2022-04-22T10:02:48.004" v="6" actId="20577"/>
          <ac:spMkLst>
            <pc:docMk/>
            <pc:sldMk cId="856599563" sldId="279"/>
            <ac:spMk id="3" creationId="{84FF71CD-9643-40CC-8E72-E047BEF7E094}"/>
          </ac:spMkLst>
        </pc:spChg>
      </pc:sldChg>
      <pc:sldChg chg="modSp add">
        <pc:chgData name="erik_lek" userId="S::erik_lek_hotmail.com#ext#@ifkstromstad.onmicrosoft.com::48324227-ba6b-4b59-9787-3b24cfedaeb9" providerId="AD" clId="Web-{DC3299A9-9415-4EB3-9D56-1AE9F12298D9}" dt="2022-04-22T10:59:15.433" v="620" actId="20577"/>
        <pc:sldMkLst>
          <pc:docMk/>
          <pc:sldMk cId="561340162" sldId="289"/>
        </pc:sldMkLst>
        <pc:spChg chg="mod">
          <ac:chgData name="erik_lek" userId="S::erik_lek_hotmail.com#ext#@ifkstromstad.onmicrosoft.com::48324227-ba6b-4b59-9787-3b24cfedaeb9" providerId="AD" clId="Web-{DC3299A9-9415-4EB3-9D56-1AE9F12298D9}" dt="2022-04-22T10:59:15.433" v="620" actId="20577"/>
          <ac:spMkLst>
            <pc:docMk/>
            <pc:sldMk cId="561340162" sldId="289"/>
            <ac:spMk id="3" creationId="{C2073B97-B036-4F6A-9DDD-1A54CF7DCA5D}"/>
          </ac:spMkLst>
        </pc:spChg>
      </pc:sldChg>
      <pc:sldChg chg="add">
        <pc:chgData name="erik_lek" userId="S::erik_lek_hotmail.com#ext#@ifkstromstad.onmicrosoft.com::48324227-ba6b-4b59-9787-3b24cfedaeb9" providerId="AD" clId="Web-{DC3299A9-9415-4EB3-9D56-1AE9F12298D9}" dt="2022-04-22T10:59:46.872" v="622"/>
        <pc:sldMkLst>
          <pc:docMk/>
          <pc:sldMk cId="897870375" sldId="290"/>
        </pc:sldMkLst>
      </pc:sldChg>
      <pc:sldChg chg="add">
        <pc:chgData name="erik_lek" userId="S::erik_lek_hotmail.com#ext#@ifkstromstad.onmicrosoft.com::48324227-ba6b-4b59-9787-3b24cfedaeb9" providerId="AD" clId="Web-{DC3299A9-9415-4EB3-9D56-1AE9F12298D9}" dt="2022-04-22T10:59:52.998" v="623"/>
        <pc:sldMkLst>
          <pc:docMk/>
          <pc:sldMk cId="3882078947" sldId="291"/>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4AAC9C34-7952-478A-910D-B0EAC909E0BD}"/>
              </a:ext>
            </a:extLst>
          </p:cNvPr>
          <p:cNvSpPr/>
          <p:nvPr/>
        </p:nvSpPr>
        <p:spPr>
          <a:xfrm>
            <a:off x="0" y="6400800"/>
            <a:ext cx="12191996" cy="457200"/>
          </a:xfrm>
          <a:prstGeom prst="rect">
            <a:avLst/>
          </a:prstGeom>
          <a:solidFill>
            <a:srgbClr val="2683C6"/>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3" name="Rectangle 7">
            <a:extLst>
              <a:ext uri="{FF2B5EF4-FFF2-40B4-BE49-F238E27FC236}">
                <a16:creationId xmlns:a16="http://schemas.microsoft.com/office/drawing/2014/main" id="{8DDEDA1E-2B8C-4D71-89BD-BD115D10BC9B}"/>
              </a:ext>
            </a:extLst>
          </p:cNvPr>
          <p:cNvSpPr/>
          <p:nvPr/>
        </p:nvSpPr>
        <p:spPr>
          <a:xfrm>
            <a:off x="0" y="6334313"/>
            <a:ext cx="12191996" cy="66486"/>
          </a:xfrm>
          <a:prstGeom prst="rect">
            <a:avLst/>
          </a:prstGeom>
          <a:solidFill>
            <a:srgbClr val="1CADE4"/>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4" name="Title 1">
            <a:extLst>
              <a:ext uri="{FF2B5EF4-FFF2-40B4-BE49-F238E27FC236}">
                <a16:creationId xmlns:a16="http://schemas.microsoft.com/office/drawing/2014/main" id="{68C6688F-8AD7-476A-9957-4CD0C9A4EE75}"/>
              </a:ext>
            </a:extLst>
          </p:cNvPr>
          <p:cNvSpPr txBox="1">
            <a:spLocks noGrp="1"/>
          </p:cNvSpPr>
          <p:nvPr>
            <p:ph type="ctrTitle"/>
          </p:nvPr>
        </p:nvSpPr>
        <p:spPr>
          <a:xfrm>
            <a:off x="1097280" y="758952"/>
            <a:ext cx="10058400" cy="3566160"/>
          </a:xfrm>
        </p:spPr>
        <p:txBody>
          <a:bodyPr/>
          <a:lstStyle>
            <a:lvl1pPr>
              <a:defRPr sz="8000">
                <a:solidFill>
                  <a:srgbClr val="262626"/>
                </a:solidFill>
              </a:defRPr>
            </a:lvl1pPr>
          </a:lstStyle>
          <a:p>
            <a:pPr lvl="0"/>
            <a:r>
              <a:rPr lang="sv-SE"/>
              <a:t>Klicka här för att ändra format</a:t>
            </a:r>
            <a:endParaRPr lang="en-US"/>
          </a:p>
        </p:txBody>
      </p:sp>
      <p:sp>
        <p:nvSpPr>
          <p:cNvPr id="5" name="Subtitle 2">
            <a:extLst>
              <a:ext uri="{FF2B5EF4-FFF2-40B4-BE49-F238E27FC236}">
                <a16:creationId xmlns:a16="http://schemas.microsoft.com/office/drawing/2014/main" id="{781B7F58-E8B8-4EA3-9AA1-D80E9FBEDA9A}"/>
              </a:ext>
            </a:extLst>
          </p:cNvPr>
          <p:cNvSpPr txBox="1">
            <a:spLocks noGrp="1"/>
          </p:cNvSpPr>
          <p:nvPr>
            <p:ph type="subTitle" idx="1"/>
          </p:nvPr>
        </p:nvSpPr>
        <p:spPr>
          <a:xfrm>
            <a:off x="1100050" y="4455624"/>
            <a:ext cx="10058400" cy="1143000"/>
          </a:xfrm>
        </p:spPr>
        <p:txBody>
          <a:bodyPr lIns="91440" rIns="91440"/>
          <a:lstStyle>
            <a:lvl1pPr marL="0" indent="0">
              <a:buNone/>
              <a:defRPr sz="2400" cap="all" spc="200">
                <a:solidFill>
                  <a:srgbClr val="344068"/>
                </a:solidFill>
                <a:latin typeface="Calibri Light"/>
              </a:defRPr>
            </a:lvl1pPr>
          </a:lstStyle>
          <a:p>
            <a:pPr lvl="0"/>
            <a:r>
              <a:rPr lang="sv-SE"/>
              <a:t>Klicka om du vill redigera mall för underrubrikformat</a:t>
            </a:r>
            <a:endParaRPr lang="en-US"/>
          </a:p>
        </p:txBody>
      </p:sp>
      <p:sp>
        <p:nvSpPr>
          <p:cNvPr id="6" name="Date Placeholder 3">
            <a:extLst>
              <a:ext uri="{FF2B5EF4-FFF2-40B4-BE49-F238E27FC236}">
                <a16:creationId xmlns:a16="http://schemas.microsoft.com/office/drawing/2014/main" id="{524F0126-5283-4AB8-8E5D-708A2A71D5DF}"/>
              </a:ext>
            </a:extLst>
          </p:cNvPr>
          <p:cNvSpPr txBox="1">
            <a:spLocks noGrp="1"/>
          </p:cNvSpPr>
          <p:nvPr>
            <p:ph type="dt" sz="half" idx="7"/>
          </p:nvPr>
        </p:nvSpPr>
        <p:spPr>
          <a:xfrm>
            <a:off x="1097280" y="6459787"/>
            <a:ext cx="2472272" cy="365129"/>
          </a:xfrm>
        </p:spPr>
        <p:txBody>
          <a:bodyPr/>
          <a:lstStyle>
            <a:lvl1pPr>
              <a:defRPr/>
            </a:lvl1pPr>
          </a:lstStyle>
          <a:p>
            <a:pPr lvl="0"/>
            <a:fld id="{C6F03B77-0355-4C2F-BF09-E20C75101350}" type="datetime1">
              <a:rPr lang="en-US"/>
              <a:pPr lvl="0"/>
              <a:t>4/22/2022</a:t>
            </a:fld>
            <a:endParaRPr lang="en-US"/>
          </a:p>
        </p:txBody>
      </p:sp>
      <p:sp>
        <p:nvSpPr>
          <p:cNvPr id="7" name="Footer Placeholder 4">
            <a:extLst>
              <a:ext uri="{FF2B5EF4-FFF2-40B4-BE49-F238E27FC236}">
                <a16:creationId xmlns:a16="http://schemas.microsoft.com/office/drawing/2014/main" id="{4BF18A2C-DD2E-41C4-B406-C87DE55973BA}"/>
              </a:ext>
            </a:extLst>
          </p:cNvPr>
          <p:cNvSpPr txBox="1">
            <a:spLocks noGrp="1"/>
          </p:cNvSpPr>
          <p:nvPr>
            <p:ph type="ftr" sz="quarter" idx="9"/>
          </p:nvPr>
        </p:nvSpPr>
        <p:spPr>
          <a:xfrm>
            <a:off x="3686184" y="6459787"/>
            <a:ext cx="4822801" cy="365129"/>
          </a:xfrm>
        </p:spPr>
        <p:txBody>
          <a:bodyPr/>
          <a:lstStyle>
            <a:lvl1pPr>
              <a:defRPr/>
            </a:lvl1pPr>
          </a:lstStyle>
          <a:p>
            <a:pPr lvl="0"/>
            <a:endParaRPr lang="en-US"/>
          </a:p>
        </p:txBody>
      </p:sp>
      <p:sp>
        <p:nvSpPr>
          <p:cNvPr id="8" name="Slide Number Placeholder 5">
            <a:extLst>
              <a:ext uri="{FF2B5EF4-FFF2-40B4-BE49-F238E27FC236}">
                <a16:creationId xmlns:a16="http://schemas.microsoft.com/office/drawing/2014/main" id="{BF67BC9D-39E0-4982-807F-F6333546775A}"/>
              </a:ext>
            </a:extLst>
          </p:cNvPr>
          <p:cNvSpPr txBox="1">
            <a:spLocks noGrp="1"/>
          </p:cNvSpPr>
          <p:nvPr>
            <p:ph type="sldNum" sz="quarter" idx="8"/>
          </p:nvPr>
        </p:nvSpPr>
        <p:spPr>
          <a:xfrm>
            <a:off x="9900455" y="6459787"/>
            <a:ext cx="1312026" cy="365129"/>
          </a:xfrm>
        </p:spPr>
        <p:txBody>
          <a:bodyPr/>
          <a:lstStyle>
            <a:lvl1pPr>
              <a:defRPr/>
            </a:lvl1pPr>
          </a:lstStyle>
          <a:p>
            <a:pPr lvl="0"/>
            <a:fld id="{400E92BD-4641-4B26-9983-6A736531BC9A}" type="slidenum">
              <a:t>‹#›</a:t>
            </a:fld>
            <a:endParaRPr lang="en-US"/>
          </a:p>
        </p:txBody>
      </p:sp>
      <p:cxnSp>
        <p:nvCxnSpPr>
          <p:cNvPr id="9" name="Straight Connector 8">
            <a:extLst>
              <a:ext uri="{FF2B5EF4-FFF2-40B4-BE49-F238E27FC236}">
                <a16:creationId xmlns:a16="http://schemas.microsoft.com/office/drawing/2014/main" id="{EC0347E4-7645-447B-AA2B-05740F43CA76}"/>
              </a:ext>
            </a:extLst>
          </p:cNvPr>
          <p:cNvCxnSpPr/>
          <p:nvPr/>
        </p:nvCxnSpPr>
        <p:spPr>
          <a:xfrm>
            <a:off x="1207657" y="4343400"/>
            <a:ext cx="9875520" cy="0"/>
          </a:xfrm>
          <a:prstGeom prst="straightConnector1">
            <a:avLst/>
          </a:prstGeom>
          <a:noFill/>
          <a:ln w="6345" cap="flat">
            <a:solidFill>
              <a:srgbClr val="7F7F7F"/>
            </a:solidFill>
            <a:prstDash val="solid"/>
            <a:miter/>
          </a:ln>
        </p:spPr>
      </p:cxnSp>
    </p:spTree>
    <p:extLst>
      <p:ext uri="{BB962C8B-B14F-4D97-AF65-F5344CB8AC3E}">
        <p14:creationId xmlns:p14="http://schemas.microsoft.com/office/powerpoint/2010/main" val="3010497370"/>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CF48779-F97A-415D-8257-BE15E82A2CBD}"/>
              </a:ext>
            </a:extLst>
          </p:cNvPr>
          <p:cNvSpPr/>
          <p:nvPr/>
        </p:nvSpPr>
        <p:spPr>
          <a:xfrm>
            <a:off x="3172" y="6400800"/>
            <a:ext cx="12188823" cy="457200"/>
          </a:xfrm>
          <a:prstGeom prst="rect">
            <a:avLst/>
          </a:prstGeom>
          <a:solidFill>
            <a:srgbClr val="2683C6"/>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8" name="Rectangle 8">
            <a:extLst>
              <a:ext uri="{FF2B5EF4-FFF2-40B4-BE49-F238E27FC236}">
                <a16:creationId xmlns:a16="http://schemas.microsoft.com/office/drawing/2014/main" id="{B56EBD41-4C85-47CA-89B5-10D5E616AADA}"/>
              </a:ext>
            </a:extLst>
          </p:cNvPr>
          <p:cNvSpPr/>
          <p:nvPr/>
        </p:nvSpPr>
        <p:spPr>
          <a:xfrm>
            <a:off x="18" y="6334313"/>
            <a:ext cx="12188823" cy="64008"/>
          </a:xfrm>
          <a:prstGeom prst="rect">
            <a:avLst/>
          </a:prstGeom>
          <a:solidFill>
            <a:srgbClr val="1CADE4"/>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cxnSp>
        <p:nvCxnSpPr>
          <p:cNvPr id="9" name="Straight Connector 9">
            <a:extLst>
              <a:ext uri="{FF2B5EF4-FFF2-40B4-BE49-F238E27FC236}">
                <a16:creationId xmlns:a16="http://schemas.microsoft.com/office/drawing/2014/main" id="{45357081-4825-466A-B2CF-16CCD04C6B8A}"/>
              </a:ext>
            </a:extLst>
          </p:cNvPr>
          <p:cNvCxnSpPr/>
          <p:nvPr/>
        </p:nvCxnSpPr>
        <p:spPr>
          <a:xfrm>
            <a:off x="1193529" y="1737844"/>
            <a:ext cx="9966960" cy="0"/>
          </a:xfrm>
          <a:prstGeom prst="straightConnector1">
            <a:avLst/>
          </a:prstGeom>
          <a:noFill/>
          <a:ln w="6345" cap="flat">
            <a:solidFill>
              <a:srgbClr val="7F7F7F"/>
            </a:solidFill>
            <a:prstDash val="solid"/>
            <a:miter/>
          </a:ln>
        </p:spPr>
      </p:cxnSp>
      <p:sp>
        <p:nvSpPr>
          <p:cNvPr id="2" name="Title 1">
            <a:extLst>
              <a:ext uri="{FF2B5EF4-FFF2-40B4-BE49-F238E27FC236}">
                <a16:creationId xmlns:a16="http://schemas.microsoft.com/office/drawing/2014/main" id="{23013BB6-C0F2-4800-82D9-A7BB2C34F91B}"/>
              </a:ext>
            </a:extLst>
          </p:cNvPr>
          <p:cNvSpPr txBox="1">
            <a:spLocks noGrp="1"/>
          </p:cNvSpPr>
          <p:nvPr>
            <p:ph type="title"/>
          </p:nvPr>
        </p:nvSpPr>
        <p:spPr>
          <a:xfrm>
            <a:off x="1097280" y="286600"/>
            <a:ext cx="10058400" cy="1450759"/>
          </a:xfrm>
        </p:spPr>
        <p:txBody>
          <a:bodyPr/>
          <a:lstStyle>
            <a:lvl1pPr>
              <a:defRPr/>
            </a:lvl1pPr>
          </a:lstStyle>
          <a:p>
            <a:pPr lvl="0"/>
            <a:r>
              <a:rPr lang="sv-SE"/>
              <a:t>Klicka här för att ändra format</a:t>
            </a:r>
            <a:endParaRPr lang="en-US"/>
          </a:p>
        </p:txBody>
      </p:sp>
      <p:sp>
        <p:nvSpPr>
          <p:cNvPr id="3" name="Content Placeholder 2">
            <a:extLst>
              <a:ext uri="{FF2B5EF4-FFF2-40B4-BE49-F238E27FC236}">
                <a16:creationId xmlns:a16="http://schemas.microsoft.com/office/drawing/2014/main" id="{35775557-6C37-43FE-9F9B-3E46B9CCBEA0}"/>
              </a:ext>
            </a:extLst>
          </p:cNvPr>
          <p:cNvSpPr txBox="1">
            <a:spLocks noGrp="1"/>
          </p:cNvSpPr>
          <p:nvPr>
            <p:ph idx="1"/>
          </p:nvPr>
        </p:nvSpPr>
        <p:spPr>
          <a:xfrm>
            <a:off x="1097280" y="1845734"/>
            <a:ext cx="10058400" cy="4023360"/>
          </a:xfrm>
        </p:spPr>
        <p:txBody>
          <a:bodyPr/>
          <a:lstStyle>
            <a:lvl1pPr>
              <a:defRPr/>
            </a:lvl1pPr>
            <a:lvl2pPr>
              <a:defRPr/>
            </a:lvl2pPr>
            <a:lvl3pPr>
              <a:defRPr/>
            </a:lvl3pPr>
            <a:lvl4pPr>
              <a:defRPr/>
            </a:lvl4pPr>
            <a:lvl5pPr>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
        <p:nvSpPr>
          <p:cNvPr id="4" name="Date Placeholder 3">
            <a:extLst>
              <a:ext uri="{FF2B5EF4-FFF2-40B4-BE49-F238E27FC236}">
                <a16:creationId xmlns:a16="http://schemas.microsoft.com/office/drawing/2014/main" id="{D01C72B0-6F72-464C-BDC6-2CE88CB15984}"/>
              </a:ext>
            </a:extLst>
          </p:cNvPr>
          <p:cNvSpPr txBox="1">
            <a:spLocks noGrp="1"/>
          </p:cNvSpPr>
          <p:nvPr>
            <p:ph type="dt" sz="half" idx="7"/>
          </p:nvPr>
        </p:nvSpPr>
        <p:spPr>
          <a:xfrm>
            <a:off x="1097280" y="6459787"/>
            <a:ext cx="2472272" cy="365129"/>
          </a:xfrm>
        </p:spPr>
        <p:txBody>
          <a:bodyPr/>
          <a:lstStyle>
            <a:lvl1pPr>
              <a:defRPr/>
            </a:lvl1pPr>
          </a:lstStyle>
          <a:p>
            <a:pPr lvl="0"/>
            <a:fld id="{FD30FB31-F2B1-467C-9945-430C0883EB51}" type="datetime1">
              <a:rPr lang="en-US"/>
              <a:pPr lvl="0"/>
              <a:t>4/22/2022</a:t>
            </a:fld>
            <a:endParaRPr lang="en-US"/>
          </a:p>
        </p:txBody>
      </p:sp>
      <p:sp>
        <p:nvSpPr>
          <p:cNvPr id="5" name="Footer Placeholder 4">
            <a:extLst>
              <a:ext uri="{FF2B5EF4-FFF2-40B4-BE49-F238E27FC236}">
                <a16:creationId xmlns:a16="http://schemas.microsoft.com/office/drawing/2014/main" id="{40F2A385-8B48-453A-AB2C-C5DF8AB33C12}"/>
              </a:ext>
            </a:extLst>
          </p:cNvPr>
          <p:cNvSpPr txBox="1">
            <a:spLocks noGrp="1"/>
          </p:cNvSpPr>
          <p:nvPr>
            <p:ph type="ftr" sz="quarter" idx="9"/>
          </p:nvPr>
        </p:nvSpPr>
        <p:spPr>
          <a:xfrm>
            <a:off x="3686184" y="6459787"/>
            <a:ext cx="4822801" cy="365129"/>
          </a:xfrm>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5513FE3A-E9D5-4A73-889B-A14C7C3B002D}"/>
              </a:ext>
            </a:extLst>
          </p:cNvPr>
          <p:cNvSpPr txBox="1">
            <a:spLocks noGrp="1"/>
          </p:cNvSpPr>
          <p:nvPr>
            <p:ph type="sldNum" sz="quarter" idx="8"/>
          </p:nvPr>
        </p:nvSpPr>
        <p:spPr>
          <a:xfrm>
            <a:off x="9900455" y="6459787"/>
            <a:ext cx="1312026" cy="365129"/>
          </a:xfrm>
        </p:spPr>
        <p:txBody>
          <a:bodyPr/>
          <a:lstStyle>
            <a:lvl1pPr>
              <a:defRPr/>
            </a:lvl1pPr>
          </a:lstStyle>
          <a:p>
            <a:pPr lvl="0"/>
            <a:fld id="{1A1888F7-ACD4-4BAC-AE52-745BD82A3392}" type="slidenum">
              <a:t>‹#›</a:t>
            </a:fld>
            <a:endParaRPr lang="en-US"/>
          </a:p>
        </p:txBody>
      </p:sp>
    </p:spTree>
    <p:extLst>
      <p:ext uri="{BB962C8B-B14F-4D97-AF65-F5344CB8AC3E}">
        <p14:creationId xmlns:p14="http://schemas.microsoft.com/office/powerpoint/2010/main" val="4164970681"/>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vsnittsrubrik">
    <p:bg>
      <p:bgPr>
        <a:solidFill>
          <a:srgbClr val="FFFFFF"/>
        </a:solidFill>
        <a:effectLst/>
      </p:bgPr>
    </p:bg>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EABE8752-C945-4086-83CF-70537857101A}"/>
              </a:ext>
            </a:extLst>
          </p:cNvPr>
          <p:cNvSpPr/>
          <p:nvPr/>
        </p:nvSpPr>
        <p:spPr>
          <a:xfrm>
            <a:off x="3172" y="6400800"/>
            <a:ext cx="12188823" cy="457200"/>
          </a:xfrm>
          <a:prstGeom prst="rect">
            <a:avLst/>
          </a:prstGeom>
          <a:solidFill>
            <a:srgbClr val="2683C6"/>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3" name="Rectangle 7">
            <a:extLst>
              <a:ext uri="{FF2B5EF4-FFF2-40B4-BE49-F238E27FC236}">
                <a16:creationId xmlns:a16="http://schemas.microsoft.com/office/drawing/2014/main" id="{55D7E67D-FB49-47B6-AC2D-1661C14E5157}"/>
              </a:ext>
            </a:extLst>
          </p:cNvPr>
          <p:cNvSpPr/>
          <p:nvPr/>
        </p:nvSpPr>
        <p:spPr>
          <a:xfrm>
            <a:off x="18" y="6334313"/>
            <a:ext cx="12188823" cy="64008"/>
          </a:xfrm>
          <a:prstGeom prst="rect">
            <a:avLst/>
          </a:prstGeom>
          <a:solidFill>
            <a:srgbClr val="1CADE4"/>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4" name="Title 1">
            <a:extLst>
              <a:ext uri="{FF2B5EF4-FFF2-40B4-BE49-F238E27FC236}">
                <a16:creationId xmlns:a16="http://schemas.microsoft.com/office/drawing/2014/main" id="{D5DAFDCD-93F4-493A-8B35-7A3219A8457E}"/>
              </a:ext>
            </a:extLst>
          </p:cNvPr>
          <p:cNvSpPr txBox="1">
            <a:spLocks noGrp="1"/>
          </p:cNvSpPr>
          <p:nvPr>
            <p:ph type="title"/>
          </p:nvPr>
        </p:nvSpPr>
        <p:spPr>
          <a:xfrm>
            <a:off x="1097280" y="758952"/>
            <a:ext cx="10058400" cy="3566160"/>
          </a:xfrm>
        </p:spPr>
        <p:txBody>
          <a:bodyPr/>
          <a:lstStyle>
            <a:lvl1pPr>
              <a:defRPr sz="8000">
                <a:solidFill>
                  <a:srgbClr val="262626"/>
                </a:solidFill>
              </a:defRPr>
            </a:lvl1pPr>
          </a:lstStyle>
          <a:p>
            <a:pPr lvl="0"/>
            <a:r>
              <a:rPr lang="sv-SE"/>
              <a:t>Klicka här för att ändra format</a:t>
            </a:r>
            <a:endParaRPr lang="en-US"/>
          </a:p>
        </p:txBody>
      </p:sp>
      <p:sp>
        <p:nvSpPr>
          <p:cNvPr id="5" name="Text Placeholder 2">
            <a:extLst>
              <a:ext uri="{FF2B5EF4-FFF2-40B4-BE49-F238E27FC236}">
                <a16:creationId xmlns:a16="http://schemas.microsoft.com/office/drawing/2014/main" id="{D38FC179-BE15-4986-BDEF-6C7C4F529190}"/>
              </a:ext>
            </a:extLst>
          </p:cNvPr>
          <p:cNvSpPr txBox="1">
            <a:spLocks noGrp="1"/>
          </p:cNvSpPr>
          <p:nvPr>
            <p:ph type="body" idx="1"/>
          </p:nvPr>
        </p:nvSpPr>
        <p:spPr>
          <a:xfrm>
            <a:off x="1097280" y="4453128"/>
            <a:ext cx="10058400" cy="1143000"/>
          </a:xfrm>
        </p:spPr>
        <p:txBody>
          <a:bodyPr lIns="91440" rIns="91440"/>
          <a:lstStyle>
            <a:lvl1pPr marL="0" indent="0">
              <a:buNone/>
              <a:defRPr sz="2400" cap="all" spc="200">
                <a:solidFill>
                  <a:srgbClr val="344068"/>
                </a:solidFill>
                <a:latin typeface="Calibri Light"/>
              </a:defRPr>
            </a:lvl1pPr>
          </a:lstStyle>
          <a:p>
            <a:pPr lvl="0"/>
            <a:r>
              <a:rPr lang="sv-SE"/>
              <a:t>Redigera format för bakgrundstext</a:t>
            </a:r>
          </a:p>
        </p:txBody>
      </p:sp>
      <p:sp>
        <p:nvSpPr>
          <p:cNvPr id="6" name="Date Placeholder 3">
            <a:extLst>
              <a:ext uri="{FF2B5EF4-FFF2-40B4-BE49-F238E27FC236}">
                <a16:creationId xmlns:a16="http://schemas.microsoft.com/office/drawing/2014/main" id="{2B5975B8-B8BA-4536-A4CF-A44BF9FE87A1}"/>
              </a:ext>
            </a:extLst>
          </p:cNvPr>
          <p:cNvSpPr txBox="1">
            <a:spLocks noGrp="1"/>
          </p:cNvSpPr>
          <p:nvPr>
            <p:ph type="dt" sz="half" idx="7"/>
          </p:nvPr>
        </p:nvSpPr>
        <p:spPr>
          <a:xfrm>
            <a:off x="1097280" y="6459787"/>
            <a:ext cx="2472272" cy="365129"/>
          </a:xfrm>
        </p:spPr>
        <p:txBody>
          <a:bodyPr/>
          <a:lstStyle>
            <a:lvl1pPr>
              <a:defRPr/>
            </a:lvl1pPr>
          </a:lstStyle>
          <a:p>
            <a:pPr lvl="0"/>
            <a:fld id="{73512D3D-4D06-48A6-B4B2-FD0828A30261}" type="datetime1">
              <a:rPr lang="en-US"/>
              <a:pPr lvl="0"/>
              <a:t>4/22/2022</a:t>
            </a:fld>
            <a:endParaRPr lang="en-US"/>
          </a:p>
        </p:txBody>
      </p:sp>
      <p:sp>
        <p:nvSpPr>
          <p:cNvPr id="7" name="Footer Placeholder 4">
            <a:extLst>
              <a:ext uri="{FF2B5EF4-FFF2-40B4-BE49-F238E27FC236}">
                <a16:creationId xmlns:a16="http://schemas.microsoft.com/office/drawing/2014/main" id="{4751C41B-194A-481A-A5EB-8EFE4F435958}"/>
              </a:ext>
            </a:extLst>
          </p:cNvPr>
          <p:cNvSpPr txBox="1">
            <a:spLocks noGrp="1"/>
          </p:cNvSpPr>
          <p:nvPr>
            <p:ph type="ftr" sz="quarter" idx="9"/>
          </p:nvPr>
        </p:nvSpPr>
        <p:spPr>
          <a:xfrm>
            <a:off x="3686184" y="6459787"/>
            <a:ext cx="4822801" cy="365129"/>
          </a:xfrm>
        </p:spPr>
        <p:txBody>
          <a:bodyPr/>
          <a:lstStyle>
            <a:lvl1pPr>
              <a:defRPr/>
            </a:lvl1pPr>
          </a:lstStyle>
          <a:p>
            <a:pPr lvl="0"/>
            <a:endParaRPr lang="en-US"/>
          </a:p>
        </p:txBody>
      </p:sp>
      <p:sp>
        <p:nvSpPr>
          <p:cNvPr id="8" name="Slide Number Placeholder 5">
            <a:extLst>
              <a:ext uri="{FF2B5EF4-FFF2-40B4-BE49-F238E27FC236}">
                <a16:creationId xmlns:a16="http://schemas.microsoft.com/office/drawing/2014/main" id="{BAB3EFEF-766D-4785-A6D1-AA616AFA00DD}"/>
              </a:ext>
            </a:extLst>
          </p:cNvPr>
          <p:cNvSpPr txBox="1">
            <a:spLocks noGrp="1"/>
          </p:cNvSpPr>
          <p:nvPr>
            <p:ph type="sldNum" sz="quarter" idx="8"/>
          </p:nvPr>
        </p:nvSpPr>
        <p:spPr>
          <a:xfrm>
            <a:off x="9900455" y="6459787"/>
            <a:ext cx="1312026" cy="365129"/>
          </a:xfrm>
        </p:spPr>
        <p:txBody>
          <a:bodyPr/>
          <a:lstStyle>
            <a:lvl1pPr>
              <a:defRPr/>
            </a:lvl1pPr>
          </a:lstStyle>
          <a:p>
            <a:pPr lvl="0"/>
            <a:fld id="{2D09ED8C-A351-4A40-A3B0-59E5E92C673A}" type="slidenum">
              <a:t>‹#›</a:t>
            </a:fld>
            <a:endParaRPr lang="en-US"/>
          </a:p>
        </p:txBody>
      </p:sp>
      <p:cxnSp>
        <p:nvCxnSpPr>
          <p:cNvPr id="9" name="Straight Connector 8">
            <a:extLst>
              <a:ext uri="{FF2B5EF4-FFF2-40B4-BE49-F238E27FC236}">
                <a16:creationId xmlns:a16="http://schemas.microsoft.com/office/drawing/2014/main" id="{0E9A297F-357F-435B-85BB-829270B3CC45}"/>
              </a:ext>
            </a:extLst>
          </p:cNvPr>
          <p:cNvCxnSpPr/>
          <p:nvPr/>
        </p:nvCxnSpPr>
        <p:spPr>
          <a:xfrm>
            <a:off x="1207657" y="4343400"/>
            <a:ext cx="9875520" cy="0"/>
          </a:xfrm>
          <a:prstGeom prst="straightConnector1">
            <a:avLst/>
          </a:prstGeom>
          <a:noFill/>
          <a:ln w="6345" cap="flat">
            <a:solidFill>
              <a:srgbClr val="7F7F7F"/>
            </a:solidFill>
            <a:prstDash val="solid"/>
            <a:miter/>
          </a:ln>
        </p:spPr>
      </p:cxnSp>
    </p:spTree>
    <p:extLst>
      <p:ext uri="{BB962C8B-B14F-4D97-AF65-F5344CB8AC3E}">
        <p14:creationId xmlns:p14="http://schemas.microsoft.com/office/powerpoint/2010/main" val="131229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8" name="Rectangle 6">
            <a:extLst>
              <a:ext uri="{FF2B5EF4-FFF2-40B4-BE49-F238E27FC236}">
                <a16:creationId xmlns:a16="http://schemas.microsoft.com/office/drawing/2014/main" id="{44CCA38C-618E-4960-BDAD-666F56971A7F}"/>
              </a:ext>
            </a:extLst>
          </p:cNvPr>
          <p:cNvSpPr/>
          <p:nvPr/>
        </p:nvSpPr>
        <p:spPr>
          <a:xfrm>
            <a:off x="3172" y="6400800"/>
            <a:ext cx="12188823" cy="457200"/>
          </a:xfrm>
          <a:prstGeom prst="rect">
            <a:avLst/>
          </a:prstGeom>
          <a:solidFill>
            <a:srgbClr val="2683C6"/>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9" name="Rectangle 8">
            <a:extLst>
              <a:ext uri="{FF2B5EF4-FFF2-40B4-BE49-F238E27FC236}">
                <a16:creationId xmlns:a16="http://schemas.microsoft.com/office/drawing/2014/main" id="{72F6D716-9925-4381-A883-D38FAEC171FE}"/>
              </a:ext>
            </a:extLst>
          </p:cNvPr>
          <p:cNvSpPr/>
          <p:nvPr/>
        </p:nvSpPr>
        <p:spPr>
          <a:xfrm>
            <a:off x="18" y="6334313"/>
            <a:ext cx="12188823" cy="64008"/>
          </a:xfrm>
          <a:prstGeom prst="rect">
            <a:avLst/>
          </a:prstGeom>
          <a:solidFill>
            <a:srgbClr val="1CADE4"/>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cxnSp>
        <p:nvCxnSpPr>
          <p:cNvPr id="10" name="Straight Connector 9">
            <a:extLst>
              <a:ext uri="{FF2B5EF4-FFF2-40B4-BE49-F238E27FC236}">
                <a16:creationId xmlns:a16="http://schemas.microsoft.com/office/drawing/2014/main" id="{5EF9AE3B-4027-4FC7-B96E-F16FB7AA8DEC}"/>
              </a:ext>
            </a:extLst>
          </p:cNvPr>
          <p:cNvCxnSpPr/>
          <p:nvPr/>
        </p:nvCxnSpPr>
        <p:spPr>
          <a:xfrm>
            <a:off x="1193529" y="1737844"/>
            <a:ext cx="9966960" cy="0"/>
          </a:xfrm>
          <a:prstGeom prst="straightConnector1">
            <a:avLst/>
          </a:prstGeom>
          <a:noFill/>
          <a:ln w="6345" cap="flat">
            <a:solidFill>
              <a:srgbClr val="7F7F7F"/>
            </a:solidFill>
            <a:prstDash val="solid"/>
            <a:miter/>
          </a:ln>
        </p:spPr>
      </p:cxnSp>
      <p:sp>
        <p:nvSpPr>
          <p:cNvPr id="2" name="Title 7">
            <a:extLst>
              <a:ext uri="{FF2B5EF4-FFF2-40B4-BE49-F238E27FC236}">
                <a16:creationId xmlns:a16="http://schemas.microsoft.com/office/drawing/2014/main" id="{FD243FCD-E05E-44C4-A14F-6DB933B3513E}"/>
              </a:ext>
            </a:extLst>
          </p:cNvPr>
          <p:cNvSpPr txBox="1">
            <a:spLocks noGrp="1"/>
          </p:cNvSpPr>
          <p:nvPr>
            <p:ph type="title"/>
          </p:nvPr>
        </p:nvSpPr>
        <p:spPr>
          <a:xfrm>
            <a:off x="1097280" y="286600"/>
            <a:ext cx="10058400" cy="1450759"/>
          </a:xfrm>
        </p:spPr>
        <p:txBody>
          <a:bodyPr/>
          <a:lstStyle>
            <a:lvl1pPr>
              <a:defRPr/>
            </a:lvl1pPr>
          </a:lstStyle>
          <a:p>
            <a:pPr lvl="0"/>
            <a:r>
              <a:rPr lang="sv-SE"/>
              <a:t>Klicka här för att ändra format</a:t>
            </a:r>
            <a:endParaRPr lang="en-US"/>
          </a:p>
        </p:txBody>
      </p:sp>
      <p:sp>
        <p:nvSpPr>
          <p:cNvPr id="3" name="Content Placeholder 2">
            <a:extLst>
              <a:ext uri="{FF2B5EF4-FFF2-40B4-BE49-F238E27FC236}">
                <a16:creationId xmlns:a16="http://schemas.microsoft.com/office/drawing/2014/main" id="{E307E19F-D522-43CB-84E6-655CAAA49C1F}"/>
              </a:ext>
            </a:extLst>
          </p:cNvPr>
          <p:cNvSpPr txBox="1">
            <a:spLocks noGrp="1"/>
          </p:cNvSpPr>
          <p:nvPr>
            <p:ph idx="1"/>
          </p:nvPr>
        </p:nvSpPr>
        <p:spPr>
          <a:xfrm>
            <a:off x="1097280" y="1845734"/>
            <a:ext cx="4937760" cy="4023360"/>
          </a:xfrm>
        </p:spPr>
        <p:txBody>
          <a:bodyPr/>
          <a:lstStyle>
            <a:lvl1pPr>
              <a:defRPr/>
            </a:lvl1pPr>
            <a:lvl2pPr>
              <a:defRPr/>
            </a:lvl2pPr>
            <a:lvl3pPr>
              <a:defRPr/>
            </a:lvl3pPr>
            <a:lvl4pPr>
              <a:defRPr/>
            </a:lvl4pPr>
            <a:lvl5pPr>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
        <p:nvSpPr>
          <p:cNvPr id="4" name="Content Placeholder 3">
            <a:extLst>
              <a:ext uri="{FF2B5EF4-FFF2-40B4-BE49-F238E27FC236}">
                <a16:creationId xmlns:a16="http://schemas.microsoft.com/office/drawing/2014/main" id="{68875CC7-1204-4633-8067-6BFA6F9F144D}"/>
              </a:ext>
            </a:extLst>
          </p:cNvPr>
          <p:cNvSpPr txBox="1">
            <a:spLocks noGrp="1"/>
          </p:cNvSpPr>
          <p:nvPr>
            <p:ph idx="2"/>
          </p:nvPr>
        </p:nvSpPr>
        <p:spPr>
          <a:xfrm>
            <a:off x="6217920" y="1845734"/>
            <a:ext cx="4937760" cy="4023360"/>
          </a:xfrm>
        </p:spPr>
        <p:txBody>
          <a:bodyPr/>
          <a:lstStyle>
            <a:lvl1pPr>
              <a:defRPr/>
            </a:lvl1pPr>
            <a:lvl2pPr>
              <a:defRPr/>
            </a:lvl2pPr>
            <a:lvl3pPr>
              <a:defRPr/>
            </a:lvl3pPr>
            <a:lvl4pPr>
              <a:defRPr/>
            </a:lvl4pPr>
            <a:lvl5pPr>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
        <p:nvSpPr>
          <p:cNvPr id="5" name="Date Placeholder 4">
            <a:extLst>
              <a:ext uri="{FF2B5EF4-FFF2-40B4-BE49-F238E27FC236}">
                <a16:creationId xmlns:a16="http://schemas.microsoft.com/office/drawing/2014/main" id="{39EE027A-D3E4-4FE1-8F97-9DD45702E11F}"/>
              </a:ext>
            </a:extLst>
          </p:cNvPr>
          <p:cNvSpPr txBox="1">
            <a:spLocks noGrp="1"/>
          </p:cNvSpPr>
          <p:nvPr>
            <p:ph type="dt" sz="half" idx="7"/>
          </p:nvPr>
        </p:nvSpPr>
        <p:spPr>
          <a:xfrm>
            <a:off x="1097280" y="6459787"/>
            <a:ext cx="2472272" cy="365129"/>
          </a:xfrm>
        </p:spPr>
        <p:txBody>
          <a:bodyPr/>
          <a:lstStyle>
            <a:lvl1pPr>
              <a:defRPr/>
            </a:lvl1pPr>
          </a:lstStyle>
          <a:p>
            <a:pPr lvl="0"/>
            <a:fld id="{FCF7F3F3-3CF6-4B13-B0A0-C6A4A09CB200}" type="datetime1">
              <a:rPr lang="en-US"/>
              <a:pPr lvl="0"/>
              <a:t>4/22/2022</a:t>
            </a:fld>
            <a:endParaRPr lang="en-US"/>
          </a:p>
        </p:txBody>
      </p:sp>
      <p:sp>
        <p:nvSpPr>
          <p:cNvPr id="6" name="Footer Placeholder 5">
            <a:extLst>
              <a:ext uri="{FF2B5EF4-FFF2-40B4-BE49-F238E27FC236}">
                <a16:creationId xmlns:a16="http://schemas.microsoft.com/office/drawing/2014/main" id="{AEF36883-8E99-4691-AE7C-203D14FA2C47}"/>
              </a:ext>
            </a:extLst>
          </p:cNvPr>
          <p:cNvSpPr txBox="1">
            <a:spLocks noGrp="1"/>
          </p:cNvSpPr>
          <p:nvPr>
            <p:ph type="ftr" sz="quarter" idx="9"/>
          </p:nvPr>
        </p:nvSpPr>
        <p:spPr>
          <a:xfrm>
            <a:off x="3686184" y="6459787"/>
            <a:ext cx="4822801" cy="365129"/>
          </a:xfrm>
        </p:spPr>
        <p:txBody>
          <a:bodyPr/>
          <a:lstStyle>
            <a:lvl1pPr>
              <a:defRPr/>
            </a:lvl1pPr>
          </a:lstStyle>
          <a:p>
            <a:pPr lvl="0"/>
            <a:endParaRPr lang="en-US"/>
          </a:p>
        </p:txBody>
      </p:sp>
      <p:sp>
        <p:nvSpPr>
          <p:cNvPr id="7" name="Slide Number Placeholder 6">
            <a:extLst>
              <a:ext uri="{FF2B5EF4-FFF2-40B4-BE49-F238E27FC236}">
                <a16:creationId xmlns:a16="http://schemas.microsoft.com/office/drawing/2014/main" id="{2B8AFC9E-6F5D-4FC5-A593-B4DDE2B86B3B}"/>
              </a:ext>
            </a:extLst>
          </p:cNvPr>
          <p:cNvSpPr txBox="1">
            <a:spLocks noGrp="1"/>
          </p:cNvSpPr>
          <p:nvPr>
            <p:ph type="sldNum" sz="quarter" idx="8"/>
          </p:nvPr>
        </p:nvSpPr>
        <p:spPr>
          <a:xfrm>
            <a:off x="9900455" y="6459787"/>
            <a:ext cx="1312026" cy="365129"/>
          </a:xfrm>
        </p:spPr>
        <p:txBody>
          <a:bodyPr/>
          <a:lstStyle>
            <a:lvl1pPr>
              <a:defRPr/>
            </a:lvl1pPr>
          </a:lstStyle>
          <a:p>
            <a:pPr lvl="0"/>
            <a:fld id="{57C5AF31-8826-4BD2-A99C-28C1EF18B17B}" type="slidenum">
              <a:t>‹#›</a:t>
            </a:fld>
            <a:endParaRPr lang="en-US"/>
          </a:p>
        </p:txBody>
      </p:sp>
    </p:spTree>
    <p:extLst>
      <p:ext uri="{BB962C8B-B14F-4D97-AF65-F5344CB8AC3E}">
        <p14:creationId xmlns:p14="http://schemas.microsoft.com/office/powerpoint/2010/main" val="17253709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10" name="Rectangle 6">
            <a:extLst>
              <a:ext uri="{FF2B5EF4-FFF2-40B4-BE49-F238E27FC236}">
                <a16:creationId xmlns:a16="http://schemas.microsoft.com/office/drawing/2014/main" id="{75C05A33-5221-42FA-A9BB-347BA4B1BA18}"/>
              </a:ext>
            </a:extLst>
          </p:cNvPr>
          <p:cNvSpPr/>
          <p:nvPr/>
        </p:nvSpPr>
        <p:spPr>
          <a:xfrm>
            <a:off x="3172" y="6400800"/>
            <a:ext cx="12188823" cy="457200"/>
          </a:xfrm>
          <a:prstGeom prst="rect">
            <a:avLst/>
          </a:prstGeom>
          <a:solidFill>
            <a:srgbClr val="2683C6"/>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11" name="Rectangle 8">
            <a:extLst>
              <a:ext uri="{FF2B5EF4-FFF2-40B4-BE49-F238E27FC236}">
                <a16:creationId xmlns:a16="http://schemas.microsoft.com/office/drawing/2014/main" id="{E9610EB8-F2D3-42B7-9170-33BEA4540693}"/>
              </a:ext>
            </a:extLst>
          </p:cNvPr>
          <p:cNvSpPr/>
          <p:nvPr/>
        </p:nvSpPr>
        <p:spPr>
          <a:xfrm>
            <a:off x="18" y="6334313"/>
            <a:ext cx="12188823" cy="64008"/>
          </a:xfrm>
          <a:prstGeom prst="rect">
            <a:avLst/>
          </a:prstGeom>
          <a:solidFill>
            <a:srgbClr val="1CADE4"/>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cxnSp>
        <p:nvCxnSpPr>
          <p:cNvPr id="12" name="Straight Connector 9">
            <a:extLst>
              <a:ext uri="{FF2B5EF4-FFF2-40B4-BE49-F238E27FC236}">
                <a16:creationId xmlns:a16="http://schemas.microsoft.com/office/drawing/2014/main" id="{B2A7C912-49F0-45EC-AC74-F8BEA081580C}"/>
              </a:ext>
            </a:extLst>
          </p:cNvPr>
          <p:cNvCxnSpPr/>
          <p:nvPr/>
        </p:nvCxnSpPr>
        <p:spPr>
          <a:xfrm>
            <a:off x="1193529" y="1737844"/>
            <a:ext cx="9966960" cy="0"/>
          </a:xfrm>
          <a:prstGeom prst="straightConnector1">
            <a:avLst/>
          </a:prstGeom>
          <a:noFill/>
          <a:ln w="6345" cap="flat">
            <a:solidFill>
              <a:srgbClr val="7F7F7F"/>
            </a:solidFill>
            <a:prstDash val="solid"/>
            <a:miter/>
          </a:ln>
        </p:spPr>
      </p:cxnSp>
      <p:sp>
        <p:nvSpPr>
          <p:cNvPr id="2" name="Title 9">
            <a:extLst>
              <a:ext uri="{FF2B5EF4-FFF2-40B4-BE49-F238E27FC236}">
                <a16:creationId xmlns:a16="http://schemas.microsoft.com/office/drawing/2014/main" id="{3C815013-24FA-4E23-B478-6257D2F4C7F6}"/>
              </a:ext>
            </a:extLst>
          </p:cNvPr>
          <p:cNvSpPr txBox="1">
            <a:spLocks noGrp="1"/>
          </p:cNvSpPr>
          <p:nvPr>
            <p:ph type="title"/>
          </p:nvPr>
        </p:nvSpPr>
        <p:spPr>
          <a:xfrm>
            <a:off x="1097280" y="286600"/>
            <a:ext cx="10058400" cy="1450759"/>
          </a:xfrm>
        </p:spPr>
        <p:txBody>
          <a:bodyPr/>
          <a:lstStyle>
            <a:lvl1pPr>
              <a:defRPr/>
            </a:lvl1pPr>
          </a:lstStyle>
          <a:p>
            <a:pPr lvl="0"/>
            <a:r>
              <a:rPr lang="sv-SE"/>
              <a:t>Klicka här för att ändra format</a:t>
            </a:r>
            <a:endParaRPr lang="en-US"/>
          </a:p>
        </p:txBody>
      </p:sp>
      <p:sp>
        <p:nvSpPr>
          <p:cNvPr id="3" name="Text Placeholder 2">
            <a:extLst>
              <a:ext uri="{FF2B5EF4-FFF2-40B4-BE49-F238E27FC236}">
                <a16:creationId xmlns:a16="http://schemas.microsoft.com/office/drawing/2014/main" id="{8ED48903-7CCA-42BE-88E2-DEA23709FD30}"/>
              </a:ext>
            </a:extLst>
          </p:cNvPr>
          <p:cNvSpPr txBox="1">
            <a:spLocks noGrp="1"/>
          </p:cNvSpPr>
          <p:nvPr>
            <p:ph type="body" idx="1"/>
          </p:nvPr>
        </p:nvSpPr>
        <p:spPr>
          <a:xfrm>
            <a:off x="1097280" y="1846054"/>
            <a:ext cx="4937760" cy="736284"/>
          </a:xfrm>
        </p:spPr>
        <p:txBody>
          <a:bodyPr lIns="91440" rIns="91440" anchor="ctr"/>
          <a:lstStyle>
            <a:lvl1pPr marL="0" indent="0">
              <a:buNone/>
              <a:defRPr cap="all">
                <a:solidFill>
                  <a:srgbClr val="344068"/>
                </a:solidFill>
              </a:defRPr>
            </a:lvl1pPr>
          </a:lstStyle>
          <a:p>
            <a:pPr lvl="0"/>
            <a:r>
              <a:rPr lang="sv-SE"/>
              <a:t>Redigera format för bakgrundstext</a:t>
            </a:r>
          </a:p>
        </p:txBody>
      </p:sp>
      <p:sp>
        <p:nvSpPr>
          <p:cNvPr id="4" name="Content Placeholder 3">
            <a:extLst>
              <a:ext uri="{FF2B5EF4-FFF2-40B4-BE49-F238E27FC236}">
                <a16:creationId xmlns:a16="http://schemas.microsoft.com/office/drawing/2014/main" id="{FB8F3E2B-77CD-4D86-A322-6F805FB88543}"/>
              </a:ext>
            </a:extLst>
          </p:cNvPr>
          <p:cNvSpPr txBox="1">
            <a:spLocks noGrp="1"/>
          </p:cNvSpPr>
          <p:nvPr>
            <p:ph idx="2"/>
          </p:nvPr>
        </p:nvSpPr>
        <p:spPr>
          <a:xfrm>
            <a:off x="1097280" y="2582338"/>
            <a:ext cx="4937760" cy="3286755"/>
          </a:xfrm>
        </p:spPr>
        <p:txBody>
          <a:bodyPr/>
          <a:lstStyle>
            <a:lvl1pPr>
              <a:defRPr/>
            </a:lvl1pPr>
            <a:lvl2pPr>
              <a:defRPr/>
            </a:lvl2pPr>
            <a:lvl3pPr>
              <a:defRPr/>
            </a:lvl3pPr>
            <a:lvl4pPr>
              <a:defRPr/>
            </a:lvl4pPr>
            <a:lvl5pPr>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
        <p:nvSpPr>
          <p:cNvPr id="5" name="Text Placeholder 4">
            <a:extLst>
              <a:ext uri="{FF2B5EF4-FFF2-40B4-BE49-F238E27FC236}">
                <a16:creationId xmlns:a16="http://schemas.microsoft.com/office/drawing/2014/main" id="{1A970B29-0828-4108-8C81-152EE7DF4D9B}"/>
              </a:ext>
            </a:extLst>
          </p:cNvPr>
          <p:cNvSpPr txBox="1">
            <a:spLocks noGrp="1"/>
          </p:cNvSpPr>
          <p:nvPr>
            <p:ph type="body" idx="3"/>
          </p:nvPr>
        </p:nvSpPr>
        <p:spPr>
          <a:xfrm>
            <a:off x="6217920" y="1846054"/>
            <a:ext cx="4937760" cy="736284"/>
          </a:xfrm>
        </p:spPr>
        <p:txBody>
          <a:bodyPr lIns="91440" rIns="91440" anchor="ctr"/>
          <a:lstStyle>
            <a:lvl1pPr marL="0" indent="0">
              <a:buNone/>
              <a:defRPr cap="all">
                <a:solidFill>
                  <a:srgbClr val="344068"/>
                </a:solidFill>
              </a:defRPr>
            </a:lvl1pPr>
          </a:lstStyle>
          <a:p>
            <a:pPr lvl="0"/>
            <a:r>
              <a:rPr lang="sv-SE"/>
              <a:t>Redigera format för bakgrundstext</a:t>
            </a:r>
          </a:p>
        </p:txBody>
      </p:sp>
      <p:sp>
        <p:nvSpPr>
          <p:cNvPr id="6" name="Content Placeholder 5">
            <a:extLst>
              <a:ext uri="{FF2B5EF4-FFF2-40B4-BE49-F238E27FC236}">
                <a16:creationId xmlns:a16="http://schemas.microsoft.com/office/drawing/2014/main" id="{6E81277A-DBF7-45D3-B228-1FC90C7B7FE4}"/>
              </a:ext>
            </a:extLst>
          </p:cNvPr>
          <p:cNvSpPr txBox="1">
            <a:spLocks noGrp="1"/>
          </p:cNvSpPr>
          <p:nvPr>
            <p:ph idx="4"/>
          </p:nvPr>
        </p:nvSpPr>
        <p:spPr>
          <a:xfrm>
            <a:off x="6217920" y="2582329"/>
            <a:ext cx="4937760" cy="3286755"/>
          </a:xfrm>
        </p:spPr>
        <p:txBody>
          <a:bodyPr/>
          <a:lstStyle>
            <a:lvl1pPr>
              <a:defRPr/>
            </a:lvl1pPr>
            <a:lvl2pPr>
              <a:defRPr/>
            </a:lvl2pPr>
            <a:lvl3pPr>
              <a:defRPr/>
            </a:lvl3pPr>
            <a:lvl4pPr>
              <a:defRPr/>
            </a:lvl4pPr>
            <a:lvl5pPr>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
        <p:nvSpPr>
          <p:cNvPr id="7" name="Date Placeholder 6">
            <a:extLst>
              <a:ext uri="{FF2B5EF4-FFF2-40B4-BE49-F238E27FC236}">
                <a16:creationId xmlns:a16="http://schemas.microsoft.com/office/drawing/2014/main" id="{E66D5C76-6BBA-4503-8076-46EE0F66C750}"/>
              </a:ext>
            </a:extLst>
          </p:cNvPr>
          <p:cNvSpPr txBox="1">
            <a:spLocks noGrp="1"/>
          </p:cNvSpPr>
          <p:nvPr>
            <p:ph type="dt" sz="half" idx="7"/>
          </p:nvPr>
        </p:nvSpPr>
        <p:spPr>
          <a:xfrm>
            <a:off x="1097280" y="6459787"/>
            <a:ext cx="2472272" cy="365129"/>
          </a:xfrm>
        </p:spPr>
        <p:txBody>
          <a:bodyPr/>
          <a:lstStyle>
            <a:lvl1pPr>
              <a:defRPr/>
            </a:lvl1pPr>
          </a:lstStyle>
          <a:p>
            <a:pPr lvl="0"/>
            <a:fld id="{FC432441-7220-4E97-A484-FE2576CDBD7E}" type="datetime1">
              <a:rPr lang="en-US"/>
              <a:pPr lvl="0"/>
              <a:t>4/22/2022</a:t>
            </a:fld>
            <a:endParaRPr lang="en-US"/>
          </a:p>
        </p:txBody>
      </p:sp>
      <p:sp>
        <p:nvSpPr>
          <p:cNvPr id="8" name="Footer Placeholder 7">
            <a:extLst>
              <a:ext uri="{FF2B5EF4-FFF2-40B4-BE49-F238E27FC236}">
                <a16:creationId xmlns:a16="http://schemas.microsoft.com/office/drawing/2014/main" id="{229C3649-4795-4F79-8B25-C1BA9F531248}"/>
              </a:ext>
            </a:extLst>
          </p:cNvPr>
          <p:cNvSpPr txBox="1">
            <a:spLocks noGrp="1"/>
          </p:cNvSpPr>
          <p:nvPr>
            <p:ph type="ftr" sz="quarter" idx="9"/>
          </p:nvPr>
        </p:nvSpPr>
        <p:spPr>
          <a:xfrm>
            <a:off x="3686184" y="6459787"/>
            <a:ext cx="4822801" cy="365129"/>
          </a:xfrm>
        </p:spPr>
        <p:txBody>
          <a:bodyPr/>
          <a:lstStyle>
            <a:lvl1pPr>
              <a:defRPr/>
            </a:lvl1pPr>
          </a:lstStyle>
          <a:p>
            <a:pPr lvl="0"/>
            <a:endParaRPr lang="en-US"/>
          </a:p>
        </p:txBody>
      </p:sp>
      <p:sp>
        <p:nvSpPr>
          <p:cNvPr id="9" name="Slide Number Placeholder 8">
            <a:extLst>
              <a:ext uri="{FF2B5EF4-FFF2-40B4-BE49-F238E27FC236}">
                <a16:creationId xmlns:a16="http://schemas.microsoft.com/office/drawing/2014/main" id="{6F4668D7-558D-40F5-B07B-6D18F5054EF5}"/>
              </a:ext>
            </a:extLst>
          </p:cNvPr>
          <p:cNvSpPr txBox="1">
            <a:spLocks noGrp="1"/>
          </p:cNvSpPr>
          <p:nvPr>
            <p:ph type="sldNum" sz="quarter" idx="8"/>
          </p:nvPr>
        </p:nvSpPr>
        <p:spPr>
          <a:xfrm>
            <a:off x="9900455" y="6459787"/>
            <a:ext cx="1312026" cy="365129"/>
          </a:xfrm>
        </p:spPr>
        <p:txBody>
          <a:bodyPr/>
          <a:lstStyle>
            <a:lvl1pPr>
              <a:defRPr/>
            </a:lvl1pPr>
          </a:lstStyle>
          <a:p>
            <a:pPr lvl="0"/>
            <a:fld id="{7BD79F3C-B471-40C7-91EE-198AD7E947B7}" type="slidenum">
              <a:t>‹#›</a:t>
            </a:fld>
            <a:endParaRPr lang="en-US"/>
          </a:p>
        </p:txBody>
      </p:sp>
    </p:spTree>
    <p:extLst>
      <p:ext uri="{BB962C8B-B14F-4D97-AF65-F5344CB8AC3E}">
        <p14:creationId xmlns:p14="http://schemas.microsoft.com/office/powerpoint/2010/main" val="1173671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6" name="Rectangle 6">
            <a:extLst>
              <a:ext uri="{FF2B5EF4-FFF2-40B4-BE49-F238E27FC236}">
                <a16:creationId xmlns:a16="http://schemas.microsoft.com/office/drawing/2014/main" id="{2EC2AA17-CE14-44F5-AC6D-29E7693849C4}"/>
              </a:ext>
            </a:extLst>
          </p:cNvPr>
          <p:cNvSpPr/>
          <p:nvPr/>
        </p:nvSpPr>
        <p:spPr>
          <a:xfrm>
            <a:off x="3172" y="6400800"/>
            <a:ext cx="12188823" cy="457200"/>
          </a:xfrm>
          <a:prstGeom prst="rect">
            <a:avLst/>
          </a:prstGeom>
          <a:solidFill>
            <a:srgbClr val="2683C6"/>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7" name="Rectangle 8">
            <a:extLst>
              <a:ext uri="{FF2B5EF4-FFF2-40B4-BE49-F238E27FC236}">
                <a16:creationId xmlns:a16="http://schemas.microsoft.com/office/drawing/2014/main" id="{63BB624B-0928-4838-B5B6-8CD9E399FE2B}"/>
              </a:ext>
            </a:extLst>
          </p:cNvPr>
          <p:cNvSpPr/>
          <p:nvPr/>
        </p:nvSpPr>
        <p:spPr>
          <a:xfrm>
            <a:off x="18" y="6334313"/>
            <a:ext cx="12188823" cy="64008"/>
          </a:xfrm>
          <a:prstGeom prst="rect">
            <a:avLst/>
          </a:prstGeom>
          <a:solidFill>
            <a:srgbClr val="1CADE4"/>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cxnSp>
        <p:nvCxnSpPr>
          <p:cNvPr id="8" name="Straight Connector 9">
            <a:extLst>
              <a:ext uri="{FF2B5EF4-FFF2-40B4-BE49-F238E27FC236}">
                <a16:creationId xmlns:a16="http://schemas.microsoft.com/office/drawing/2014/main" id="{4C66BB5B-7392-45FD-A4DC-88AB64981120}"/>
              </a:ext>
            </a:extLst>
          </p:cNvPr>
          <p:cNvCxnSpPr/>
          <p:nvPr/>
        </p:nvCxnSpPr>
        <p:spPr>
          <a:xfrm>
            <a:off x="1193529" y="1737844"/>
            <a:ext cx="9966960" cy="0"/>
          </a:xfrm>
          <a:prstGeom prst="straightConnector1">
            <a:avLst/>
          </a:prstGeom>
          <a:noFill/>
          <a:ln w="6345" cap="flat">
            <a:solidFill>
              <a:srgbClr val="7F7F7F"/>
            </a:solidFill>
            <a:prstDash val="solid"/>
            <a:miter/>
          </a:ln>
        </p:spPr>
      </p:cxnSp>
      <p:sp>
        <p:nvSpPr>
          <p:cNvPr id="2" name="Title 1">
            <a:extLst>
              <a:ext uri="{FF2B5EF4-FFF2-40B4-BE49-F238E27FC236}">
                <a16:creationId xmlns:a16="http://schemas.microsoft.com/office/drawing/2014/main" id="{C263E77B-7BE8-4864-A518-9742BBEABC33}"/>
              </a:ext>
            </a:extLst>
          </p:cNvPr>
          <p:cNvSpPr txBox="1">
            <a:spLocks noGrp="1"/>
          </p:cNvSpPr>
          <p:nvPr>
            <p:ph type="title"/>
          </p:nvPr>
        </p:nvSpPr>
        <p:spPr>
          <a:xfrm>
            <a:off x="1097280" y="286600"/>
            <a:ext cx="10058400" cy="1450759"/>
          </a:xfrm>
        </p:spPr>
        <p:txBody>
          <a:bodyPr/>
          <a:lstStyle>
            <a:lvl1pPr>
              <a:defRPr/>
            </a:lvl1pPr>
          </a:lstStyle>
          <a:p>
            <a:pPr lvl="0"/>
            <a:r>
              <a:rPr lang="sv-SE"/>
              <a:t>Klicka här för att ändra format</a:t>
            </a:r>
            <a:endParaRPr lang="en-US"/>
          </a:p>
        </p:txBody>
      </p:sp>
      <p:sp>
        <p:nvSpPr>
          <p:cNvPr id="3" name="Date Placeholder 2">
            <a:extLst>
              <a:ext uri="{FF2B5EF4-FFF2-40B4-BE49-F238E27FC236}">
                <a16:creationId xmlns:a16="http://schemas.microsoft.com/office/drawing/2014/main" id="{3E434E4A-FCCB-4716-B459-F431F2B3B709}"/>
              </a:ext>
            </a:extLst>
          </p:cNvPr>
          <p:cNvSpPr txBox="1">
            <a:spLocks noGrp="1"/>
          </p:cNvSpPr>
          <p:nvPr>
            <p:ph type="dt" sz="half" idx="7"/>
          </p:nvPr>
        </p:nvSpPr>
        <p:spPr>
          <a:xfrm>
            <a:off x="1097280" y="6459787"/>
            <a:ext cx="2472272" cy="365129"/>
          </a:xfrm>
        </p:spPr>
        <p:txBody>
          <a:bodyPr/>
          <a:lstStyle>
            <a:lvl1pPr>
              <a:defRPr/>
            </a:lvl1pPr>
          </a:lstStyle>
          <a:p>
            <a:pPr lvl="0"/>
            <a:fld id="{AE2900A1-2B16-494F-9265-3F3A95E6897B}" type="datetime1">
              <a:rPr lang="en-US"/>
              <a:pPr lvl="0"/>
              <a:t>4/22/2022</a:t>
            </a:fld>
            <a:endParaRPr lang="en-US"/>
          </a:p>
        </p:txBody>
      </p:sp>
      <p:sp>
        <p:nvSpPr>
          <p:cNvPr id="4" name="Footer Placeholder 3">
            <a:extLst>
              <a:ext uri="{FF2B5EF4-FFF2-40B4-BE49-F238E27FC236}">
                <a16:creationId xmlns:a16="http://schemas.microsoft.com/office/drawing/2014/main" id="{164C2E7A-85E1-4A6D-8A9C-42E044807579}"/>
              </a:ext>
            </a:extLst>
          </p:cNvPr>
          <p:cNvSpPr txBox="1">
            <a:spLocks noGrp="1"/>
          </p:cNvSpPr>
          <p:nvPr>
            <p:ph type="ftr" sz="quarter" idx="9"/>
          </p:nvPr>
        </p:nvSpPr>
        <p:spPr>
          <a:xfrm>
            <a:off x="3686184" y="6459787"/>
            <a:ext cx="4822801" cy="365129"/>
          </a:xfrm>
        </p:spPr>
        <p:txBody>
          <a:bodyPr/>
          <a:lstStyle>
            <a:lvl1pPr>
              <a:defRPr/>
            </a:lvl1pPr>
          </a:lstStyle>
          <a:p>
            <a:pPr lvl="0"/>
            <a:endParaRPr lang="en-US"/>
          </a:p>
        </p:txBody>
      </p:sp>
      <p:sp>
        <p:nvSpPr>
          <p:cNvPr id="5" name="Slide Number Placeholder 4">
            <a:extLst>
              <a:ext uri="{FF2B5EF4-FFF2-40B4-BE49-F238E27FC236}">
                <a16:creationId xmlns:a16="http://schemas.microsoft.com/office/drawing/2014/main" id="{D1FE3981-C201-459F-BC4F-B66ED9F8A17A}"/>
              </a:ext>
            </a:extLst>
          </p:cNvPr>
          <p:cNvSpPr txBox="1">
            <a:spLocks noGrp="1"/>
          </p:cNvSpPr>
          <p:nvPr>
            <p:ph type="sldNum" sz="quarter" idx="8"/>
          </p:nvPr>
        </p:nvSpPr>
        <p:spPr>
          <a:xfrm>
            <a:off x="9900455" y="6459787"/>
            <a:ext cx="1312026" cy="365129"/>
          </a:xfrm>
        </p:spPr>
        <p:txBody>
          <a:bodyPr/>
          <a:lstStyle>
            <a:lvl1pPr>
              <a:defRPr/>
            </a:lvl1pPr>
          </a:lstStyle>
          <a:p>
            <a:pPr lvl="0"/>
            <a:fld id="{CCEFD8F6-4871-4310-9870-479524C83EA2}" type="slidenum">
              <a:t>‹#›</a:t>
            </a:fld>
            <a:endParaRPr lang="en-US"/>
          </a:p>
        </p:txBody>
      </p:sp>
    </p:spTree>
    <p:extLst>
      <p:ext uri="{BB962C8B-B14F-4D97-AF65-F5344CB8AC3E}">
        <p14:creationId xmlns:p14="http://schemas.microsoft.com/office/powerpoint/2010/main" val="697565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om">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068CEAB-7924-4147-91F7-B580B9F948E1}"/>
              </a:ext>
            </a:extLst>
          </p:cNvPr>
          <p:cNvSpPr/>
          <p:nvPr/>
        </p:nvSpPr>
        <p:spPr>
          <a:xfrm>
            <a:off x="3172" y="6400800"/>
            <a:ext cx="12188823" cy="457200"/>
          </a:xfrm>
          <a:prstGeom prst="rect">
            <a:avLst/>
          </a:prstGeom>
          <a:solidFill>
            <a:srgbClr val="2683C6"/>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3" name="Rectangle 5">
            <a:extLst>
              <a:ext uri="{FF2B5EF4-FFF2-40B4-BE49-F238E27FC236}">
                <a16:creationId xmlns:a16="http://schemas.microsoft.com/office/drawing/2014/main" id="{43D36796-2DEB-401A-99BB-15356589C248}"/>
              </a:ext>
            </a:extLst>
          </p:cNvPr>
          <p:cNvSpPr/>
          <p:nvPr/>
        </p:nvSpPr>
        <p:spPr>
          <a:xfrm>
            <a:off x="18" y="6334313"/>
            <a:ext cx="12188823" cy="64008"/>
          </a:xfrm>
          <a:prstGeom prst="rect">
            <a:avLst/>
          </a:prstGeom>
          <a:solidFill>
            <a:srgbClr val="1CADE4"/>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4" name="Date Placeholder 6">
            <a:extLst>
              <a:ext uri="{FF2B5EF4-FFF2-40B4-BE49-F238E27FC236}">
                <a16:creationId xmlns:a16="http://schemas.microsoft.com/office/drawing/2014/main" id="{A1FD387B-1CB5-4ACB-ABC9-357AAF9E7F5B}"/>
              </a:ext>
            </a:extLst>
          </p:cNvPr>
          <p:cNvSpPr txBox="1">
            <a:spLocks noGrp="1"/>
          </p:cNvSpPr>
          <p:nvPr>
            <p:ph type="dt" sz="half" idx="7"/>
          </p:nvPr>
        </p:nvSpPr>
        <p:spPr>
          <a:xfrm>
            <a:off x="1097280" y="6459787"/>
            <a:ext cx="2472272" cy="365129"/>
          </a:xfrm>
        </p:spPr>
        <p:txBody>
          <a:bodyPr/>
          <a:lstStyle>
            <a:lvl1pPr>
              <a:defRPr/>
            </a:lvl1pPr>
          </a:lstStyle>
          <a:p>
            <a:pPr lvl="0"/>
            <a:fld id="{529A0922-9BD8-4FEB-952F-A7377A05F7E1}" type="datetime1">
              <a:rPr lang="en-US"/>
              <a:pPr lvl="0"/>
              <a:t>4/22/2022</a:t>
            </a:fld>
            <a:endParaRPr lang="en-US"/>
          </a:p>
        </p:txBody>
      </p:sp>
      <p:sp>
        <p:nvSpPr>
          <p:cNvPr id="5" name="Footer Placeholder 7">
            <a:extLst>
              <a:ext uri="{FF2B5EF4-FFF2-40B4-BE49-F238E27FC236}">
                <a16:creationId xmlns:a16="http://schemas.microsoft.com/office/drawing/2014/main" id="{3CB175B0-71D5-4AD8-8113-F243DAB33B12}"/>
              </a:ext>
            </a:extLst>
          </p:cNvPr>
          <p:cNvSpPr txBox="1">
            <a:spLocks noGrp="1"/>
          </p:cNvSpPr>
          <p:nvPr>
            <p:ph type="ftr" sz="quarter" idx="9"/>
          </p:nvPr>
        </p:nvSpPr>
        <p:spPr>
          <a:xfrm>
            <a:off x="3686184" y="6459787"/>
            <a:ext cx="4822801" cy="365129"/>
          </a:xfrm>
        </p:spPr>
        <p:txBody>
          <a:bodyPr/>
          <a:lstStyle>
            <a:lvl1pPr>
              <a:defRPr/>
            </a:lvl1pPr>
          </a:lstStyle>
          <a:p>
            <a:pPr lvl="0"/>
            <a:endParaRPr lang="en-US"/>
          </a:p>
        </p:txBody>
      </p:sp>
      <p:sp>
        <p:nvSpPr>
          <p:cNvPr id="6" name="Slide Number Placeholder 8">
            <a:extLst>
              <a:ext uri="{FF2B5EF4-FFF2-40B4-BE49-F238E27FC236}">
                <a16:creationId xmlns:a16="http://schemas.microsoft.com/office/drawing/2014/main" id="{A6C89A1A-D536-4F03-AC94-C22BB44E53BD}"/>
              </a:ext>
            </a:extLst>
          </p:cNvPr>
          <p:cNvSpPr txBox="1">
            <a:spLocks noGrp="1"/>
          </p:cNvSpPr>
          <p:nvPr>
            <p:ph type="sldNum" sz="quarter" idx="8"/>
          </p:nvPr>
        </p:nvSpPr>
        <p:spPr>
          <a:xfrm>
            <a:off x="9900455" y="6459787"/>
            <a:ext cx="1312026" cy="365129"/>
          </a:xfrm>
        </p:spPr>
        <p:txBody>
          <a:bodyPr/>
          <a:lstStyle>
            <a:lvl1pPr>
              <a:defRPr/>
            </a:lvl1pPr>
          </a:lstStyle>
          <a:p>
            <a:pPr lvl="0"/>
            <a:fld id="{FF5E5978-9FB0-4FB0-963E-DAC73B0B9FA3}" type="slidenum">
              <a:t>‹#›</a:t>
            </a:fld>
            <a:endParaRPr lang="en-US"/>
          </a:p>
        </p:txBody>
      </p:sp>
    </p:spTree>
    <p:extLst>
      <p:ext uri="{BB962C8B-B14F-4D97-AF65-F5344CB8AC3E}">
        <p14:creationId xmlns:p14="http://schemas.microsoft.com/office/powerpoint/2010/main" val="727890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Text med bildtext">
    <p:spTree>
      <p:nvGrpSpPr>
        <p:cNvPr id="1" name=""/>
        <p:cNvGrpSpPr/>
        <p:nvPr/>
      </p:nvGrpSpPr>
      <p:grpSpPr>
        <a:xfrm>
          <a:off x="0" y="0"/>
          <a:ext cx="0" cy="0"/>
          <a:chOff x="0" y="0"/>
          <a:chExt cx="0" cy="0"/>
        </a:xfrm>
      </p:grpSpPr>
      <p:sp>
        <p:nvSpPr>
          <p:cNvPr id="2" name="Rectangle 7">
            <a:extLst>
              <a:ext uri="{FF2B5EF4-FFF2-40B4-BE49-F238E27FC236}">
                <a16:creationId xmlns:a16="http://schemas.microsoft.com/office/drawing/2014/main" id="{C65AE662-616C-4BC2-AAE7-F895A8F17C08}"/>
              </a:ext>
            </a:extLst>
          </p:cNvPr>
          <p:cNvSpPr/>
          <p:nvPr/>
        </p:nvSpPr>
        <p:spPr>
          <a:xfrm>
            <a:off x="18" y="0"/>
            <a:ext cx="4050792" cy="6858000"/>
          </a:xfrm>
          <a:prstGeom prst="rect">
            <a:avLst/>
          </a:prstGeom>
          <a:solidFill>
            <a:srgbClr val="2683C6"/>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3" name="Rectangle 8">
            <a:extLst>
              <a:ext uri="{FF2B5EF4-FFF2-40B4-BE49-F238E27FC236}">
                <a16:creationId xmlns:a16="http://schemas.microsoft.com/office/drawing/2014/main" id="{9D3DB6A7-609F-4B01-92DA-C9B22B9B6E77}"/>
              </a:ext>
            </a:extLst>
          </p:cNvPr>
          <p:cNvSpPr/>
          <p:nvPr/>
        </p:nvSpPr>
        <p:spPr>
          <a:xfrm>
            <a:off x="4040075" y="0"/>
            <a:ext cx="64008" cy="6858000"/>
          </a:xfrm>
          <a:prstGeom prst="rect">
            <a:avLst/>
          </a:prstGeom>
          <a:solidFill>
            <a:srgbClr val="1CADE4"/>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4" name="Title 1">
            <a:extLst>
              <a:ext uri="{FF2B5EF4-FFF2-40B4-BE49-F238E27FC236}">
                <a16:creationId xmlns:a16="http://schemas.microsoft.com/office/drawing/2014/main" id="{D65D0EB4-EBA5-494E-91E3-220FB30BC42F}"/>
              </a:ext>
            </a:extLst>
          </p:cNvPr>
          <p:cNvSpPr txBox="1">
            <a:spLocks noGrp="1"/>
          </p:cNvSpPr>
          <p:nvPr>
            <p:ph type="title"/>
          </p:nvPr>
        </p:nvSpPr>
        <p:spPr>
          <a:xfrm>
            <a:off x="457200" y="594360"/>
            <a:ext cx="3200400" cy="2286000"/>
          </a:xfrm>
        </p:spPr>
        <p:txBody>
          <a:bodyPr/>
          <a:lstStyle>
            <a:lvl1pPr>
              <a:defRPr sz="3600">
                <a:solidFill>
                  <a:srgbClr val="FFFFFF"/>
                </a:solidFill>
              </a:defRPr>
            </a:lvl1pPr>
          </a:lstStyle>
          <a:p>
            <a:pPr lvl="0"/>
            <a:r>
              <a:rPr lang="sv-SE"/>
              <a:t>Klicka här för att ändra format</a:t>
            </a:r>
            <a:endParaRPr lang="en-US"/>
          </a:p>
        </p:txBody>
      </p:sp>
      <p:sp>
        <p:nvSpPr>
          <p:cNvPr id="5" name="Content Placeholder 2">
            <a:extLst>
              <a:ext uri="{FF2B5EF4-FFF2-40B4-BE49-F238E27FC236}">
                <a16:creationId xmlns:a16="http://schemas.microsoft.com/office/drawing/2014/main" id="{637C0D79-A5BA-44D8-AB72-3E3AFB2676A8}"/>
              </a:ext>
            </a:extLst>
          </p:cNvPr>
          <p:cNvSpPr txBox="1">
            <a:spLocks noGrp="1"/>
          </p:cNvSpPr>
          <p:nvPr>
            <p:ph idx="1"/>
          </p:nvPr>
        </p:nvSpPr>
        <p:spPr>
          <a:xfrm>
            <a:off x="4800600" y="731520"/>
            <a:ext cx="6492240" cy="5257800"/>
          </a:xfrm>
        </p:spPr>
        <p:txBody>
          <a:bodyPr/>
          <a:lstStyle>
            <a:lvl1pPr>
              <a:defRPr/>
            </a:lvl1pPr>
            <a:lvl2pPr>
              <a:defRPr/>
            </a:lvl2pPr>
            <a:lvl3pPr>
              <a:defRPr/>
            </a:lvl3pPr>
            <a:lvl4pPr>
              <a:defRPr/>
            </a:lvl4pPr>
            <a:lvl5pPr>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
        <p:nvSpPr>
          <p:cNvPr id="6" name="Text Placeholder 3">
            <a:extLst>
              <a:ext uri="{FF2B5EF4-FFF2-40B4-BE49-F238E27FC236}">
                <a16:creationId xmlns:a16="http://schemas.microsoft.com/office/drawing/2014/main" id="{A32746CD-0330-4C51-AE89-45790662F746}"/>
              </a:ext>
            </a:extLst>
          </p:cNvPr>
          <p:cNvSpPr txBox="1">
            <a:spLocks noGrp="1"/>
          </p:cNvSpPr>
          <p:nvPr>
            <p:ph type="body" idx="2"/>
          </p:nvPr>
        </p:nvSpPr>
        <p:spPr>
          <a:xfrm>
            <a:off x="457200" y="2926080"/>
            <a:ext cx="3200400" cy="3379119"/>
          </a:xfrm>
        </p:spPr>
        <p:txBody>
          <a:bodyPr lIns="91440" rIns="91440"/>
          <a:lstStyle>
            <a:lvl1pPr marL="0" indent="0">
              <a:buNone/>
              <a:defRPr sz="1500">
                <a:solidFill>
                  <a:srgbClr val="FFFFFF"/>
                </a:solidFill>
              </a:defRPr>
            </a:lvl1pPr>
          </a:lstStyle>
          <a:p>
            <a:pPr lvl="0"/>
            <a:r>
              <a:rPr lang="sv-SE"/>
              <a:t>Redigera format för bakgrundstext</a:t>
            </a:r>
          </a:p>
        </p:txBody>
      </p:sp>
      <p:sp>
        <p:nvSpPr>
          <p:cNvPr id="7" name="Date Placeholder 4">
            <a:extLst>
              <a:ext uri="{FF2B5EF4-FFF2-40B4-BE49-F238E27FC236}">
                <a16:creationId xmlns:a16="http://schemas.microsoft.com/office/drawing/2014/main" id="{D69C92AC-53D3-45B6-A891-044C1C4676BB}"/>
              </a:ext>
            </a:extLst>
          </p:cNvPr>
          <p:cNvSpPr txBox="1">
            <a:spLocks noGrp="1"/>
          </p:cNvSpPr>
          <p:nvPr>
            <p:ph type="dt" sz="half" idx="7"/>
          </p:nvPr>
        </p:nvSpPr>
        <p:spPr>
          <a:xfrm>
            <a:off x="465511" y="6459787"/>
            <a:ext cx="2618512" cy="365129"/>
          </a:xfrm>
        </p:spPr>
        <p:txBody>
          <a:bodyPr/>
          <a:lstStyle>
            <a:lvl1pPr>
              <a:defRPr/>
            </a:lvl1pPr>
          </a:lstStyle>
          <a:p>
            <a:pPr lvl="0"/>
            <a:fld id="{6D9E97F2-AC35-48D1-BF74-7AD413467FDF}" type="datetime1">
              <a:rPr lang="en-US"/>
              <a:pPr lvl="0"/>
              <a:t>4/22/2022</a:t>
            </a:fld>
            <a:endParaRPr lang="en-US"/>
          </a:p>
        </p:txBody>
      </p:sp>
      <p:sp>
        <p:nvSpPr>
          <p:cNvPr id="8" name="Footer Placeholder 5">
            <a:extLst>
              <a:ext uri="{FF2B5EF4-FFF2-40B4-BE49-F238E27FC236}">
                <a16:creationId xmlns:a16="http://schemas.microsoft.com/office/drawing/2014/main" id="{2F29EF7E-2F13-48B4-B0AB-5F41884EFABF}"/>
              </a:ext>
            </a:extLst>
          </p:cNvPr>
          <p:cNvSpPr txBox="1">
            <a:spLocks noGrp="1"/>
          </p:cNvSpPr>
          <p:nvPr>
            <p:ph type="ftr" sz="quarter" idx="9"/>
          </p:nvPr>
        </p:nvSpPr>
        <p:spPr>
          <a:xfrm>
            <a:off x="4800600" y="6459787"/>
            <a:ext cx="4648196" cy="365129"/>
          </a:xfrm>
        </p:spPr>
        <p:txBody>
          <a:bodyPr anchorCtr="0"/>
          <a:lstStyle>
            <a:lvl1pPr algn="l">
              <a:defRPr>
                <a:solidFill>
                  <a:srgbClr val="344068"/>
                </a:solidFill>
              </a:defRPr>
            </a:lvl1pPr>
          </a:lstStyle>
          <a:p>
            <a:pPr lvl="0"/>
            <a:endParaRPr lang="en-US"/>
          </a:p>
        </p:txBody>
      </p:sp>
      <p:sp>
        <p:nvSpPr>
          <p:cNvPr id="9" name="Slide Number Placeholder 6">
            <a:extLst>
              <a:ext uri="{FF2B5EF4-FFF2-40B4-BE49-F238E27FC236}">
                <a16:creationId xmlns:a16="http://schemas.microsoft.com/office/drawing/2014/main" id="{C53A3C14-F71E-4245-A4D5-74FDFD99433A}"/>
              </a:ext>
            </a:extLst>
          </p:cNvPr>
          <p:cNvSpPr txBox="1">
            <a:spLocks noGrp="1"/>
          </p:cNvSpPr>
          <p:nvPr>
            <p:ph type="sldNum" sz="quarter" idx="8"/>
          </p:nvPr>
        </p:nvSpPr>
        <p:spPr>
          <a:xfrm>
            <a:off x="9900455" y="6459787"/>
            <a:ext cx="1312026" cy="365129"/>
          </a:xfrm>
        </p:spPr>
        <p:txBody>
          <a:bodyPr/>
          <a:lstStyle>
            <a:lvl1pPr>
              <a:defRPr>
                <a:solidFill>
                  <a:srgbClr val="344068"/>
                </a:solidFill>
              </a:defRPr>
            </a:lvl1pPr>
          </a:lstStyle>
          <a:p>
            <a:pPr lvl="0"/>
            <a:fld id="{318D35AB-3766-402B-9F74-B2ACE1C8FAF5}" type="slidenum">
              <a:t>‹#›</a:t>
            </a:fld>
            <a:endParaRPr lang="en-US"/>
          </a:p>
        </p:txBody>
      </p:sp>
    </p:spTree>
    <p:extLst>
      <p:ext uri="{BB962C8B-B14F-4D97-AF65-F5344CB8AC3E}">
        <p14:creationId xmlns:p14="http://schemas.microsoft.com/office/powerpoint/2010/main" val="3665739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ed bildtext">
    <p:spTree>
      <p:nvGrpSpPr>
        <p:cNvPr id="1" name=""/>
        <p:cNvGrpSpPr/>
        <p:nvPr/>
      </p:nvGrpSpPr>
      <p:grpSpPr>
        <a:xfrm>
          <a:off x="0" y="0"/>
          <a:ext cx="0" cy="0"/>
          <a:chOff x="0" y="0"/>
          <a:chExt cx="0" cy="0"/>
        </a:xfrm>
      </p:grpSpPr>
      <p:sp>
        <p:nvSpPr>
          <p:cNvPr id="2" name="Rectangle 7">
            <a:extLst>
              <a:ext uri="{FF2B5EF4-FFF2-40B4-BE49-F238E27FC236}">
                <a16:creationId xmlns:a16="http://schemas.microsoft.com/office/drawing/2014/main" id="{2577E588-55E3-4AED-B408-5CAD69A1942C}"/>
              </a:ext>
            </a:extLst>
          </p:cNvPr>
          <p:cNvSpPr/>
          <p:nvPr/>
        </p:nvSpPr>
        <p:spPr>
          <a:xfrm>
            <a:off x="0" y="4953003"/>
            <a:ext cx="12188823" cy="1904996"/>
          </a:xfrm>
          <a:prstGeom prst="rect">
            <a:avLst/>
          </a:prstGeom>
          <a:solidFill>
            <a:srgbClr val="2683C6"/>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3" name="Rectangle 8">
            <a:extLst>
              <a:ext uri="{FF2B5EF4-FFF2-40B4-BE49-F238E27FC236}">
                <a16:creationId xmlns:a16="http://schemas.microsoft.com/office/drawing/2014/main" id="{9C21F075-E1C4-49F8-9335-4424D2B4B63B}"/>
              </a:ext>
            </a:extLst>
          </p:cNvPr>
          <p:cNvSpPr/>
          <p:nvPr/>
        </p:nvSpPr>
        <p:spPr>
          <a:xfrm>
            <a:off x="18" y="4915073"/>
            <a:ext cx="12188823" cy="64008"/>
          </a:xfrm>
          <a:prstGeom prst="rect">
            <a:avLst/>
          </a:prstGeom>
          <a:solidFill>
            <a:srgbClr val="1CADE4"/>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4" name="Title 1">
            <a:extLst>
              <a:ext uri="{FF2B5EF4-FFF2-40B4-BE49-F238E27FC236}">
                <a16:creationId xmlns:a16="http://schemas.microsoft.com/office/drawing/2014/main" id="{5833F222-5347-44EE-9C80-F54D0FE07F1C}"/>
              </a:ext>
            </a:extLst>
          </p:cNvPr>
          <p:cNvSpPr txBox="1">
            <a:spLocks noGrp="1"/>
          </p:cNvSpPr>
          <p:nvPr>
            <p:ph type="title"/>
          </p:nvPr>
        </p:nvSpPr>
        <p:spPr>
          <a:xfrm>
            <a:off x="1097280" y="5074920"/>
            <a:ext cx="10113648" cy="822960"/>
          </a:xfrm>
        </p:spPr>
        <p:txBody>
          <a:bodyPr tIns="0" bIns="0">
            <a:noAutofit/>
          </a:bodyPr>
          <a:lstStyle>
            <a:lvl1pPr>
              <a:defRPr sz="3600">
                <a:solidFill>
                  <a:srgbClr val="FFFFFF"/>
                </a:solidFill>
              </a:defRPr>
            </a:lvl1pPr>
          </a:lstStyle>
          <a:p>
            <a:pPr lvl="0"/>
            <a:r>
              <a:rPr lang="sv-SE"/>
              <a:t>Klicka här för att ändra format</a:t>
            </a:r>
            <a:endParaRPr lang="en-US"/>
          </a:p>
        </p:txBody>
      </p:sp>
      <p:sp>
        <p:nvSpPr>
          <p:cNvPr id="5" name="Picture Placeholder 2">
            <a:extLst>
              <a:ext uri="{FF2B5EF4-FFF2-40B4-BE49-F238E27FC236}">
                <a16:creationId xmlns:a16="http://schemas.microsoft.com/office/drawing/2014/main" id="{169EFBE9-AECA-4DE3-A193-ED1EAE3035A5}"/>
              </a:ext>
            </a:extLst>
          </p:cNvPr>
          <p:cNvSpPr txBox="1">
            <a:spLocks noGrp="1"/>
          </p:cNvSpPr>
          <p:nvPr>
            <p:ph type="pic" idx="1"/>
          </p:nvPr>
        </p:nvSpPr>
        <p:spPr>
          <a:xfrm>
            <a:off x="18" y="0"/>
            <a:ext cx="12191987" cy="4915073"/>
          </a:xfrm>
          <a:solidFill>
            <a:srgbClr val="BECAD4"/>
          </a:solidFill>
        </p:spPr>
        <p:txBody>
          <a:bodyPr lIns="457200" tIns="457200"/>
          <a:lstStyle>
            <a:lvl1pPr marL="0" indent="0">
              <a:buNone/>
              <a:defRPr sz="3200"/>
            </a:lvl1pPr>
          </a:lstStyle>
          <a:p>
            <a:pPr lvl="0"/>
            <a:r>
              <a:rPr lang="sv-SE"/>
              <a:t>Klicka på ikonen för att lägga till en bild</a:t>
            </a:r>
            <a:endParaRPr lang="en-US"/>
          </a:p>
        </p:txBody>
      </p:sp>
      <p:sp>
        <p:nvSpPr>
          <p:cNvPr id="6" name="Text Placeholder 3">
            <a:extLst>
              <a:ext uri="{FF2B5EF4-FFF2-40B4-BE49-F238E27FC236}">
                <a16:creationId xmlns:a16="http://schemas.microsoft.com/office/drawing/2014/main" id="{0E0154C1-4313-4252-9DD4-D379F5ADAD39}"/>
              </a:ext>
            </a:extLst>
          </p:cNvPr>
          <p:cNvSpPr txBox="1">
            <a:spLocks noGrp="1"/>
          </p:cNvSpPr>
          <p:nvPr>
            <p:ph type="body" idx="2"/>
          </p:nvPr>
        </p:nvSpPr>
        <p:spPr>
          <a:xfrm>
            <a:off x="1097280" y="5907024"/>
            <a:ext cx="10113264" cy="594360"/>
          </a:xfrm>
        </p:spPr>
        <p:txBody>
          <a:bodyPr lIns="91440" tIns="0" rIns="91440" bIns="0"/>
          <a:lstStyle>
            <a:lvl1pPr marL="0" indent="0">
              <a:spcBef>
                <a:spcPts val="0"/>
              </a:spcBef>
              <a:spcAft>
                <a:spcPts val="600"/>
              </a:spcAft>
              <a:buNone/>
              <a:defRPr sz="1500">
                <a:solidFill>
                  <a:srgbClr val="FFFFFF"/>
                </a:solidFill>
              </a:defRPr>
            </a:lvl1pPr>
          </a:lstStyle>
          <a:p>
            <a:pPr lvl="0"/>
            <a:r>
              <a:rPr lang="sv-SE"/>
              <a:t>Redigera format för bakgrundstext</a:t>
            </a:r>
          </a:p>
        </p:txBody>
      </p:sp>
      <p:sp>
        <p:nvSpPr>
          <p:cNvPr id="7" name="Date Placeholder 4">
            <a:extLst>
              <a:ext uri="{FF2B5EF4-FFF2-40B4-BE49-F238E27FC236}">
                <a16:creationId xmlns:a16="http://schemas.microsoft.com/office/drawing/2014/main" id="{F5D6ECAB-C8E1-41C0-AE84-22BA7B471EDE}"/>
              </a:ext>
            </a:extLst>
          </p:cNvPr>
          <p:cNvSpPr txBox="1">
            <a:spLocks noGrp="1"/>
          </p:cNvSpPr>
          <p:nvPr>
            <p:ph type="dt" sz="half" idx="7"/>
          </p:nvPr>
        </p:nvSpPr>
        <p:spPr>
          <a:xfrm>
            <a:off x="1097280" y="6459787"/>
            <a:ext cx="2472272" cy="365129"/>
          </a:xfrm>
        </p:spPr>
        <p:txBody>
          <a:bodyPr/>
          <a:lstStyle>
            <a:lvl1pPr>
              <a:defRPr/>
            </a:lvl1pPr>
          </a:lstStyle>
          <a:p>
            <a:pPr lvl="0"/>
            <a:fld id="{49070899-FBD6-449D-B709-D1BE8CDEDA6C}" type="datetime1">
              <a:rPr lang="en-US"/>
              <a:pPr lvl="0"/>
              <a:t>4/22/2022</a:t>
            </a:fld>
            <a:endParaRPr lang="en-US"/>
          </a:p>
        </p:txBody>
      </p:sp>
      <p:sp>
        <p:nvSpPr>
          <p:cNvPr id="8" name="Footer Placeholder 5">
            <a:extLst>
              <a:ext uri="{FF2B5EF4-FFF2-40B4-BE49-F238E27FC236}">
                <a16:creationId xmlns:a16="http://schemas.microsoft.com/office/drawing/2014/main" id="{597E4A01-6BE3-4D64-93D7-394F56696EE1}"/>
              </a:ext>
            </a:extLst>
          </p:cNvPr>
          <p:cNvSpPr txBox="1">
            <a:spLocks noGrp="1"/>
          </p:cNvSpPr>
          <p:nvPr>
            <p:ph type="ftr" sz="quarter" idx="9"/>
          </p:nvPr>
        </p:nvSpPr>
        <p:spPr>
          <a:xfrm>
            <a:off x="3686184" y="6459787"/>
            <a:ext cx="4822801" cy="365129"/>
          </a:xfrm>
        </p:spPr>
        <p:txBody>
          <a:bodyPr/>
          <a:lstStyle>
            <a:lvl1pPr>
              <a:defRPr/>
            </a:lvl1pPr>
          </a:lstStyle>
          <a:p>
            <a:pPr lvl="0"/>
            <a:endParaRPr lang="en-US"/>
          </a:p>
        </p:txBody>
      </p:sp>
      <p:sp>
        <p:nvSpPr>
          <p:cNvPr id="9" name="Slide Number Placeholder 6">
            <a:extLst>
              <a:ext uri="{FF2B5EF4-FFF2-40B4-BE49-F238E27FC236}">
                <a16:creationId xmlns:a16="http://schemas.microsoft.com/office/drawing/2014/main" id="{7F55DB37-A865-484A-B1E3-8E754A334D52}"/>
              </a:ext>
            </a:extLst>
          </p:cNvPr>
          <p:cNvSpPr txBox="1">
            <a:spLocks noGrp="1"/>
          </p:cNvSpPr>
          <p:nvPr>
            <p:ph type="sldNum" sz="quarter" idx="8"/>
          </p:nvPr>
        </p:nvSpPr>
        <p:spPr>
          <a:xfrm>
            <a:off x="9900455" y="6459787"/>
            <a:ext cx="1312026" cy="365129"/>
          </a:xfrm>
        </p:spPr>
        <p:txBody>
          <a:bodyPr/>
          <a:lstStyle>
            <a:lvl1pPr>
              <a:defRPr/>
            </a:lvl1pPr>
          </a:lstStyle>
          <a:p>
            <a:pPr lvl="0"/>
            <a:fld id="{37E95DC8-10E8-4209-92C1-3EBA615C49F9}" type="slidenum">
              <a:t>‹#›</a:t>
            </a:fld>
            <a:endParaRPr lang="en-US"/>
          </a:p>
        </p:txBody>
      </p:sp>
    </p:spTree>
    <p:extLst>
      <p:ext uri="{BB962C8B-B14F-4D97-AF65-F5344CB8AC3E}">
        <p14:creationId xmlns:p14="http://schemas.microsoft.com/office/powerpoint/2010/main" val="976480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E68DAA5-4F57-40A4-AEAC-90F0E1E18A51}"/>
              </a:ext>
            </a:extLst>
          </p:cNvPr>
          <p:cNvSpPr/>
          <p:nvPr/>
        </p:nvSpPr>
        <p:spPr>
          <a:xfrm>
            <a:off x="3172" y="6400800"/>
            <a:ext cx="12188823" cy="457200"/>
          </a:xfrm>
          <a:prstGeom prst="rect">
            <a:avLst/>
          </a:prstGeom>
          <a:solidFill>
            <a:srgbClr val="2683C6"/>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8" name="Rectangle 8">
            <a:extLst>
              <a:ext uri="{FF2B5EF4-FFF2-40B4-BE49-F238E27FC236}">
                <a16:creationId xmlns:a16="http://schemas.microsoft.com/office/drawing/2014/main" id="{BBD7C3F5-E9F5-41B4-9414-CC3122CE26E0}"/>
              </a:ext>
            </a:extLst>
          </p:cNvPr>
          <p:cNvSpPr/>
          <p:nvPr/>
        </p:nvSpPr>
        <p:spPr>
          <a:xfrm>
            <a:off x="18" y="6334313"/>
            <a:ext cx="12188823" cy="64008"/>
          </a:xfrm>
          <a:prstGeom prst="rect">
            <a:avLst/>
          </a:prstGeom>
          <a:solidFill>
            <a:srgbClr val="1CADE4"/>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cxnSp>
        <p:nvCxnSpPr>
          <p:cNvPr id="9" name="Straight Connector 9">
            <a:extLst>
              <a:ext uri="{FF2B5EF4-FFF2-40B4-BE49-F238E27FC236}">
                <a16:creationId xmlns:a16="http://schemas.microsoft.com/office/drawing/2014/main" id="{EE466393-3B8E-43D2-8CC1-86CAA31A6FCF}"/>
              </a:ext>
            </a:extLst>
          </p:cNvPr>
          <p:cNvCxnSpPr/>
          <p:nvPr/>
        </p:nvCxnSpPr>
        <p:spPr>
          <a:xfrm>
            <a:off x="1193529" y="1737844"/>
            <a:ext cx="9966960" cy="0"/>
          </a:xfrm>
          <a:prstGeom prst="straightConnector1">
            <a:avLst/>
          </a:prstGeom>
          <a:noFill/>
          <a:ln w="6345" cap="flat">
            <a:solidFill>
              <a:srgbClr val="7F7F7F"/>
            </a:solidFill>
            <a:prstDash val="solid"/>
            <a:miter/>
          </a:ln>
        </p:spPr>
      </p:cxnSp>
      <p:sp>
        <p:nvSpPr>
          <p:cNvPr id="2" name="Title 1">
            <a:extLst>
              <a:ext uri="{FF2B5EF4-FFF2-40B4-BE49-F238E27FC236}">
                <a16:creationId xmlns:a16="http://schemas.microsoft.com/office/drawing/2014/main" id="{DCED2C77-2A7E-4970-BB55-619BD7982037}"/>
              </a:ext>
            </a:extLst>
          </p:cNvPr>
          <p:cNvSpPr txBox="1">
            <a:spLocks noGrp="1"/>
          </p:cNvSpPr>
          <p:nvPr>
            <p:ph type="title"/>
          </p:nvPr>
        </p:nvSpPr>
        <p:spPr>
          <a:xfrm>
            <a:off x="1097280" y="286600"/>
            <a:ext cx="10058400" cy="1450759"/>
          </a:xfrm>
        </p:spPr>
        <p:txBody>
          <a:bodyPr/>
          <a:lstStyle>
            <a:lvl1pPr>
              <a:defRPr/>
            </a:lvl1pPr>
          </a:lstStyle>
          <a:p>
            <a:pPr lvl="0"/>
            <a:r>
              <a:rPr lang="sv-SE"/>
              <a:t>Klicka här för att ändra format</a:t>
            </a:r>
            <a:endParaRPr lang="en-US"/>
          </a:p>
        </p:txBody>
      </p:sp>
      <p:sp>
        <p:nvSpPr>
          <p:cNvPr id="3" name="Vertical Text Placeholder 2">
            <a:extLst>
              <a:ext uri="{FF2B5EF4-FFF2-40B4-BE49-F238E27FC236}">
                <a16:creationId xmlns:a16="http://schemas.microsoft.com/office/drawing/2014/main" id="{C69673EF-9451-4F0D-8941-9D0C5F7ADB01}"/>
              </a:ext>
            </a:extLst>
          </p:cNvPr>
          <p:cNvSpPr txBox="1">
            <a:spLocks noGrp="1"/>
          </p:cNvSpPr>
          <p:nvPr>
            <p:ph type="body" orient="vert" idx="1"/>
          </p:nvPr>
        </p:nvSpPr>
        <p:spPr>
          <a:xfrm>
            <a:off x="1097280" y="1845734"/>
            <a:ext cx="10058400" cy="4023360"/>
          </a:xfrm>
        </p:spPr>
        <p:txBody>
          <a:bodyPr vert="eaVert" lIns="45720" tIns="0" rIns="45720" bIns="0"/>
          <a:lstStyle>
            <a:lvl1pPr>
              <a:defRPr/>
            </a:lvl1pPr>
            <a:lvl2pPr>
              <a:defRPr/>
            </a:lvl2pPr>
            <a:lvl3pPr>
              <a:defRPr/>
            </a:lvl3pPr>
            <a:lvl4pPr>
              <a:defRPr/>
            </a:lvl4pPr>
            <a:lvl5pPr>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
        <p:nvSpPr>
          <p:cNvPr id="4" name="Date Placeholder 3">
            <a:extLst>
              <a:ext uri="{FF2B5EF4-FFF2-40B4-BE49-F238E27FC236}">
                <a16:creationId xmlns:a16="http://schemas.microsoft.com/office/drawing/2014/main" id="{3EF6E09F-DC91-4225-AD75-F5F770211F55}"/>
              </a:ext>
            </a:extLst>
          </p:cNvPr>
          <p:cNvSpPr txBox="1">
            <a:spLocks noGrp="1"/>
          </p:cNvSpPr>
          <p:nvPr>
            <p:ph type="dt" sz="half" idx="7"/>
          </p:nvPr>
        </p:nvSpPr>
        <p:spPr>
          <a:xfrm>
            <a:off x="1097280" y="6459787"/>
            <a:ext cx="2472272" cy="365129"/>
          </a:xfrm>
        </p:spPr>
        <p:txBody>
          <a:bodyPr/>
          <a:lstStyle>
            <a:lvl1pPr>
              <a:defRPr/>
            </a:lvl1pPr>
          </a:lstStyle>
          <a:p>
            <a:pPr lvl="0"/>
            <a:fld id="{587B3E69-5FA8-4AD6-96A4-FBD87C4D7BD7}" type="datetime1">
              <a:rPr lang="en-US"/>
              <a:pPr lvl="0"/>
              <a:t>4/22/2022</a:t>
            </a:fld>
            <a:endParaRPr lang="en-US"/>
          </a:p>
        </p:txBody>
      </p:sp>
      <p:sp>
        <p:nvSpPr>
          <p:cNvPr id="5" name="Footer Placeholder 4">
            <a:extLst>
              <a:ext uri="{FF2B5EF4-FFF2-40B4-BE49-F238E27FC236}">
                <a16:creationId xmlns:a16="http://schemas.microsoft.com/office/drawing/2014/main" id="{9FBD32FD-E7F7-49AA-8340-A3F37625E783}"/>
              </a:ext>
            </a:extLst>
          </p:cNvPr>
          <p:cNvSpPr txBox="1">
            <a:spLocks noGrp="1"/>
          </p:cNvSpPr>
          <p:nvPr>
            <p:ph type="ftr" sz="quarter" idx="9"/>
          </p:nvPr>
        </p:nvSpPr>
        <p:spPr>
          <a:xfrm>
            <a:off x="3686184" y="6459787"/>
            <a:ext cx="4822801" cy="365129"/>
          </a:xfrm>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D2523A03-04A0-4475-81DC-63BA9D69B89B}"/>
              </a:ext>
            </a:extLst>
          </p:cNvPr>
          <p:cNvSpPr txBox="1">
            <a:spLocks noGrp="1"/>
          </p:cNvSpPr>
          <p:nvPr>
            <p:ph type="sldNum" sz="quarter" idx="8"/>
          </p:nvPr>
        </p:nvSpPr>
        <p:spPr>
          <a:xfrm>
            <a:off x="9900455" y="6459787"/>
            <a:ext cx="1312026" cy="365129"/>
          </a:xfrm>
        </p:spPr>
        <p:txBody>
          <a:bodyPr/>
          <a:lstStyle>
            <a:lvl1pPr>
              <a:defRPr/>
            </a:lvl1pPr>
          </a:lstStyle>
          <a:p>
            <a:pPr lvl="0"/>
            <a:fld id="{0D830EA9-4FDD-403F-82F8-4ACF22E6181E}" type="slidenum">
              <a:t>‹#›</a:t>
            </a:fld>
            <a:endParaRPr lang="en-US"/>
          </a:p>
        </p:txBody>
      </p:sp>
    </p:spTree>
    <p:extLst>
      <p:ext uri="{BB962C8B-B14F-4D97-AF65-F5344CB8AC3E}">
        <p14:creationId xmlns:p14="http://schemas.microsoft.com/office/powerpoint/2010/main" val="2997131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Lodrät rubrik och text">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53266A47-790E-400D-851C-C1C135BBE690}"/>
              </a:ext>
            </a:extLst>
          </p:cNvPr>
          <p:cNvSpPr/>
          <p:nvPr/>
        </p:nvSpPr>
        <p:spPr>
          <a:xfrm>
            <a:off x="3172" y="6400800"/>
            <a:ext cx="12188823" cy="457200"/>
          </a:xfrm>
          <a:prstGeom prst="rect">
            <a:avLst/>
          </a:prstGeom>
          <a:solidFill>
            <a:srgbClr val="2683C6"/>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3" name="Rectangle 7">
            <a:extLst>
              <a:ext uri="{FF2B5EF4-FFF2-40B4-BE49-F238E27FC236}">
                <a16:creationId xmlns:a16="http://schemas.microsoft.com/office/drawing/2014/main" id="{06EBA5B7-5385-4888-9B4B-8896D71BA724}"/>
              </a:ext>
            </a:extLst>
          </p:cNvPr>
          <p:cNvSpPr/>
          <p:nvPr/>
        </p:nvSpPr>
        <p:spPr>
          <a:xfrm>
            <a:off x="18" y="6334313"/>
            <a:ext cx="12188823" cy="64008"/>
          </a:xfrm>
          <a:prstGeom prst="rect">
            <a:avLst/>
          </a:prstGeom>
          <a:solidFill>
            <a:srgbClr val="1CADE4"/>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4" name="Vertical Title 1">
            <a:extLst>
              <a:ext uri="{FF2B5EF4-FFF2-40B4-BE49-F238E27FC236}">
                <a16:creationId xmlns:a16="http://schemas.microsoft.com/office/drawing/2014/main" id="{6052DB66-109C-49FE-88CB-D8EC2AB77994}"/>
              </a:ext>
            </a:extLst>
          </p:cNvPr>
          <p:cNvSpPr txBox="1">
            <a:spLocks noGrp="1"/>
          </p:cNvSpPr>
          <p:nvPr>
            <p:ph type="title" orient="vert"/>
          </p:nvPr>
        </p:nvSpPr>
        <p:spPr>
          <a:xfrm>
            <a:off x="8724903" y="412302"/>
            <a:ext cx="2628899" cy="5759897"/>
          </a:xfrm>
        </p:spPr>
        <p:txBody>
          <a:bodyPr vert="eaVert"/>
          <a:lstStyle>
            <a:lvl1pPr>
              <a:defRPr/>
            </a:lvl1pPr>
          </a:lstStyle>
          <a:p>
            <a:pPr lvl="0"/>
            <a:r>
              <a:rPr lang="sv-SE"/>
              <a:t>Klicka här för att ändra format</a:t>
            </a:r>
            <a:endParaRPr lang="en-US"/>
          </a:p>
        </p:txBody>
      </p:sp>
      <p:sp>
        <p:nvSpPr>
          <p:cNvPr id="5" name="Vertical Text Placeholder 2">
            <a:extLst>
              <a:ext uri="{FF2B5EF4-FFF2-40B4-BE49-F238E27FC236}">
                <a16:creationId xmlns:a16="http://schemas.microsoft.com/office/drawing/2014/main" id="{E41BB975-42A2-4CE6-A40A-7239AD7806AA}"/>
              </a:ext>
            </a:extLst>
          </p:cNvPr>
          <p:cNvSpPr txBox="1">
            <a:spLocks noGrp="1"/>
          </p:cNvSpPr>
          <p:nvPr>
            <p:ph type="body" orient="vert" idx="1"/>
          </p:nvPr>
        </p:nvSpPr>
        <p:spPr>
          <a:xfrm>
            <a:off x="838203" y="412302"/>
            <a:ext cx="7734296" cy="5759897"/>
          </a:xfrm>
        </p:spPr>
        <p:txBody>
          <a:bodyPr vert="eaVert" lIns="45720" tIns="0" rIns="45720" bIns="0"/>
          <a:lstStyle>
            <a:lvl1pPr>
              <a:defRPr/>
            </a:lvl1pPr>
            <a:lvl2pPr>
              <a:defRPr/>
            </a:lvl2pPr>
            <a:lvl3pPr>
              <a:defRPr/>
            </a:lvl3pPr>
            <a:lvl4pPr>
              <a:defRPr/>
            </a:lvl4pPr>
            <a:lvl5pPr>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
        <p:nvSpPr>
          <p:cNvPr id="6" name="Date Placeholder 3">
            <a:extLst>
              <a:ext uri="{FF2B5EF4-FFF2-40B4-BE49-F238E27FC236}">
                <a16:creationId xmlns:a16="http://schemas.microsoft.com/office/drawing/2014/main" id="{5622AE28-90B7-48F1-9488-D61C85469AE2}"/>
              </a:ext>
            </a:extLst>
          </p:cNvPr>
          <p:cNvSpPr txBox="1">
            <a:spLocks noGrp="1"/>
          </p:cNvSpPr>
          <p:nvPr>
            <p:ph type="dt" sz="half" idx="7"/>
          </p:nvPr>
        </p:nvSpPr>
        <p:spPr>
          <a:xfrm>
            <a:off x="1097280" y="6459787"/>
            <a:ext cx="2472272" cy="365129"/>
          </a:xfrm>
        </p:spPr>
        <p:txBody>
          <a:bodyPr/>
          <a:lstStyle>
            <a:lvl1pPr>
              <a:defRPr/>
            </a:lvl1pPr>
          </a:lstStyle>
          <a:p>
            <a:pPr lvl="0"/>
            <a:fld id="{1168549B-2AF8-4F96-ABD0-37249682071F}" type="datetime1">
              <a:rPr lang="en-US"/>
              <a:pPr lvl="0"/>
              <a:t>4/22/2022</a:t>
            </a:fld>
            <a:endParaRPr lang="en-US"/>
          </a:p>
        </p:txBody>
      </p:sp>
      <p:sp>
        <p:nvSpPr>
          <p:cNvPr id="7" name="Footer Placeholder 4">
            <a:extLst>
              <a:ext uri="{FF2B5EF4-FFF2-40B4-BE49-F238E27FC236}">
                <a16:creationId xmlns:a16="http://schemas.microsoft.com/office/drawing/2014/main" id="{BF0CCB47-598E-4CFB-A196-123502D5B3C6}"/>
              </a:ext>
            </a:extLst>
          </p:cNvPr>
          <p:cNvSpPr txBox="1">
            <a:spLocks noGrp="1"/>
          </p:cNvSpPr>
          <p:nvPr>
            <p:ph type="ftr" sz="quarter" idx="9"/>
          </p:nvPr>
        </p:nvSpPr>
        <p:spPr>
          <a:xfrm>
            <a:off x="3686184" y="6459787"/>
            <a:ext cx="4822801" cy="365129"/>
          </a:xfrm>
        </p:spPr>
        <p:txBody>
          <a:bodyPr/>
          <a:lstStyle>
            <a:lvl1pPr>
              <a:defRPr/>
            </a:lvl1pPr>
          </a:lstStyle>
          <a:p>
            <a:pPr lvl="0"/>
            <a:endParaRPr lang="en-US"/>
          </a:p>
        </p:txBody>
      </p:sp>
      <p:sp>
        <p:nvSpPr>
          <p:cNvPr id="8" name="Slide Number Placeholder 5">
            <a:extLst>
              <a:ext uri="{FF2B5EF4-FFF2-40B4-BE49-F238E27FC236}">
                <a16:creationId xmlns:a16="http://schemas.microsoft.com/office/drawing/2014/main" id="{FFCDB308-F944-4ABB-86B3-6261D7857996}"/>
              </a:ext>
            </a:extLst>
          </p:cNvPr>
          <p:cNvSpPr txBox="1">
            <a:spLocks noGrp="1"/>
          </p:cNvSpPr>
          <p:nvPr>
            <p:ph type="sldNum" sz="quarter" idx="8"/>
          </p:nvPr>
        </p:nvSpPr>
        <p:spPr>
          <a:xfrm>
            <a:off x="9900455" y="6459787"/>
            <a:ext cx="1312026" cy="365129"/>
          </a:xfrm>
        </p:spPr>
        <p:txBody>
          <a:bodyPr/>
          <a:lstStyle>
            <a:lvl1pPr>
              <a:defRPr/>
            </a:lvl1pPr>
          </a:lstStyle>
          <a:p>
            <a:pPr lvl="0"/>
            <a:fld id="{3798FD19-0C76-482E-8AD6-8805459BC9A3}" type="slidenum">
              <a:t>‹#›</a:t>
            </a:fld>
            <a:endParaRPr lang="en-US"/>
          </a:p>
        </p:txBody>
      </p:sp>
    </p:spTree>
    <p:extLst>
      <p:ext uri="{BB962C8B-B14F-4D97-AF65-F5344CB8AC3E}">
        <p14:creationId xmlns:p14="http://schemas.microsoft.com/office/powerpoint/2010/main" val="11343975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1C01A0B-C7B3-4247-9130-E3AA51CE024E}" type="datetimeFigureOut">
              <a:rPr lang="nb-NO" smtClean="0"/>
              <a:t>22.04.2022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00E7D35-6211-4116-9131-21D37829BC33}" type="slidenum">
              <a:rPr lang="nb-NO" smtClean="0"/>
              <a:t>‹#›</a:t>
            </a:fld>
            <a:endParaRPr lang="nb-NO"/>
          </a:p>
        </p:txBody>
      </p:sp>
    </p:spTree>
    <p:extLst>
      <p:ext uri="{BB962C8B-B14F-4D97-AF65-F5344CB8AC3E}">
        <p14:creationId xmlns:p14="http://schemas.microsoft.com/office/powerpoint/2010/main" val="33053789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C01A0B-C7B3-4247-9130-E3AA51CE024E}" type="datetimeFigureOut">
              <a:rPr lang="nb-NO" smtClean="0"/>
              <a:t>22.04.2022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00E7D35-6211-4116-9131-21D37829BC33}" type="slidenum">
              <a:rPr lang="nb-NO" smtClean="0"/>
              <a:t>‹#›</a:t>
            </a:fld>
            <a:endParaRPr lang="nb-NO"/>
          </a:p>
        </p:txBody>
      </p:sp>
    </p:spTree>
    <p:extLst>
      <p:ext uri="{BB962C8B-B14F-4D97-AF65-F5344CB8AC3E}">
        <p14:creationId xmlns:p14="http://schemas.microsoft.com/office/powerpoint/2010/main" val="38044450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1C01A0B-C7B3-4247-9130-E3AA51CE024E}" type="datetimeFigureOut">
              <a:rPr lang="nb-NO" smtClean="0"/>
              <a:t>22.04.2022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00E7D35-6211-4116-9131-21D37829BC33}" type="slidenum">
              <a:rPr lang="nb-NO" smtClean="0"/>
              <a:t>‹#›</a:t>
            </a:fld>
            <a:endParaRPr lang="nb-NO"/>
          </a:p>
        </p:txBody>
      </p:sp>
    </p:spTree>
    <p:extLst>
      <p:ext uri="{BB962C8B-B14F-4D97-AF65-F5344CB8AC3E}">
        <p14:creationId xmlns:p14="http://schemas.microsoft.com/office/powerpoint/2010/main" val="23980981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1C01A0B-C7B3-4247-9130-E3AA51CE024E}" type="datetimeFigureOut">
              <a:rPr lang="nb-NO" smtClean="0"/>
              <a:t>22.04.2022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B00E7D35-6211-4116-9131-21D37829BC33}" type="slidenum">
              <a:rPr lang="nb-NO" smtClean="0"/>
              <a:t>‹#›</a:t>
            </a:fld>
            <a:endParaRPr lang="nb-NO"/>
          </a:p>
        </p:txBody>
      </p:sp>
    </p:spTree>
    <p:extLst>
      <p:ext uri="{BB962C8B-B14F-4D97-AF65-F5344CB8AC3E}">
        <p14:creationId xmlns:p14="http://schemas.microsoft.com/office/powerpoint/2010/main" val="2556683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1C01A0B-C7B3-4247-9130-E3AA51CE024E}" type="datetimeFigureOut">
              <a:rPr lang="nb-NO" smtClean="0"/>
              <a:t>22.04.2022</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B00E7D35-6211-4116-9131-21D37829BC33}" type="slidenum">
              <a:rPr lang="nb-NO" smtClean="0"/>
              <a:t>‹#›</a:t>
            </a:fld>
            <a:endParaRPr lang="nb-NO"/>
          </a:p>
        </p:txBody>
      </p:sp>
    </p:spTree>
    <p:extLst>
      <p:ext uri="{BB962C8B-B14F-4D97-AF65-F5344CB8AC3E}">
        <p14:creationId xmlns:p14="http://schemas.microsoft.com/office/powerpoint/2010/main" val="41696401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1C01A0B-C7B3-4247-9130-E3AA51CE024E}" type="datetimeFigureOut">
              <a:rPr lang="nb-NO" smtClean="0"/>
              <a:t>22.04.2022</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B00E7D35-6211-4116-9131-21D37829BC33}" type="slidenum">
              <a:rPr lang="nb-NO" smtClean="0"/>
              <a:t>‹#›</a:t>
            </a:fld>
            <a:endParaRPr lang="nb-NO"/>
          </a:p>
        </p:txBody>
      </p:sp>
    </p:spTree>
    <p:extLst>
      <p:ext uri="{BB962C8B-B14F-4D97-AF65-F5344CB8AC3E}">
        <p14:creationId xmlns:p14="http://schemas.microsoft.com/office/powerpoint/2010/main" val="37183062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C01A0B-C7B3-4247-9130-E3AA51CE024E}" type="datetimeFigureOut">
              <a:rPr lang="nb-NO" smtClean="0"/>
              <a:t>22.04.2022</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B00E7D35-6211-4116-9131-21D37829BC33}" type="slidenum">
              <a:rPr lang="nb-NO" smtClean="0"/>
              <a:t>‹#›</a:t>
            </a:fld>
            <a:endParaRPr lang="nb-NO"/>
          </a:p>
        </p:txBody>
      </p:sp>
    </p:spTree>
    <p:extLst>
      <p:ext uri="{BB962C8B-B14F-4D97-AF65-F5344CB8AC3E}">
        <p14:creationId xmlns:p14="http://schemas.microsoft.com/office/powerpoint/2010/main" val="42590376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1C01A0B-C7B3-4247-9130-E3AA51CE024E}" type="datetimeFigureOut">
              <a:rPr lang="nb-NO" smtClean="0"/>
              <a:t>22.04.2022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B00E7D35-6211-4116-9131-21D37829BC33}" type="slidenum">
              <a:rPr lang="nb-NO" smtClean="0"/>
              <a:t>‹#›</a:t>
            </a:fld>
            <a:endParaRPr lang="nb-NO"/>
          </a:p>
        </p:txBody>
      </p:sp>
    </p:spTree>
    <p:extLst>
      <p:ext uri="{BB962C8B-B14F-4D97-AF65-F5344CB8AC3E}">
        <p14:creationId xmlns:p14="http://schemas.microsoft.com/office/powerpoint/2010/main" val="4529339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B00E7D35-6211-4116-9131-21D37829BC33}" type="slidenum">
              <a:rPr lang="nb-NO" smtClean="0"/>
              <a:t>‹#›</a:t>
            </a:fld>
            <a:endParaRPr lang="nb-NO"/>
          </a:p>
        </p:txBody>
      </p:sp>
      <p:sp>
        <p:nvSpPr>
          <p:cNvPr id="5" name="Date Placeholder 4"/>
          <p:cNvSpPr>
            <a:spLocks noGrp="1"/>
          </p:cNvSpPr>
          <p:nvPr>
            <p:ph type="dt" sz="half" idx="10"/>
          </p:nvPr>
        </p:nvSpPr>
        <p:spPr/>
        <p:txBody>
          <a:bodyPr/>
          <a:lstStyle/>
          <a:p>
            <a:fld id="{41C01A0B-C7B3-4247-9130-E3AA51CE024E}" type="datetimeFigureOut">
              <a:rPr lang="nb-NO" smtClean="0"/>
              <a:t>22.04.2022</a:t>
            </a:fld>
            <a:endParaRPr lang="nb-NO"/>
          </a:p>
        </p:txBody>
      </p:sp>
    </p:spTree>
    <p:extLst>
      <p:ext uri="{BB962C8B-B14F-4D97-AF65-F5344CB8AC3E}">
        <p14:creationId xmlns:p14="http://schemas.microsoft.com/office/powerpoint/2010/main" val="28592782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1C01A0B-C7B3-4247-9130-E3AA51CE024E}" type="datetimeFigureOut">
              <a:rPr lang="nb-NO" smtClean="0"/>
              <a:t>22.04.2022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00E7D35-6211-4116-9131-21D37829BC33}" type="slidenum">
              <a:rPr lang="nb-NO" smtClean="0"/>
              <a:t>‹#›</a:t>
            </a:fld>
            <a:endParaRPr lang="nb-NO"/>
          </a:p>
        </p:txBody>
      </p:sp>
    </p:spTree>
    <p:extLst>
      <p:ext uri="{BB962C8B-B14F-4D97-AF65-F5344CB8AC3E}">
        <p14:creationId xmlns:p14="http://schemas.microsoft.com/office/powerpoint/2010/main" val="13427120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1C01A0B-C7B3-4247-9130-E3AA51CE024E}" type="datetimeFigureOut">
              <a:rPr lang="nb-NO" smtClean="0"/>
              <a:t>22.04.2022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00E7D35-6211-4116-9131-21D37829BC33}" type="slidenum">
              <a:rPr lang="nb-NO" smtClean="0"/>
              <a:t>‹#›</a:t>
            </a:fld>
            <a:endParaRPr lang="nb-NO"/>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244781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1C01A0B-C7B3-4247-9130-E3AA51CE024E}" type="datetimeFigureOut">
              <a:rPr lang="nb-NO" smtClean="0"/>
              <a:t>22.04.2022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00E7D35-6211-4116-9131-21D37829BC33}" type="slidenum">
              <a:rPr lang="nb-NO" smtClean="0"/>
              <a:t>‹#›</a:t>
            </a:fld>
            <a:endParaRPr lang="nb-NO"/>
          </a:p>
        </p:txBody>
      </p:sp>
    </p:spTree>
    <p:extLst>
      <p:ext uri="{BB962C8B-B14F-4D97-AF65-F5344CB8AC3E}">
        <p14:creationId xmlns:p14="http://schemas.microsoft.com/office/powerpoint/2010/main" val="15552042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1C01A0B-C7B3-4247-9130-E3AA51CE024E}" type="datetimeFigureOut">
              <a:rPr lang="nb-NO" smtClean="0"/>
              <a:t>22.04.2022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00E7D35-6211-4116-9131-21D37829BC33}" type="slidenum">
              <a:rPr lang="nb-NO" smtClean="0"/>
              <a:t>‹#›</a:t>
            </a:fld>
            <a:endParaRPr lang="nb-NO"/>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8709581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1C01A0B-C7B3-4247-9130-E3AA51CE024E}" type="datetimeFigureOut">
              <a:rPr lang="nb-NO" smtClean="0"/>
              <a:t>22.04.2022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00E7D35-6211-4116-9131-21D37829BC33}" type="slidenum">
              <a:rPr lang="nb-NO" smtClean="0"/>
              <a:t>‹#›</a:t>
            </a:fld>
            <a:endParaRPr lang="nb-NO"/>
          </a:p>
        </p:txBody>
      </p:sp>
    </p:spTree>
    <p:extLst>
      <p:ext uri="{BB962C8B-B14F-4D97-AF65-F5344CB8AC3E}">
        <p14:creationId xmlns:p14="http://schemas.microsoft.com/office/powerpoint/2010/main" val="252961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C01A0B-C7B3-4247-9130-E3AA51CE024E}" type="datetimeFigureOut">
              <a:rPr lang="nb-NO" smtClean="0"/>
              <a:t>22.04.2022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00E7D35-6211-4116-9131-21D37829BC33}" type="slidenum">
              <a:rPr lang="nb-NO" smtClean="0"/>
              <a:t>‹#›</a:t>
            </a:fld>
            <a:endParaRPr lang="nb-NO"/>
          </a:p>
        </p:txBody>
      </p:sp>
    </p:spTree>
    <p:extLst>
      <p:ext uri="{BB962C8B-B14F-4D97-AF65-F5344CB8AC3E}">
        <p14:creationId xmlns:p14="http://schemas.microsoft.com/office/powerpoint/2010/main" val="19034413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C01A0B-C7B3-4247-9130-E3AA51CE024E}" type="datetimeFigureOut">
              <a:rPr lang="nb-NO" smtClean="0"/>
              <a:t>22.04.2022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00E7D35-6211-4116-9131-21D37829BC33}" type="slidenum">
              <a:rPr lang="nb-NO" smtClean="0"/>
              <a:t>‹#›</a:t>
            </a:fld>
            <a:endParaRPr lang="nb-NO"/>
          </a:p>
        </p:txBody>
      </p:sp>
    </p:spTree>
    <p:extLst>
      <p:ext uri="{BB962C8B-B14F-4D97-AF65-F5344CB8AC3E}">
        <p14:creationId xmlns:p14="http://schemas.microsoft.com/office/powerpoint/2010/main" val="2121786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0A5519B2-72C3-4335-AF9D-ECB5D902EC32}"/>
              </a:ext>
            </a:extLst>
          </p:cNvPr>
          <p:cNvSpPr/>
          <p:nvPr/>
        </p:nvSpPr>
        <p:spPr>
          <a:xfrm>
            <a:off x="3172" y="6400800"/>
            <a:ext cx="12188823" cy="457200"/>
          </a:xfrm>
          <a:prstGeom prst="rect">
            <a:avLst/>
          </a:prstGeom>
          <a:solidFill>
            <a:srgbClr val="2683C6"/>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3" name="Rectangle 8">
            <a:extLst>
              <a:ext uri="{FF2B5EF4-FFF2-40B4-BE49-F238E27FC236}">
                <a16:creationId xmlns:a16="http://schemas.microsoft.com/office/drawing/2014/main" id="{8802465C-B0DE-4625-85B1-1F02B03B7CB7}"/>
              </a:ext>
            </a:extLst>
          </p:cNvPr>
          <p:cNvSpPr/>
          <p:nvPr/>
        </p:nvSpPr>
        <p:spPr>
          <a:xfrm>
            <a:off x="18" y="6334313"/>
            <a:ext cx="12188823" cy="64008"/>
          </a:xfrm>
          <a:prstGeom prst="rect">
            <a:avLst/>
          </a:prstGeom>
          <a:solidFill>
            <a:srgbClr val="1CADE4"/>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sv-SE" sz="1800" b="0" i="0" u="none" strike="noStrike" kern="1200" cap="none" spc="0" baseline="0">
              <a:solidFill>
                <a:srgbClr val="000000"/>
              </a:solidFill>
              <a:uFillTx/>
              <a:latin typeface="Calibri"/>
            </a:endParaRPr>
          </a:p>
        </p:txBody>
      </p:sp>
      <p:sp>
        <p:nvSpPr>
          <p:cNvPr id="4" name="Title Placeholder 1">
            <a:extLst>
              <a:ext uri="{FF2B5EF4-FFF2-40B4-BE49-F238E27FC236}">
                <a16:creationId xmlns:a16="http://schemas.microsoft.com/office/drawing/2014/main" id="{D3BD0ED8-B75E-4B58-99DE-B8DF8C0FFE2F}"/>
              </a:ext>
            </a:extLst>
          </p:cNvPr>
          <p:cNvSpPr txBox="1">
            <a:spLocks noGrp="1"/>
          </p:cNvSpPr>
          <p:nvPr>
            <p:ph type="title"/>
          </p:nvPr>
        </p:nvSpPr>
        <p:spPr>
          <a:xfrm>
            <a:off x="1097280" y="286600"/>
            <a:ext cx="10058400" cy="1450759"/>
          </a:xfrm>
          <a:prstGeom prst="rect">
            <a:avLst/>
          </a:prstGeom>
          <a:noFill/>
          <a:ln>
            <a:noFill/>
          </a:ln>
        </p:spPr>
        <p:txBody>
          <a:bodyPr vert="horz" wrap="square" lIns="91440" tIns="45720" rIns="91440" bIns="45720" anchor="b" anchorCtr="0" compatLnSpc="1">
            <a:normAutofit/>
          </a:bodyPr>
          <a:lstStyle/>
          <a:p>
            <a:pPr lvl="0"/>
            <a:r>
              <a:rPr lang="sv-SE"/>
              <a:t>Klicka här för att ändra format</a:t>
            </a:r>
            <a:endParaRPr lang="en-US"/>
          </a:p>
        </p:txBody>
      </p:sp>
      <p:sp>
        <p:nvSpPr>
          <p:cNvPr id="5" name="Text Placeholder 2">
            <a:extLst>
              <a:ext uri="{FF2B5EF4-FFF2-40B4-BE49-F238E27FC236}">
                <a16:creationId xmlns:a16="http://schemas.microsoft.com/office/drawing/2014/main" id="{E51EFBD8-D39A-426B-BA6F-E2374774396C}"/>
              </a:ext>
            </a:extLst>
          </p:cNvPr>
          <p:cNvSpPr txBox="1">
            <a:spLocks noGrp="1"/>
          </p:cNvSpPr>
          <p:nvPr>
            <p:ph type="body" idx="1"/>
          </p:nvPr>
        </p:nvSpPr>
        <p:spPr>
          <a:xfrm>
            <a:off x="1097280" y="1845734"/>
            <a:ext cx="10058400" cy="4023360"/>
          </a:xfrm>
          <a:prstGeom prst="rect">
            <a:avLst/>
          </a:prstGeom>
          <a:noFill/>
          <a:ln>
            <a:noFill/>
          </a:ln>
        </p:spPr>
        <p:txBody>
          <a:bodyPr vert="horz" wrap="square" lIns="0" tIns="45720" rIns="0" bIns="45720" anchor="t" anchorCtr="0" compatLnSpc="1">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
        <p:nvSpPr>
          <p:cNvPr id="6" name="Date Placeholder 3">
            <a:extLst>
              <a:ext uri="{FF2B5EF4-FFF2-40B4-BE49-F238E27FC236}">
                <a16:creationId xmlns:a16="http://schemas.microsoft.com/office/drawing/2014/main" id="{F21C2CBF-D5E4-467F-B738-9164CC51E797}"/>
              </a:ext>
            </a:extLst>
          </p:cNvPr>
          <p:cNvSpPr txBox="1">
            <a:spLocks noGrp="1"/>
          </p:cNvSpPr>
          <p:nvPr>
            <p:ph type="dt" sz="half" idx="2"/>
          </p:nvPr>
        </p:nvSpPr>
        <p:spPr>
          <a:xfrm>
            <a:off x="1097280" y="6459787"/>
            <a:ext cx="2472272" cy="365129"/>
          </a:xfrm>
          <a:prstGeom prst="rect">
            <a:avLst/>
          </a:prstGeom>
          <a:noFill/>
          <a:ln>
            <a:noFill/>
          </a:ln>
        </p:spPr>
        <p:txBody>
          <a:bodyPr vert="horz" wrap="square" lIns="91440" tIns="45720" rIns="91440" bIns="45720" anchor="ctr" anchorCtr="0" compatLnSpc="1">
            <a:noAutofit/>
          </a:bodyPr>
          <a:lstStyle>
            <a:lvl1pPr marL="0" marR="0" lvl="0" indent="0" algn="l" defTabSz="457200" rtl="0" fontAlgn="auto" hangingPunct="1">
              <a:lnSpc>
                <a:spcPct val="100000"/>
              </a:lnSpc>
              <a:spcBef>
                <a:spcPts val="0"/>
              </a:spcBef>
              <a:spcAft>
                <a:spcPts val="0"/>
              </a:spcAft>
              <a:buNone/>
              <a:tabLst/>
              <a:defRPr lang="en-US" sz="900" b="0" i="0" u="none" strike="noStrike" kern="1200" cap="none" spc="0" baseline="0">
                <a:solidFill>
                  <a:srgbClr val="FFFFFF"/>
                </a:solidFill>
                <a:uFillTx/>
                <a:latin typeface="Calibri"/>
              </a:defRPr>
            </a:lvl1pPr>
          </a:lstStyle>
          <a:p>
            <a:pPr lvl="0"/>
            <a:fld id="{9DE83510-61B6-4C97-B075-A10B37139841}" type="datetime1">
              <a:rPr lang="en-US"/>
              <a:pPr lvl="0"/>
              <a:t>4/22/2022</a:t>
            </a:fld>
            <a:endParaRPr lang="en-US"/>
          </a:p>
        </p:txBody>
      </p:sp>
      <p:sp>
        <p:nvSpPr>
          <p:cNvPr id="7" name="Footer Placeholder 4">
            <a:extLst>
              <a:ext uri="{FF2B5EF4-FFF2-40B4-BE49-F238E27FC236}">
                <a16:creationId xmlns:a16="http://schemas.microsoft.com/office/drawing/2014/main" id="{ED13492F-BFEB-49EB-A5A2-888A716C46C7}"/>
              </a:ext>
            </a:extLst>
          </p:cNvPr>
          <p:cNvSpPr txBox="1">
            <a:spLocks noGrp="1"/>
          </p:cNvSpPr>
          <p:nvPr>
            <p:ph type="ftr" sz="quarter" idx="3"/>
          </p:nvPr>
        </p:nvSpPr>
        <p:spPr>
          <a:xfrm>
            <a:off x="3686184" y="6459787"/>
            <a:ext cx="4822801" cy="365129"/>
          </a:xfrm>
          <a:prstGeom prst="rect">
            <a:avLst/>
          </a:prstGeom>
          <a:noFill/>
          <a:ln>
            <a:noFill/>
          </a:ln>
        </p:spPr>
        <p:txBody>
          <a:bodyPr vert="horz" wrap="square" lIns="91440" tIns="45720" rIns="91440" bIns="45720" anchor="ctr" anchorCtr="1" compatLnSpc="1">
            <a:noAutofit/>
          </a:bodyPr>
          <a:lstStyle>
            <a:lvl1pPr marL="0" marR="0" lvl="0" indent="0" algn="ctr" defTabSz="457200" rtl="0" fontAlgn="auto" hangingPunct="1">
              <a:lnSpc>
                <a:spcPct val="100000"/>
              </a:lnSpc>
              <a:spcBef>
                <a:spcPts val="0"/>
              </a:spcBef>
              <a:spcAft>
                <a:spcPts val="0"/>
              </a:spcAft>
              <a:buNone/>
              <a:tabLst/>
              <a:defRPr lang="en-US" sz="900" b="0" i="0" u="none" strike="noStrike" kern="1200" cap="all" spc="0" baseline="0">
                <a:solidFill>
                  <a:srgbClr val="FFFFFF"/>
                </a:solidFill>
                <a:uFillTx/>
                <a:latin typeface="Calibri"/>
              </a:defRPr>
            </a:lvl1pPr>
          </a:lstStyle>
          <a:p>
            <a:pPr lvl="0"/>
            <a:endParaRPr lang="en-US"/>
          </a:p>
        </p:txBody>
      </p:sp>
      <p:sp>
        <p:nvSpPr>
          <p:cNvPr id="8" name="Slide Number Placeholder 5">
            <a:extLst>
              <a:ext uri="{FF2B5EF4-FFF2-40B4-BE49-F238E27FC236}">
                <a16:creationId xmlns:a16="http://schemas.microsoft.com/office/drawing/2014/main" id="{2B7EDE83-48A0-41A6-B4AB-FA72C085FAC4}"/>
              </a:ext>
            </a:extLst>
          </p:cNvPr>
          <p:cNvSpPr txBox="1">
            <a:spLocks noGrp="1"/>
          </p:cNvSpPr>
          <p:nvPr>
            <p:ph type="sldNum" sz="quarter" idx="4"/>
          </p:nvPr>
        </p:nvSpPr>
        <p:spPr>
          <a:xfrm>
            <a:off x="9900455" y="6459787"/>
            <a:ext cx="1312026" cy="365129"/>
          </a:xfrm>
          <a:prstGeom prst="rect">
            <a:avLst/>
          </a:prstGeom>
          <a:noFill/>
          <a:ln>
            <a:noFill/>
          </a:ln>
        </p:spPr>
        <p:txBody>
          <a:bodyPr vert="horz" wrap="square" lIns="91440" tIns="45720" rIns="91440" bIns="45720" anchor="ctr" anchorCtr="0" compatLnSpc="1">
            <a:noAutofit/>
          </a:bodyPr>
          <a:lstStyle>
            <a:lvl1pPr marL="0" marR="0" lvl="0" indent="0" algn="r" defTabSz="457200" rtl="0" fontAlgn="auto" hangingPunct="1">
              <a:lnSpc>
                <a:spcPct val="100000"/>
              </a:lnSpc>
              <a:spcBef>
                <a:spcPts val="0"/>
              </a:spcBef>
              <a:spcAft>
                <a:spcPts val="0"/>
              </a:spcAft>
              <a:buNone/>
              <a:tabLst/>
              <a:defRPr lang="en-US" sz="1050" b="0" i="0" u="none" strike="noStrike" kern="1200" cap="none" spc="0" baseline="0">
                <a:solidFill>
                  <a:srgbClr val="FFFFFF"/>
                </a:solidFill>
                <a:uFillTx/>
                <a:latin typeface="Calibri"/>
              </a:defRPr>
            </a:lvl1pPr>
          </a:lstStyle>
          <a:p>
            <a:pPr lvl="0"/>
            <a:fld id="{2351E843-B82C-436F-A59C-2815678678C4}" type="slidenum">
              <a:t>‹#›</a:t>
            </a:fld>
            <a:endParaRPr lang="en-US"/>
          </a:p>
        </p:txBody>
      </p:sp>
      <p:cxnSp>
        <p:nvCxnSpPr>
          <p:cNvPr id="9" name="Straight Connector 9">
            <a:extLst>
              <a:ext uri="{FF2B5EF4-FFF2-40B4-BE49-F238E27FC236}">
                <a16:creationId xmlns:a16="http://schemas.microsoft.com/office/drawing/2014/main" id="{E41BF5AF-27F0-4206-A10F-12646D81CD95}"/>
              </a:ext>
            </a:extLst>
          </p:cNvPr>
          <p:cNvCxnSpPr/>
          <p:nvPr/>
        </p:nvCxnSpPr>
        <p:spPr>
          <a:xfrm>
            <a:off x="1193529" y="1737844"/>
            <a:ext cx="9966960" cy="0"/>
          </a:xfrm>
          <a:prstGeom prst="straightConnector1">
            <a:avLst/>
          </a:prstGeom>
          <a:noFill/>
          <a:ln w="6345" cap="flat">
            <a:solidFill>
              <a:srgbClr val="7F7F7F"/>
            </a:solidFill>
            <a:prstDash val="solid"/>
            <a:miter/>
          </a:ln>
        </p:spPr>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0" marR="0" lvl="0" indent="0" algn="l" defTabSz="914400" rtl="0" fontAlgn="auto" hangingPunct="1">
        <a:lnSpc>
          <a:spcPct val="85000"/>
        </a:lnSpc>
        <a:spcBef>
          <a:spcPts val="0"/>
        </a:spcBef>
        <a:spcAft>
          <a:spcPts val="0"/>
        </a:spcAft>
        <a:buNone/>
        <a:tabLst/>
        <a:defRPr lang="sv-SE" sz="4800" b="0" i="0" u="none" strike="noStrike" kern="1200" cap="none" spc="-50" baseline="0">
          <a:solidFill>
            <a:srgbClr val="404040"/>
          </a:solidFill>
          <a:uFillTx/>
          <a:latin typeface="Calibri Light"/>
        </a:defRPr>
      </a:lvl1pPr>
    </p:titleStyle>
    <p:bodyStyle>
      <a:lvl1pPr marL="91440" marR="0" lvl="0" indent="-91440" algn="l" defTabSz="914400" rtl="0" fontAlgn="auto" hangingPunct="1">
        <a:lnSpc>
          <a:spcPct val="90000"/>
        </a:lnSpc>
        <a:spcBef>
          <a:spcPts val="1200"/>
        </a:spcBef>
        <a:spcAft>
          <a:spcPts val="200"/>
        </a:spcAft>
        <a:buClr>
          <a:srgbClr val="1CADE4"/>
        </a:buClr>
        <a:buSzPct val="100000"/>
        <a:buFont typeface="Calibri" pitchFamily="34"/>
        <a:buChar char=" "/>
        <a:tabLst/>
        <a:defRPr lang="sv-SE" sz="2000" b="0" i="0" u="none" strike="noStrike" kern="1200" cap="none" spc="0" baseline="0">
          <a:solidFill>
            <a:srgbClr val="404040"/>
          </a:solidFill>
          <a:uFillTx/>
          <a:latin typeface="Calibri"/>
        </a:defRPr>
      </a:lvl1pPr>
      <a:lvl2pPr marL="384048" marR="0" lvl="1" indent="-182880" algn="l" defTabSz="914400" rtl="0" fontAlgn="auto" hangingPunct="1">
        <a:lnSpc>
          <a:spcPct val="90000"/>
        </a:lnSpc>
        <a:spcBef>
          <a:spcPts val="200"/>
        </a:spcBef>
        <a:spcAft>
          <a:spcPts val="400"/>
        </a:spcAft>
        <a:buClr>
          <a:srgbClr val="1CADE4"/>
        </a:buClr>
        <a:buSzPct val="100000"/>
        <a:buFont typeface="Calibri" pitchFamily="34"/>
        <a:buChar char="◦"/>
        <a:tabLst/>
        <a:defRPr lang="sv-SE" sz="1800" b="0" i="0" u="none" strike="noStrike" kern="1200" cap="none" spc="0" baseline="0">
          <a:solidFill>
            <a:srgbClr val="404040"/>
          </a:solidFill>
          <a:uFillTx/>
          <a:latin typeface="Calibri"/>
        </a:defRPr>
      </a:lvl2pPr>
      <a:lvl3pPr marL="566928" marR="0" lvl="2" indent="-182880" algn="l" defTabSz="914400" rtl="0" fontAlgn="auto" hangingPunct="1">
        <a:lnSpc>
          <a:spcPct val="90000"/>
        </a:lnSpc>
        <a:spcBef>
          <a:spcPts val="200"/>
        </a:spcBef>
        <a:spcAft>
          <a:spcPts val="400"/>
        </a:spcAft>
        <a:buClr>
          <a:srgbClr val="1CADE4"/>
        </a:buClr>
        <a:buSzPct val="100000"/>
        <a:buFont typeface="Calibri" pitchFamily="34"/>
        <a:buChar char="◦"/>
        <a:tabLst/>
        <a:defRPr lang="sv-SE" sz="1400" b="0" i="0" u="none" strike="noStrike" kern="1200" cap="none" spc="0" baseline="0">
          <a:solidFill>
            <a:srgbClr val="404040"/>
          </a:solidFill>
          <a:uFillTx/>
          <a:latin typeface="Calibri"/>
        </a:defRPr>
      </a:lvl3pPr>
      <a:lvl4pPr marL="749808" marR="0" lvl="3" indent="-182880" algn="l" defTabSz="914400" rtl="0" fontAlgn="auto" hangingPunct="1">
        <a:lnSpc>
          <a:spcPct val="90000"/>
        </a:lnSpc>
        <a:spcBef>
          <a:spcPts val="200"/>
        </a:spcBef>
        <a:spcAft>
          <a:spcPts val="400"/>
        </a:spcAft>
        <a:buClr>
          <a:srgbClr val="1CADE4"/>
        </a:buClr>
        <a:buSzPct val="100000"/>
        <a:buFont typeface="Calibri" pitchFamily="34"/>
        <a:buChar char="◦"/>
        <a:tabLst/>
        <a:defRPr lang="sv-SE" sz="1400" b="0" i="0" u="none" strike="noStrike" kern="1200" cap="none" spc="0" baseline="0">
          <a:solidFill>
            <a:srgbClr val="404040"/>
          </a:solidFill>
          <a:uFillTx/>
          <a:latin typeface="Calibri"/>
        </a:defRPr>
      </a:lvl4pPr>
      <a:lvl5pPr marL="932688" marR="0" lvl="4" indent="-182880" algn="l" defTabSz="914400" rtl="0" fontAlgn="auto" hangingPunct="1">
        <a:lnSpc>
          <a:spcPct val="90000"/>
        </a:lnSpc>
        <a:spcBef>
          <a:spcPts val="200"/>
        </a:spcBef>
        <a:spcAft>
          <a:spcPts val="400"/>
        </a:spcAft>
        <a:buClr>
          <a:srgbClr val="1CADE4"/>
        </a:buClr>
        <a:buSzPct val="100000"/>
        <a:buFont typeface="Calibri" pitchFamily="34"/>
        <a:buChar char="◦"/>
        <a:tabLst/>
        <a:defRPr lang="sv-SE" sz="1400" b="0" i="0" u="none" strike="noStrike" kern="1200" cap="none" spc="0" baseline="0">
          <a:solidFill>
            <a:srgbClr val="40404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1C01A0B-C7B3-4247-9130-E3AA51CE024E}" type="datetimeFigureOut">
              <a:rPr lang="nb-NO" smtClean="0"/>
              <a:t>22.04.2022</a:t>
            </a:fld>
            <a:endParaRPr lang="nb-NO"/>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00E7D35-6211-4116-9131-21D37829BC33}" type="slidenum">
              <a:rPr lang="nb-NO" smtClean="0"/>
              <a:t>‹#›</a:t>
            </a:fld>
            <a:endParaRPr lang="nb-NO"/>
          </a:p>
        </p:txBody>
      </p:sp>
    </p:spTree>
    <p:extLst>
      <p:ext uri="{BB962C8B-B14F-4D97-AF65-F5344CB8AC3E}">
        <p14:creationId xmlns:p14="http://schemas.microsoft.com/office/powerpoint/2010/main" val="22175470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hyperlink" Target="https://www.google.com/url?sa=i&amp;rct=j&amp;q=&amp;esrc=s&amp;source=images&amp;cd=&amp;ved=2ahUKEwjV1Mf7ve3lAhUS7aYKHcQPBLEQjRx6BAgBEAQ&amp;url=https://apps.facebook.com/&amp;psig=AOvVaw3n-9dHLF302IYGAZAWnvSo&amp;ust=1573950814608739" TargetMode="External"/><Relationship Id="rId1" Type="http://schemas.openxmlformats.org/officeDocument/2006/relationships/slideLayout" Target="../slideLayouts/slideLayout13.xml"/><Relationship Id="rId6" Type="http://schemas.openxmlformats.org/officeDocument/2006/relationships/hyperlink" Target="https://www.instagram.com/ifkstd1907" TargetMode="External"/><Relationship Id="rId5" Type="http://schemas.openxmlformats.org/officeDocument/2006/relationships/hyperlink" Target="https://www.facebook.com/ifkstromstad" TargetMode="External"/><Relationship Id="rId4" Type="http://schemas.openxmlformats.org/officeDocument/2006/relationships/image" Target="../media/image6.jpg"/></Relationships>
</file>

<file path=ppt/slides/_rels/slide11.xml.rels><?xml version="1.0" encoding="UTF-8" standalone="yes"?>
<Relationships xmlns="http://schemas.openxmlformats.org/package/2006/relationships"><Relationship Id="rId3" Type="http://schemas.openxmlformats.org/officeDocument/2006/relationships/hyperlink" Target="http://www.ifkstromstad.se" TargetMode="External"/><Relationship Id="rId2" Type="http://schemas.openxmlformats.org/officeDocument/2006/relationships/hyperlink" Target="https://www.facebook.com/groups/288570876802588"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aktiva.svenskfotboll.se/4af871/globalassets/svff/dokumentdokumentblock/nationella-spelformer/7mot7-20.pdf"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mailto:Erik_lek@hotmail.com" TargetMode="External"/><Relationship Id="rId2" Type="http://schemas.openxmlformats.org/officeDocument/2006/relationships/hyperlink" Target="https://utbildning.sisuidrottsbocker.se/fotboll/tranare/tranarutbildning/fsll/policyarbete/utbildning/fair-play/"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3" name="Underrubrik 2">
            <a:extLst>
              <a:ext uri="{FF2B5EF4-FFF2-40B4-BE49-F238E27FC236}">
                <a16:creationId xmlns:a16="http://schemas.microsoft.com/office/drawing/2014/main" id="{47615003-A09C-4E8E-896F-AB5D05B12447}"/>
              </a:ext>
            </a:extLst>
          </p:cNvPr>
          <p:cNvSpPr txBox="1">
            <a:spLocks noGrp="1"/>
          </p:cNvSpPr>
          <p:nvPr>
            <p:ph type="subTitle" idx="1"/>
          </p:nvPr>
        </p:nvSpPr>
        <p:spPr>
          <a:xfrm>
            <a:off x="1100050" y="4455624"/>
            <a:ext cx="10058400" cy="1143000"/>
          </a:xfrm>
        </p:spPr>
        <p:txBody>
          <a:bodyPr/>
          <a:lstStyle/>
          <a:p>
            <a:r>
              <a:rPr lang="sv-SE" dirty="0"/>
              <a:t>Datum: 22/4-22</a:t>
            </a:r>
          </a:p>
        </p:txBody>
      </p:sp>
      <p:pic>
        <p:nvPicPr>
          <p:cNvPr id="4" name="Bildobjekt 4">
            <a:extLst>
              <a:ext uri="{FF2B5EF4-FFF2-40B4-BE49-F238E27FC236}">
                <a16:creationId xmlns:a16="http://schemas.microsoft.com/office/drawing/2014/main" id="{09C95CD1-A2D5-4ADA-A4E1-0360AA913A04}"/>
              </a:ext>
            </a:extLst>
          </p:cNvPr>
          <p:cNvPicPr>
            <a:picLocks noChangeAspect="1"/>
          </p:cNvPicPr>
          <p:nvPr/>
        </p:nvPicPr>
        <p:blipFill>
          <a:blip r:embed="rId2"/>
          <a:stretch>
            <a:fillRect/>
          </a:stretch>
        </p:blipFill>
        <p:spPr>
          <a:xfrm>
            <a:off x="7391396" y="174174"/>
            <a:ext cx="4579187" cy="5275365"/>
          </a:xfrm>
          <a:prstGeom prst="rect">
            <a:avLst/>
          </a:prstGeom>
          <a:noFill/>
          <a:ln cap="flat">
            <a:noFill/>
          </a:ln>
        </p:spPr>
      </p:pic>
      <p:sp>
        <p:nvSpPr>
          <p:cNvPr id="6" name="Rubrik 5">
            <a:extLst>
              <a:ext uri="{FF2B5EF4-FFF2-40B4-BE49-F238E27FC236}">
                <a16:creationId xmlns:a16="http://schemas.microsoft.com/office/drawing/2014/main" id="{88BA8FC6-7E56-5C44-8F95-98E4AB959A82}"/>
              </a:ext>
            </a:extLst>
          </p:cNvPr>
          <p:cNvSpPr>
            <a:spLocks noGrp="1"/>
          </p:cNvSpPr>
          <p:nvPr>
            <p:ph type="ctrTitle"/>
          </p:nvPr>
        </p:nvSpPr>
        <p:spPr>
          <a:xfrm>
            <a:off x="1073467" y="901827"/>
            <a:ext cx="10058400" cy="3566160"/>
          </a:xfrm>
        </p:spPr>
        <p:txBody>
          <a:bodyPr/>
          <a:lstStyle/>
          <a:p>
            <a:r>
              <a:rPr lang="sv-SE" dirty="0"/>
              <a:t>Föräldramöte</a:t>
            </a:r>
            <a:br>
              <a:rPr lang="sv-SE" dirty="0"/>
            </a:br>
            <a:r>
              <a:rPr lang="sv-SE" dirty="0"/>
              <a:t>   </a:t>
            </a:r>
            <a:endParaRPr lang="sv-SE" dirty="0">
              <a:highlight>
                <a:srgbClr val="FFFF00"/>
              </a:highligh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E9E56C4-BACC-423C-A869-89B7E0456D47}"/>
              </a:ext>
            </a:extLst>
          </p:cNvPr>
          <p:cNvSpPr txBox="1">
            <a:spLocks noGrp="1"/>
          </p:cNvSpPr>
          <p:nvPr>
            <p:ph type="title"/>
          </p:nvPr>
        </p:nvSpPr>
        <p:spPr>
          <a:xfrm>
            <a:off x="1097280" y="286600"/>
            <a:ext cx="10058400" cy="1450759"/>
          </a:xfrm>
        </p:spPr>
        <p:txBody>
          <a:bodyPr/>
          <a:lstStyle/>
          <a:p>
            <a:pPr lvl="0"/>
            <a:r>
              <a:rPr lang="sv-SE" dirty="0"/>
              <a:t>Agenda</a:t>
            </a:r>
          </a:p>
        </p:txBody>
      </p:sp>
      <p:sp>
        <p:nvSpPr>
          <p:cNvPr id="3" name="Platshållare för innehåll 2">
            <a:extLst>
              <a:ext uri="{FF2B5EF4-FFF2-40B4-BE49-F238E27FC236}">
                <a16:creationId xmlns:a16="http://schemas.microsoft.com/office/drawing/2014/main" id="{190C4E30-3518-4C40-8592-53FF85273288}"/>
              </a:ext>
            </a:extLst>
          </p:cNvPr>
          <p:cNvSpPr txBox="1">
            <a:spLocks noGrp="1"/>
          </p:cNvSpPr>
          <p:nvPr>
            <p:ph idx="1"/>
          </p:nvPr>
        </p:nvSpPr>
        <p:spPr>
          <a:xfrm>
            <a:off x="801944" y="1751185"/>
            <a:ext cx="10360127" cy="4023360"/>
          </a:xfrm>
        </p:spPr>
        <p:txBody>
          <a:bodyPr>
            <a:normAutofit fontScale="92500" lnSpcReduction="20000"/>
          </a:bodyPr>
          <a:lstStyle/>
          <a:p>
            <a:pPr lvl="0">
              <a:buFont typeface="Arial" pitchFamily="34"/>
              <a:buChar char="•"/>
            </a:pPr>
            <a:endParaRPr lang="sv-SE" dirty="0"/>
          </a:p>
          <a:p>
            <a:pPr>
              <a:buFont typeface="Arial" pitchFamily="34"/>
              <a:buChar char="•"/>
            </a:pPr>
            <a:r>
              <a:rPr lang="sv-SE" dirty="0">
                <a:cs typeface="Calibri"/>
              </a:rPr>
              <a:t>Presentation av mötesdeltagare</a:t>
            </a:r>
            <a:endParaRPr lang="sv-SE" dirty="0"/>
          </a:p>
          <a:p>
            <a:pPr lvl="0">
              <a:buFont typeface="Arial" pitchFamily="34"/>
              <a:buChar char="•"/>
            </a:pPr>
            <a:r>
              <a:rPr lang="sv-SE" dirty="0"/>
              <a:t>Information från Styrelsen</a:t>
            </a:r>
            <a:endParaRPr lang="sv-SE" dirty="0">
              <a:cs typeface="Calibri"/>
            </a:endParaRPr>
          </a:p>
          <a:p>
            <a:pPr marL="383540" lvl="1">
              <a:buFont typeface="Arial" pitchFamily="34"/>
              <a:buChar char="•"/>
            </a:pPr>
            <a:r>
              <a:rPr lang="sv-SE" dirty="0"/>
              <a:t>Mål och status</a:t>
            </a:r>
            <a:endParaRPr lang="sv-SE" dirty="0">
              <a:cs typeface="Calibri"/>
            </a:endParaRPr>
          </a:p>
          <a:p>
            <a:pPr marL="383540" lvl="1">
              <a:buFont typeface="Arial" pitchFamily="34"/>
              <a:buChar char="•"/>
            </a:pPr>
            <a:r>
              <a:rPr lang="sv-SE" dirty="0" err="1"/>
              <a:t>Sportadmin</a:t>
            </a:r>
            <a:endParaRPr lang="sv-SE" dirty="0">
              <a:cs typeface="Calibri"/>
            </a:endParaRPr>
          </a:p>
          <a:p>
            <a:pPr lvl="0">
              <a:buFont typeface="Arial" pitchFamily="34"/>
              <a:buChar char="•"/>
            </a:pPr>
            <a:r>
              <a:rPr lang="sv-SE" dirty="0"/>
              <a:t> Status i laget</a:t>
            </a:r>
          </a:p>
          <a:p>
            <a:pPr lvl="0">
              <a:buFont typeface="Arial" pitchFamily="34"/>
              <a:buChar char="•"/>
            </a:pPr>
            <a:r>
              <a:rPr lang="sv-SE" dirty="0"/>
              <a:t> Planering 2022</a:t>
            </a:r>
          </a:p>
          <a:p>
            <a:pPr lvl="0">
              <a:buFont typeface="Arial" pitchFamily="34"/>
              <a:buChar char="•"/>
            </a:pPr>
            <a:r>
              <a:rPr lang="sv-SE" dirty="0"/>
              <a:t> Träning</a:t>
            </a:r>
          </a:p>
          <a:p>
            <a:pPr lvl="0">
              <a:buFont typeface="Arial" pitchFamily="34"/>
              <a:buChar char="•"/>
            </a:pPr>
            <a:r>
              <a:rPr lang="sv-SE" dirty="0"/>
              <a:t> Matcher</a:t>
            </a:r>
          </a:p>
          <a:p>
            <a:pPr lvl="0">
              <a:buFont typeface="Arial" pitchFamily="34"/>
              <a:buChar char="•"/>
            </a:pPr>
            <a:r>
              <a:rPr lang="sv-SE" dirty="0"/>
              <a:t> Fotbollsförälder i IFK</a:t>
            </a:r>
          </a:p>
          <a:p>
            <a:pPr lvl="0">
              <a:buFont typeface="Arial" pitchFamily="34"/>
              <a:buChar char="•"/>
            </a:pPr>
            <a:r>
              <a:rPr lang="sv-SE" dirty="0"/>
              <a:t> Övrigt/Frågor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2C3299D-EB39-4B3B-9C42-8DBB9B3E502E}"/>
              </a:ext>
            </a:extLst>
          </p:cNvPr>
          <p:cNvSpPr>
            <a:spLocks noGrp="1"/>
          </p:cNvSpPr>
          <p:nvPr>
            <p:ph type="title"/>
          </p:nvPr>
        </p:nvSpPr>
        <p:spPr/>
        <p:txBody>
          <a:bodyPr/>
          <a:lstStyle/>
          <a:p>
            <a:r>
              <a:rPr lang="sv-SE" dirty="0"/>
              <a:t>Styrelsen 2022</a:t>
            </a:r>
          </a:p>
        </p:txBody>
      </p:sp>
      <p:sp>
        <p:nvSpPr>
          <p:cNvPr id="3" name="Platshållare för innehåll 2">
            <a:extLst>
              <a:ext uri="{FF2B5EF4-FFF2-40B4-BE49-F238E27FC236}">
                <a16:creationId xmlns:a16="http://schemas.microsoft.com/office/drawing/2014/main" id="{84FF71CD-9643-40CC-8E72-E047BEF7E094}"/>
              </a:ext>
            </a:extLst>
          </p:cNvPr>
          <p:cNvSpPr>
            <a:spLocks noGrp="1"/>
          </p:cNvSpPr>
          <p:nvPr>
            <p:ph idx="1"/>
          </p:nvPr>
        </p:nvSpPr>
        <p:spPr>
          <a:xfrm>
            <a:off x="718302" y="1660783"/>
            <a:ext cx="8596668" cy="4372385"/>
          </a:xfrm>
        </p:spPr>
        <p:txBody>
          <a:bodyPr vert="horz" lIns="91440" tIns="45720" rIns="91440" bIns="45720" rtlCol="0" anchor="t">
            <a:normAutofit fontScale="92500" lnSpcReduction="20000"/>
          </a:bodyPr>
          <a:lstStyle/>
          <a:p>
            <a:pPr marL="0" indent="0" algn="l" rtl="0" fontAlgn="base">
              <a:buNone/>
            </a:pPr>
            <a:r>
              <a:rPr lang="sv-SE" sz="1800" b="0" i="0" dirty="0">
                <a:solidFill>
                  <a:srgbClr val="000000"/>
                </a:solidFill>
                <a:effectLst/>
                <a:latin typeface="Times New Roman"/>
                <a:cs typeface="Times New Roman"/>
              </a:rPr>
              <a:t>År </a:t>
            </a:r>
            <a:r>
              <a:rPr lang="sv-SE" dirty="0">
                <a:solidFill>
                  <a:srgbClr val="000000"/>
                </a:solidFill>
                <a:latin typeface="Times New Roman"/>
                <a:cs typeface="Times New Roman"/>
              </a:rPr>
              <a:t>2022</a:t>
            </a:r>
            <a:r>
              <a:rPr lang="sv-SE" sz="1800" b="0" i="0" dirty="0">
                <a:solidFill>
                  <a:srgbClr val="000000"/>
                </a:solidFill>
                <a:effectLst/>
                <a:latin typeface="Times New Roman"/>
                <a:cs typeface="Times New Roman"/>
              </a:rPr>
              <a:t> </a:t>
            </a:r>
            <a:r>
              <a:rPr lang="sv-SE" dirty="0">
                <a:solidFill>
                  <a:srgbClr val="000000"/>
                </a:solidFill>
                <a:latin typeface="Times New Roman"/>
                <a:cs typeface="Times New Roman"/>
              </a:rPr>
              <a:t>består</a:t>
            </a:r>
            <a:r>
              <a:rPr lang="sv-SE" sz="1800" b="0" i="0" dirty="0">
                <a:solidFill>
                  <a:srgbClr val="000000"/>
                </a:solidFill>
                <a:effectLst/>
                <a:latin typeface="Times New Roman"/>
                <a:cs typeface="Times New Roman"/>
              </a:rPr>
              <a:t> av följande personer: </a:t>
            </a:r>
            <a:endParaRPr lang="sv-SE" b="0" i="0" dirty="0">
              <a:solidFill>
                <a:srgbClr val="000000"/>
              </a:solidFill>
              <a:effectLst/>
              <a:latin typeface="Times New Roman"/>
              <a:cs typeface="Times New Roman"/>
            </a:endParaRPr>
          </a:p>
          <a:p>
            <a:pPr marL="0" indent="0" algn="l" rtl="0" fontAlgn="base">
              <a:buNone/>
            </a:pPr>
            <a:endParaRPr lang="sv-SE" b="0" i="0" dirty="0">
              <a:solidFill>
                <a:srgbClr val="000000"/>
              </a:solidFill>
              <a:effectLst/>
              <a:latin typeface="Segoe UI" panose="020B0502040204020203" pitchFamily="34" charset="0"/>
            </a:endParaRPr>
          </a:p>
          <a:p>
            <a:pPr algn="l" rtl="0" fontAlgn="base"/>
            <a:r>
              <a:rPr lang="sv-SE" sz="1800" b="0" i="0" dirty="0">
                <a:solidFill>
                  <a:srgbClr val="000000"/>
                </a:solidFill>
                <a:effectLst/>
                <a:latin typeface="Times New Roman" panose="02020603050405020304" pitchFamily="18" charset="0"/>
              </a:rPr>
              <a:t>Ali Moosavifar</a:t>
            </a:r>
            <a:r>
              <a:rPr lang="sv-SE" sz="1800" b="0" i="0" dirty="0">
                <a:solidFill>
                  <a:srgbClr val="000000"/>
                </a:solidFill>
                <a:effectLst/>
                <a:latin typeface="Calibri" panose="020F0502020204030204" pitchFamily="34" charset="0"/>
              </a:rPr>
              <a:t> 				</a:t>
            </a:r>
            <a:r>
              <a:rPr lang="sv-SE" sz="1800" b="0" i="0" dirty="0">
                <a:solidFill>
                  <a:srgbClr val="000000"/>
                </a:solidFill>
                <a:effectLst/>
                <a:latin typeface="Times New Roman" panose="02020603050405020304" pitchFamily="18" charset="0"/>
              </a:rPr>
              <a:t>Ordförande (P09, P11)</a:t>
            </a:r>
            <a:endParaRPr lang="sv-SE" b="0" i="0" dirty="0">
              <a:solidFill>
                <a:srgbClr val="000000"/>
              </a:solidFill>
              <a:effectLst/>
              <a:latin typeface="Segoe UI" panose="020B0502040204020203" pitchFamily="34" charset="0"/>
            </a:endParaRPr>
          </a:p>
          <a:p>
            <a:pPr algn="l" rtl="0" fontAlgn="base"/>
            <a:r>
              <a:rPr lang="sv-SE" sz="1800" b="0" i="0" dirty="0">
                <a:solidFill>
                  <a:srgbClr val="000000"/>
                </a:solidFill>
                <a:effectLst/>
                <a:latin typeface="Times New Roman" panose="02020603050405020304" pitchFamily="18" charset="0"/>
              </a:rPr>
              <a:t>Thomas Niklasson</a:t>
            </a:r>
            <a:r>
              <a:rPr lang="sv-SE" sz="1800" b="0" i="0" dirty="0">
                <a:solidFill>
                  <a:srgbClr val="000000"/>
                </a:solidFill>
                <a:effectLst/>
                <a:latin typeface="Calibri" panose="020F0502020204030204" pitchFamily="34" charset="0"/>
              </a:rPr>
              <a:t> </a:t>
            </a:r>
            <a:r>
              <a:rPr lang="sv-SE" sz="1800" b="0" i="0" dirty="0">
                <a:solidFill>
                  <a:srgbClr val="000000"/>
                </a:solidFill>
                <a:effectLst/>
                <a:latin typeface="Times New Roman" panose="02020603050405020304" pitchFamily="18" charset="0"/>
              </a:rPr>
              <a:t> 			Vice ordförande </a:t>
            </a:r>
            <a:r>
              <a:rPr lang="sv-SE" dirty="0">
                <a:solidFill>
                  <a:srgbClr val="000000"/>
                </a:solidFill>
                <a:latin typeface="Times New Roman" panose="02020603050405020304" pitchFamily="18" charset="0"/>
              </a:rPr>
              <a:t>(P14)</a:t>
            </a:r>
            <a:endParaRPr lang="sv-SE" b="0" i="0" dirty="0">
              <a:solidFill>
                <a:srgbClr val="000000"/>
              </a:solidFill>
              <a:effectLst/>
              <a:latin typeface="Segoe UI" panose="020B0502040204020203" pitchFamily="34" charset="0"/>
            </a:endParaRPr>
          </a:p>
          <a:p>
            <a:pPr fontAlgn="base"/>
            <a:r>
              <a:rPr lang="sv-SE" dirty="0">
                <a:solidFill>
                  <a:srgbClr val="000000"/>
                </a:solidFill>
                <a:latin typeface="Times New Roman" panose="02020603050405020304" pitchFamily="18" charset="0"/>
              </a:rPr>
              <a:t>Ann Olausson 				Ledamot/kassör (F09/08)</a:t>
            </a:r>
            <a:endParaRPr lang="sv-SE" dirty="0">
              <a:solidFill>
                <a:srgbClr val="000000"/>
              </a:solidFill>
              <a:latin typeface="Segoe UI" panose="020B0502040204020203" pitchFamily="34" charset="0"/>
            </a:endParaRPr>
          </a:p>
          <a:p>
            <a:pPr algn="l" rtl="0" fontAlgn="base"/>
            <a:r>
              <a:rPr lang="sv-SE" sz="1800" b="0" i="0" dirty="0">
                <a:solidFill>
                  <a:srgbClr val="000000"/>
                </a:solidFill>
                <a:effectLst/>
                <a:latin typeface="Times New Roman" panose="02020603050405020304" pitchFamily="18" charset="0"/>
              </a:rPr>
              <a:t>Ewa Svensson				Ledamot (P11)</a:t>
            </a:r>
            <a:endParaRPr lang="sv-SE" b="0" i="0" dirty="0">
              <a:solidFill>
                <a:srgbClr val="000000"/>
              </a:solidFill>
              <a:effectLst/>
              <a:latin typeface="Segoe UI" panose="020B0502040204020203" pitchFamily="34" charset="0"/>
            </a:endParaRPr>
          </a:p>
          <a:p>
            <a:pPr algn="l" rtl="0" fontAlgn="base"/>
            <a:r>
              <a:rPr lang="sv-SE" sz="1800" b="0" i="0" dirty="0">
                <a:solidFill>
                  <a:srgbClr val="000000"/>
                </a:solidFill>
                <a:effectLst/>
                <a:latin typeface="Times New Roman" panose="02020603050405020304" pitchFamily="18" charset="0"/>
              </a:rPr>
              <a:t>Linda Bording				Ledamot (F13/14, P12)</a:t>
            </a:r>
          </a:p>
          <a:p>
            <a:pPr algn="l"/>
            <a:r>
              <a:rPr lang="sv-SE" b="0" i="0" dirty="0">
                <a:solidFill>
                  <a:srgbClr val="000000"/>
                </a:solidFill>
                <a:effectLst/>
                <a:latin typeface="Segoe UI" panose="020B0502040204020203" pitchFamily="34" charset="0"/>
                <a:cs typeface="Segoe UI"/>
              </a:rPr>
              <a:t>Fadil Al-Kasid				Supleant (P14, F12)</a:t>
            </a:r>
          </a:p>
          <a:p>
            <a:pPr algn="l"/>
            <a:r>
              <a:rPr lang="sv-SE" b="0" i="0" dirty="0">
                <a:solidFill>
                  <a:srgbClr val="000000"/>
                </a:solidFill>
                <a:effectLst/>
                <a:latin typeface="Segoe UI" panose="020B0502040204020203" pitchFamily="34" charset="0"/>
                <a:cs typeface="Segoe UI"/>
              </a:rPr>
              <a:t>Morten parsarger			Suppleant (Herrlag)</a:t>
            </a:r>
            <a:endParaRPr lang="sv-SE" dirty="0">
              <a:solidFill>
                <a:srgbClr val="000000"/>
              </a:solidFill>
              <a:latin typeface="Segoe UI" panose="020B0502040204020203" pitchFamily="34" charset="0"/>
              <a:cs typeface="Segoe UI"/>
            </a:endParaRPr>
          </a:p>
          <a:p>
            <a:pPr algn="l"/>
            <a:endParaRPr lang="sv-SE" dirty="0">
              <a:solidFill>
                <a:srgbClr val="000000"/>
              </a:solidFill>
              <a:latin typeface="Segoe UI" panose="020B0502040204020203" pitchFamily="34" charset="0"/>
              <a:cs typeface="Segoe UI"/>
            </a:endParaRPr>
          </a:p>
          <a:p>
            <a:pPr marL="0" indent="0" algn="l">
              <a:buNone/>
            </a:pPr>
            <a:r>
              <a:rPr lang="sv-SE" dirty="0">
                <a:solidFill>
                  <a:srgbClr val="000000"/>
                </a:solidFill>
                <a:latin typeface="Segoe UI"/>
                <a:cs typeface="Segoe UI"/>
              </a:rPr>
              <a:t>Kontaktuppgifter finns på hemsidan www.ifkstromstad.se</a:t>
            </a:r>
            <a:endParaRPr lang="sv-SE" dirty="0">
              <a:solidFill>
                <a:srgbClr val="000000"/>
              </a:solidFill>
              <a:latin typeface="Segoe UI" panose="020B0502040204020203" pitchFamily="34" charset="0"/>
              <a:cs typeface="Segoe UI" panose="020B0502040204020203" pitchFamily="34" charset="0"/>
            </a:endParaRPr>
          </a:p>
          <a:p>
            <a:pPr algn="l" rtl="0" fontAlgn="base"/>
            <a:r>
              <a:rPr lang="sv-SE" sz="1800" b="0" i="0" dirty="0">
                <a:solidFill>
                  <a:srgbClr val="000000"/>
                </a:solidFill>
                <a:effectLst/>
                <a:latin typeface="Times New Roman"/>
                <a:cs typeface="Times New Roman"/>
              </a:rPr>
              <a:t>Styrelsen har 1 möte i månaden mellan januari-november 2022</a:t>
            </a:r>
            <a:endParaRPr lang="sv-SE" b="0" i="0" dirty="0">
              <a:solidFill>
                <a:srgbClr val="000000"/>
              </a:solidFill>
              <a:effectLst/>
              <a:latin typeface="Times New Roman"/>
              <a:cs typeface="Times New Roman"/>
            </a:endParaRPr>
          </a:p>
          <a:p>
            <a:r>
              <a:rPr lang="sv-SE" dirty="0">
                <a:solidFill>
                  <a:srgbClr val="000000"/>
                </a:solidFill>
                <a:latin typeface="Times New Roman"/>
                <a:cs typeface="Times New Roman"/>
              </a:rPr>
              <a:t>Vill du vara med i styrelse 2023? </a:t>
            </a:r>
          </a:p>
          <a:p>
            <a:endParaRPr lang="sv-SE" dirty="0">
              <a:solidFill>
                <a:srgbClr val="000000"/>
              </a:solidFill>
              <a:latin typeface="Times New Roman"/>
              <a:cs typeface="Times New Roman"/>
            </a:endParaRPr>
          </a:p>
          <a:p>
            <a:endParaRPr lang="sv-SE" dirty="0"/>
          </a:p>
        </p:txBody>
      </p:sp>
    </p:spTree>
    <p:extLst>
      <p:ext uri="{BB962C8B-B14F-4D97-AF65-F5344CB8AC3E}">
        <p14:creationId xmlns:p14="http://schemas.microsoft.com/office/powerpoint/2010/main" val="856599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1242D3D-2D46-463C-930B-C16A496F7013}"/>
              </a:ext>
            </a:extLst>
          </p:cNvPr>
          <p:cNvPicPr>
            <a:picLocks noChangeAspect="1"/>
          </p:cNvPicPr>
          <p:nvPr/>
        </p:nvPicPr>
        <p:blipFill>
          <a:blip r:embed="rId2"/>
          <a:stretch>
            <a:fillRect/>
          </a:stretch>
        </p:blipFill>
        <p:spPr>
          <a:xfrm>
            <a:off x="1" y="22870"/>
            <a:ext cx="12192902" cy="6863301"/>
          </a:xfrm>
          <a:prstGeom prst="rect">
            <a:avLst/>
          </a:prstGeom>
        </p:spPr>
      </p:pic>
      <p:sp>
        <p:nvSpPr>
          <p:cNvPr id="2" name="Title 1">
            <a:extLst>
              <a:ext uri="{FF2B5EF4-FFF2-40B4-BE49-F238E27FC236}">
                <a16:creationId xmlns:a16="http://schemas.microsoft.com/office/drawing/2014/main" id="{54C0FFDC-7DA1-436D-BAFF-DC27700AEAD0}"/>
              </a:ext>
            </a:extLst>
          </p:cNvPr>
          <p:cNvSpPr>
            <a:spLocks noGrp="1"/>
          </p:cNvSpPr>
          <p:nvPr>
            <p:ph type="title"/>
          </p:nvPr>
        </p:nvSpPr>
        <p:spPr>
          <a:xfrm>
            <a:off x="220134" y="114860"/>
            <a:ext cx="8596668" cy="1320800"/>
          </a:xfrm>
        </p:spPr>
        <p:txBody>
          <a:bodyPr/>
          <a:lstStyle/>
          <a:p>
            <a:r>
              <a:rPr lang="nb-NO" dirty="0"/>
              <a:t>Mål </a:t>
            </a:r>
            <a:r>
              <a:rPr lang="nb-NO" dirty="0" err="1"/>
              <a:t>och</a:t>
            </a:r>
            <a:r>
              <a:rPr lang="nb-NO" dirty="0"/>
              <a:t> </a:t>
            </a:r>
            <a:r>
              <a:rPr lang="nb-NO" dirty="0" err="1"/>
              <a:t>syfte</a:t>
            </a:r>
            <a:endParaRPr lang="nb-NO" dirty="0"/>
          </a:p>
        </p:txBody>
      </p:sp>
      <p:sp>
        <p:nvSpPr>
          <p:cNvPr id="3" name="Content Placeholder 2">
            <a:extLst>
              <a:ext uri="{FF2B5EF4-FFF2-40B4-BE49-F238E27FC236}">
                <a16:creationId xmlns:a16="http://schemas.microsoft.com/office/drawing/2014/main" id="{0492785C-EA1D-4AF6-8CE1-C87408262A9D}"/>
              </a:ext>
            </a:extLst>
          </p:cNvPr>
          <p:cNvSpPr>
            <a:spLocks noGrp="1"/>
          </p:cNvSpPr>
          <p:nvPr>
            <p:ph idx="1"/>
          </p:nvPr>
        </p:nvSpPr>
        <p:spPr>
          <a:xfrm>
            <a:off x="3860951" y="775261"/>
            <a:ext cx="8110915" cy="1560534"/>
          </a:xfrm>
        </p:spPr>
        <p:txBody>
          <a:bodyPr/>
          <a:lstStyle/>
          <a:p>
            <a:pPr marL="0" indent="0">
              <a:buNone/>
            </a:pPr>
            <a:r>
              <a:rPr lang="nb-NO" dirty="0"/>
              <a:t>Att skapa </a:t>
            </a:r>
            <a:r>
              <a:rPr lang="nb-NO" dirty="0" err="1"/>
              <a:t>trivsam</a:t>
            </a:r>
            <a:r>
              <a:rPr lang="nb-NO" dirty="0"/>
              <a:t> </a:t>
            </a:r>
            <a:r>
              <a:rPr lang="nb-NO" dirty="0" err="1"/>
              <a:t>och</a:t>
            </a:r>
            <a:r>
              <a:rPr lang="nb-NO" dirty="0"/>
              <a:t> trygg </a:t>
            </a:r>
            <a:r>
              <a:rPr lang="nb-NO" dirty="0" err="1"/>
              <a:t>miljö</a:t>
            </a:r>
            <a:r>
              <a:rPr lang="nb-NO" dirty="0"/>
              <a:t> </a:t>
            </a:r>
            <a:r>
              <a:rPr lang="nb-NO" dirty="0" err="1"/>
              <a:t>för</a:t>
            </a:r>
            <a:r>
              <a:rPr lang="nb-NO" dirty="0"/>
              <a:t> våra barn. </a:t>
            </a:r>
          </a:p>
          <a:p>
            <a:pPr marL="0" indent="0">
              <a:buNone/>
            </a:pPr>
            <a:r>
              <a:rPr lang="nb-NO" dirty="0"/>
              <a:t>Så </a:t>
            </a:r>
            <a:r>
              <a:rPr lang="nb-NO" dirty="0" err="1"/>
              <a:t>många</a:t>
            </a:r>
            <a:r>
              <a:rPr lang="nb-NO" dirty="0"/>
              <a:t> som </a:t>
            </a:r>
            <a:r>
              <a:rPr lang="nb-NO" dirty="0" err="1"/>
              <a:t>möjligt</a:t>
            </a:r>
            <a:r>
              <a:rPr lang="nb-NO" dirty="0"/>
              <a:t>, så </a:t>
            </a:r>
            <a:r>
              <a:rPr lang="nb-NO" dirty="0" err="1"/>
              <a:t>länge</a:t>
            </a:r>
            <a:r>
              <a:rPr lang="nb-NO" dirty="0"/>
              <a:t> som </a:t>
            </a:r>
            <a:r>
              <a:rPr lang="nb-NO" dirty="0" err="1"/>
              <a:t>möjligt</a:t>
            </a:r>
            <a:r>
              <a:rPr lang="nb-NO" dirty="0"/>
              <a:t> </a:t>
            </a:r>
            <a:r>
              <a:rPr lang="nb-NO" dirty="0" err="1"/>
              <a:t>och</a:t>
            </a:r>
            <a:r>
              <a:rPr lang="nb-NO" dirty="0"/>
              <a:t> så bra som </a:t>
            </a:r>
            <a:r>
              <a:rPr lang="nb-NO" dirty="0" err="1"/>
              <a:t>möjligt</a:t>
            </a:r>
            <a:endParaRPr lang="nb-NO" dirty="0"/>
          </a:p>
          <a:p>
            <a:pPr marL="0" indent="0">
              <a:buNone/>
            </a:pPr>
            <a:endParaRPr lang="nb-NO" dirty="0"/>
          </a:p>
        </p:txBody>
      </p:sp>
    </p:spTree>
    <p:extLst>
      <p:ext uri="{BB962C8B-B14F-4D97-AF65-F5344CB8AC3E}">
        <p14:creationId xmlns:p14="http://schemas.microsoft.com/office/powerpoint/2010/main" val="15583109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D08CE4A-CBB2-4568-A97D-ED7971636B1D}"/>
              </a:ext>
            </a:extLst>
          </p:cNvPr>
          <p:cNvSpPr>
            <a:spLocks noGrp="1"/>
          </p:cNvSpPr>
          <p:nvPr>
            <p:ph type="title"/>
          </p:nvPr>
        </p:nvSpPr>
        <p:spPr/>
        <p:txBody>
          <a:bodyPr/>
          <a:lstStyle/>
          <a:p>
            <a:r>
              <a:rPr lang="sv-SE" sz="3600" b="0" i="0" dirty="0">
                <a:solidFill>
                  <a:srgbClr val="000000"/>
                </a:solidFill>
                <a:effectLst/>
                <a:latin typeface="Times New Roman" panose="02020603050405020304" pitchFamily="18" charset="0"/>
              </a:rPr>
              <a:t>Mål för 2022: </a:t>
            </a:r>
            <a:br>
              <a:rPr lang="sv-SE" b="0" i="0" dirty="0">
                <a:solidFill>
                  <a:srgbClr val="000000"/>
                </a:solidFill>
                <a:effectLst/>
                <a:latin typeface="Times New Roman" panose="02020603050405020304" pitchFamily="18" charset="0"/>
              </a:rPr>
            </a:br>
            <a:endParaRPr lang="sv-SE" dirty="0"/>
          </a:p>
        </p:txBody>
      </p:sp>
      <p:sp>
        <p:nvSpPr>
          <p:cNvPr id="3" name="Platshållare för innehåll 2">
            <a:extLst>
              <a:ext uri="{FF2B5EF4-FFF2-40B4-BE49-F238E27FC236}">
                <a16:creationId xmlns:a16="http://schemas.microsoft.com/office/drawing/2014/main" id="{DEAD7B35-B792-4755-B04A-31BAA19E89C2}"/>
              </a:ext>
            </a:extLst>
          </p:cNvPr>
          <p:cNvSpPr>
            <a:spLocks noGrp="1"/>
          </p:cNvSpPr>
          <p:nvPr>
            <p:ph idx="1"/>
          </p:nvPr>
        </p:nvSpPr>
        <p:spPr>
          <a:xfrm>
            <a:off x="677334" y="1687485"/>
            <a:ext cx="8596668" cy="4353878"/>
          </a:xfrm>
        </p:spPr>
        <p:txBody>
          <a:bodyPr vert="horz" lIns="91440" tIns="45720" rIns="91440" bIns="45720" rtlCol="0" anchor="t">
            <a:normAutofit fontScale="55000" lnSpcReduction="20000"/>
          </a:bodyPr>
          <a:lstStyle/>
          <a:p>
            <a:pPr marL="0" indent="0" algn="l" rtl="0" fontAlgn="base">
              <a:buNone/>
            </a:pPr>
            <a:r>
              <a:rPr lang="sv-SE" sz="2500" b="1" i="0" dirty="0">
                <a:solidFill>
                  <a:srgbClr val="000000"/>
                </a:solidFill>
                <a:effectLst/>
                <a:latin typeface="Times New Roman" panose="02020603050405020304" pitchFamily="18" charset="0"/>
              </a:rPr>
              <a:t>1. Engagera fler i föreningen genom att motivera medlemmar att tycka att det är roligt att bidra i föreningen  </a:t>
            </a:r>
          </a:p>
          <a:p>
            <a:pPr lvl="1" fontAlgn="base">
              <a:buFont typeface="Wingdings" panose="05000000000000000000" pitchFamily="2" charset="2"/>
              <a:buChar char="Ø"/>
            </a:pPr>
            <a:r>
              <a:rPr lang="sv-SE" b="0" i="0" dirty="0">
                <a:solidFill>
                  <a:srgbClr val="000000"/>
                </a:solidFill>
                <a:effectLst/>
                <a:latin typeface="Times New Roman" panose="02020603050405020304" pitchFamily="18" charset="0"/>
              </a:rPr>
              <a:t>Öka antalet stödmedlemmar  </a:t>
            </a:r>
          </a:p>
          <a:p>
            <a:pPr lvl="1" fontAlgn="base">
              <a:buFont typeface="Wingdings" panose="05000000000000000000" pitchFamily="2" charset="2"/>
              <a:buChar char="Ø"/>
            </a:pPr>
            <a:r>
              <a:rPr lang="sv-SE" b="0" i="0" dirty="0">
                <a:solidFill>
                  <a:srgbClr val="000000"/>
                </a:solidFill>
                <a:effectLst/>
                <a:latin typeface="Times New Roman" panose="02020603050405020304" pitchFamily="18" charset="0"/>
              </a:rPr>
              <a:t>Öka antalet engagerade föräldrar (alla lag ska ha minst 2 lagföräldrar)  </a:t>
            </a:r>
          </a:p>
          <a:p>
            <a:pPr lvl="1" fontAlgn="base">
              <a:buFont typeface="Wingdings" panose="05000000000000000000" pitchFamily="2" charset="2"/>
              <a:buChar char="Ø"/>
            </a:pPr>
            <a:r>
              <a:rPr lang="sv-SE" b="0" i="0" dirty="0">
                <a:solidFill>
                  <a:srgbClr val="000000"/>
                </a:solidFill>
                <a:effectLst/>
                <a:latin typeface="Times New Roman" panose="02020603050405020304" pitchFamily="18" charset="0"/>
              </a:rPr>
              <a:t>Engagera ”gamla IFKare”  </a:t>
            </a:r>
          </a:p>
          <a:p>
            <a:pPr marL="0" indent="0" fontAlgn="base">
              <a:buNone/>
            </a:pPr>
            <a:r>
              <a:rPr lang="sv-SE" sz="2500" b="1" i="0" dirty="0">
                <a:solidFill>
                  <a:srgbClr val="000000"/>
                </a:solidFill>
                <a:effectLst/>
                <a:latin typeface="Times New Roman" panose="02020603050405020304" pitchFamily="18" charset="0"/>
              </a:rPr>
              <a:t>2. Förbättra organisation i föreningen   </a:t>
            </a:r>
          </a:p>
          <a:p>
            <a:pPr lvl="1" fontAlgn="base">
              <a:buFont typeface="Wingdings" panose="05000000000000000000" pitchFamily="2" charset="2"/>
              <a:buChar char="Ø"/>
            </a:pPr>
            <a:r>
              <a:rPr lang="sv-SE" b="0" i="0" dirty="0">
                <a:solidFill>
                  <a:srgbClr val="000000"/>
                </a:solidFill>
                <a:effectLst/>
                <a:latin typeface="Times New Roman" panose="02020603050405020304" pitchFamily="18" charset="0"/>
              </a:rPr>
              <a:t>Fungerande arbetsgrupper med tydliga ansvarsområden  </a:t>
            </a:r>
          </a:p>
          <a:p>
            <a:pPr lvl="1" fontAlgn="base">
              <a:buFont typeface="Wingdings" panose="05000000000000000000" pitchFamily="2" charset="2"/>
              <a:buChar char="Ø"/>
            </a:pPr>
            <a:r>
              <a:rPr lang="sv-SE" b="0" i="0" dirty="0">
                <a:solidFill>
                  <a:srgbClr val="000000"/>
                </a:solidFill>
                <a:effectLst/>
                <a:latin typeface="Times New Roman" panose="02020603050405020304" pitchFamily="18" charset="0"/>
              </a:rPr>
              <a:t>Få på plats dokument, rutiner och struktur  </a:t>
            </a:r>
          </a:p>
          <a:p>
            <a:pPr marL="0" indent="0" algn="l" rtl="0" fontAlgn="base">
              <a:buNone/>
            </a:pPr>
            <a:r>
              <a:rPr lang="sv-SE" sz="2500" b="1" i="0" dirty="0">
                <a:solidFill>
                  <a:srgbClr val="000000"/>
                </a:solidFill>
                <a:effectLst/>
                <a:latin typeface="Times New Roman" panose="02020603050405020304" pitchFamily="18" charset="0"/>
              </a:rPr>
              <a:t>3. Öka antalet kvinnliga medlemmar (aktiva och ledare)  </a:t>
            </a:r>
          </a:p>
          <a:p>
            <a:pPr marL="0" indent="0" algn="l" rtl="0" fontAlgn="base">
              <a:buNone/>
            </a:pPr>
            <a:r>
              <a:rPr lang="sv-SE" sz="2500" b="1" dirty="0">
                <a:solidFill>
                  <a:srgbClr val="000000"/>
                </a:solidFill>
                <a:latin typeface="Times New Roman" panose="02020603050405020304" pitchFamily="18" charset="0"/>
              </a:rPr>
              <a:t>4. </a:t>
            </a:r>
            <a:r>
              <a:rPr lang="sv-SE" sz="2500" b="1" i="0" dirty="0">
                <a:solidFill>
                  <a:srgbClr val="000000"/>
                </a:solidFill>
                <a:effectLst/>
                <a:latin typeface="Times New Roman" panose="02020603050405020304" pitchFamily="18" charset="0"/>
              </a:rPr>
              <a:t>Ökad trivsel för medlemmar  </a:t>
            </a:r>
          </a:p>
          <a:p>
            <a:pPr lvl="1" fontAlgn="base">
              <a:buFont typeface="Wingdings" panose="05000000000000000000" pitchFamily="2" charset="2"/>
              <a:buChar char="Ø"/>
            </a:pPr>
            <a:r>
              <a:rPr lang="sv-SE" b="0" i="0" dirty="0">
                <a:solidFill>
                  <a:srgbClr val="000000"/>
                </a:solidFill>
                <a:effectLst/>
                <a:latin typeface="Times New Roman" panose="02020603050405020304" pitchFamily="18" charset="0"/>
              </a:rPr>
              <a:t>Fler aktiviteter för barn o ungdomar  </a:t>
            </a:r>
          </a:p>
          <a:p>
            <a:pPr lvl="1" fontAlgn="base">
              <a:buFont typeface="Wingdings" panose="05000000000000000000" pitchFamily="2" charset="2"/>
              <a:buChar char="Ø"/>
            </a:pPr>
            <a:r>
              <a:rPr lang="sv-SE" b="0" i="0" dirty="0">
                <a:solidFill>
                  <a:srgbClr val="000000"/>
                </a:solidFill>
                <a:effectLst/>
                <a:latin typeface="Times New Roman" panose="02020603050405020304" pitchFamily="18" charset="0"/>
              </a:rPr>
              <a:t>Moderna verktyg och material för seniora lag   </a:t>
            </a:r>
          </a:p>
          <a:p>
            <a:pPr lvl="1" fontAlgn="base">
              <a:buFont typeface="Wingdings" panose="05000000000000000000" pitchFamily="2" charset="2"/>
              <a:buChar char="Ø"/>
            </a:pPr>
            <a:r>
              <a:rPr lang="sv-SE" b="0" i="0" dirty="0">
                <a:solidFill>
                  <a:srgbClr val="000000"/>
                </a:solidFill>
                <a:effectLst/>
                <a:latin typeface="Times New Roman" panose="02020603050405020304" pitchFamily="18" charset="0"/>
              </a:rPr>
              <a:t>Utöka kioskens öppettider  </a:t>
            </a:r>
          </a:p>
          <a:p>
            <a:pPr marL="0" indent="0" algn="l" rtl="0" fontAlgn="base">
              <a:buNone/>
            </a:pPr>
            <a:r>
              <a:rPr lang="sv-SE" sz="2500" b="1" i="0" dirty="0">
                <a:solidFill>
                  <a:srgbClr val="000000"/>
                </a:solidFill>
                <a:effectLst/>
                <a:latin typeface="Times New Roman" panose="02020603050405020304" pitchFamily="18" charset="0"/>
              </a:rPr>
              <a:t>5. Anläggning  </a:t>
            </a:r>
          </a:p>
          <a:p>
            <a:pPr lvl="1" fontAlgn="base">
              <a:buFont typeface="Wingdings" panose="05000000000000000000" pitchFamily="2" charset="2"/>
              <a:buChar char="Ø"/>
            </a:pPr>
            <a:r>
              <a:rPr lang="sv-SE" b="0" i="0" dirty="0">
                <a:solidFill>
                  <a:srgbClr val="000000"/>
                </a:solidFill>
                <a:effectLst/>
                <a:latin typeface="Times New Roman" panose="02020603050405020304" pitchFamily="18" charset="0"/>
              </a:rPr>
              <a:t>Avtal med kommunen på plats  </a:t>
            </a:r>
          </a:p>
          <a:p>
            <a:pPr lvl="1" fontAlgn="base">
              <a:buFont typeface="Wingdings" panose="05000000000000000000" pitchFamily="2" charset="2"/>
              <a:buChar char="Ø"/>
            </a:pPr>
            <a:r>
              <a:rPr lang="sv-SE" b="0" i="0" dirty="0">
                <a:solidFill>
                  <a:srgbClr val="000000"/>
                </a:solidFill>
                <a:effectLst/>
                <a:latin typeface="Times New Roman" panose="02020603050405020304" pitchFamily="18" charset="0"/>
              </a:rPr>
              <a:t>5 och 10 års plan Strömsvallen  </a:t>
            </a:r>
          </a:p>
          <a:p>
            <a:pPr lvl="1" fontAlgn="base">
              <a:buFont typeface="Wingdings" panose="05000000000000000000" pitchFamily="2" charset="2"/>
              <a:buChar char="Ø"/>
            </a:pPr>
            <a:r>
              <a:rPr lang="sv-SE" b="0" i="0" dirty="0">
                <a:solidFill>
                  <a:srgbClr val="000000"/>
                </a:solidFill>
                <a:effectLst/>
                <a:latin typeface="Times New Roman" panose="02020603050405020304" pitchFamily="18" charset="0"/>
              </a:rPr>
              <a:t>Nytt konstgräs  </a:t>
            </a:r>
          </a:p>
          <a:p>
            <a:pPr lvl="1" fontAlgn="base">
              <a:buFont typeface="Wingdings" panose="05000000000000000000" pitchFamily="2" charset="2"/>
              <a:buChar char="Ø"/>
            </a:pPr>
            <a:r>
              <a:rPr lang="sv-SE" b="0" i="0" dirty="0">
                <a:solidFill>
                  <a:srgbClr val="000000"/>
                </a:solidFill>
                <a:effectLst/>
                <a:latin typeface="Times New Roman" panose="02020603050405020304" pitchFamily="18" charset="0"/>
              </a:rPr>
              <a:t>Förbättrad skötsel av anläggningen genom kontinuerliga möten med kommunen  </a:t>
            </a:r>
          </a:p>
          <a:p>
            <a:pPr marL="0" indent="0" algn="l" rtl="0" fontAlgn="base">
              <a:buNone/>
            </a:pPr>
            <a:endParaRPr lang="sv-SE" dirty="0"/>
          </a:p>
        </p:txBody>
      </p:sp>
      <p:sp>
        <p:nvSpPr>
          <p:cNvPr id="4" name="Rectangle: Rounded Corners 3">
            <a:extLst>
              <a:ext uri="{FF2B5EF4-FFF2-40B4-BE49-F238E27FC236}">
                <a16:creationId xmlns:a16="http://schemas.microsoft.com/office/drawing/2014/main" id="{D443A981-75F3-4329-AFC5-F42D0D3CBA9E}"/>
              </a:ext>
            </a:extLst>
          </p:cNvPr>
          <p:cNvSpPr/>
          <p:nvPr/>
        </p:nvSpPr>
        <p:spPr>
          <a:xfrm>
            <a:off x="7696940" y="2583402"/>
            <a:ext cx="3449107" cy="29294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err="1"/>
              <a:t>Hur</a:t>
            </a:r>
            <a:r>
              <a:rPr lang="en-US" sz="3600" dirty="0"/>
              <a:t> </a:t>
            </a:r>
            <a:r>
              <a:rPr lang="en-US" sz="3600" dirty="0" err="1"/>
              <a:t>kan</a:t>
            </a:r>
            <a:r>
              <a:rPr lang="en-US" sz="3600" dirty="0"/>
              <a:t> du </a:t>
            </a:r>
            <a:r>
              <a:rPr lang="en-US" sz="3600" dirty="0" err="1"/>
              <a:t>bidra</a:t>
            </a:r>
            <a:r>
              <a:rPr lang="en-US" sz="3600" dirty="0"/>
              <a:t> till </a:t>
            </a:r>
            <a:r>
              <a:rPr lang="en-US" sz="3600" dirty="0" err="1"/>
              <a:t>att</a:t>
            </a:r>
            <a:r>
              <a:rPr lang="en-US" sz="3600" dirty="0"/>
              <a:t> </a:t>
            </a:r>
            <a:r>
              <a:rPr lang="en-US" sz="3600" dirty="0" err="1"/>
              <a:t>föreningen</a:t>
            </a:r>
            <a:r>
              <a:rPr lang="en-US" sz="3600" dirty="0"/>
              <a:t> </a:t>
            </a:r>
            <a:r>
              <a:rPr lang="en-US" sz="3600" dirty="0" err="1"/>
              <a:t>når</a:t>
            </a:r>
            <a:r>
              <a:rPr lang="en-US" sz="3600" dirty="0"/>
              <a:t> </a:t>
            </a:r>
            <a:r>
              <a:rPr lang="en-US" sz="3600" dirty="0" err="1"/>
              <a:t>sina</a:t>
            </a:r>
            <a:r>
              <a:rPr lang="en-US" sz="3600" dirty="0"/>
              <a:t> </a:t>
            </a:r>
            <a:r>
              <a:rPr lang="en-US" sz="3600" dirty="0" err="1"/>
              <a:t>mål</a:t>
            </a:r>
            <a:r>
              <a:rPr lang="en-US" sz="3600" dirty="0"/>
              <a:t>?</a:t>
            </a:r>
          </a:p>
        </p:txBody>
      </p:sp>
    </p:spTree>
    <p:extLst>
      <p:ext uri="{BB962C8B-B14F-4D97-AF65-F5344CB8AC3E}">
        <p14:creationId xmlns:p14="http://schemas.microsoft.com/office/powerpoint/2010/main" val="9035837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A411041-CC36-4ED0-AB64-90B06055C3B5}"/>
              </a:ext>
            </a:extLst>
          </p:cNvPr>
          <p:cNvSpPr>
            <a:spLocks noGrp="1"/>
          </p:cNvSpPr>
          <p:nvPr>
            <p:ph type="title"/>
          </p:nvPr>
        </p:nvSpPr>
        <p:spPr>
          <a:xfrm>
            <a:off x="677333" y="609600"/>
            <a:ext cx="8824475" cy="1320800"/>
          </a:xfrm>
        </p:spPr>
        <p:txBody>
          <a:bodyPr>
            <a:normAutofit/>
          </a:bodyPr>
          <a:lstStyle/>
          <a:p>
            <a:r>
              <a:rPr lang="sv-SE" sz="4800" spc="-50" dirty="0">
                <a:solidFill>
                  <a:srgbClr val="404040"/>
                </a:solidFill>
                <a:latin typeface="Calibri Light"/>
              </a:rPr>
              <a:t>Status för våra lag 2022</a:t>
            </a:r>
          </a:p>
        </p:txBody>
      </p:sp>
      <p:sp>
        <p:nvSpPr>
          <p:cNvPr id="3" name="Platshållare för innehåll 2">
            <a:extLst>
              <a:ext uri="{FF2B5EF4-FFF2-40B4-BE49-F238E27FC236}">
                <a16:creationId xmlns:a16="http://schemas.microsoft.com/office/drawing/2014/main" id="{132FADCC-6D88-4470-8A8E-977B3E6AEFBC}"/>
              </a:ext>
            </a:extLst>
          </p:cNvPr>
          <p:cNvSpPr>
            <a:spLocks noGrp="1"/>
          </p:cNvSpPr>
          <p:nvPr>
            <p:ph idx="1"/>
          </p:nvPr>
        </p:nvSpPr>
        <p:spPr/>
        <p:txBody>
          <a:bodyPr>
            <a:normAutofit/>
          </a:bodyPr>
          <a:lstStyle/>
          <a:p>
            <a:r>
              <a:rPr lang="sv-SE" sz="1800" b="1" i="0" dirty="0">
                <a:solidFill>
                  <a:srgbClr val="000000"/>
                </a:solidFill>
                <a:effectLst/>
                <a:latin typeface="Times New Roman" panose="02020603050405020304" pitchFamily="18" charset="0"/>
              </a:rPr>
              <a:t>Damlaget kommer att spela i division 4 </a:t>
            </a:r>
            <a:endParaRPr lang="sv-SE" dirty="0">
              <a:solidFill>
                <a:srgbClr val="000000"/>
              </a:solidFill>
              <a:latin typeface="Times New Roman" panose="02020603050405020304" pitchFamily="18" charset="0"/>
            </a:endParaRPr>
          </a:p>
          <a:p>
            <a:r>
              <a:rPr lang="sv-SE" b="1" dirty="0">
                <a:solidFill>
                  <a:srgbClr val="000000"/>
                </a:solidFill>
                <a:latin typeface="Times New Roman" panose="02020603050405020304" pitchFamily="18" charset="0"/>
              </a:rPr>
              <a:t>Herrlaget kommer att spela i division 5 </a:t>
            </a:r>
          </a:p>
          <a:p>
            <a:r>
              <a:rPr lang="sv-SE" b="1" dirty="0">
                <a:solidFill>
                  <a:srgbClr val="000000"/>
                </a:solidFill>
                <a:latin typeface="Times New Roman" panose="02020603050405020304" pitchFamily="18" charset="0"/>
              </a:rPr>
              <a:t>Herrlag 2 kommer att spela i division 7</a:t>
            </a:r>
          </a:p>
          <a:p>
            <a:r>
              <a:rPr lang="sv-SE" sz="1800" b="1" i="0" dirty="0">
                <a:solidFill>
                  <a:srgbClr val="000000"/>
                </a:solidFill>
                <a:effectLst/>
                <a:latin typeface="Times New Roman" panose="02020603050405020304" pitchFamily="18" charset="0"/>
              </a:rPr>
              <a:t>Barn och ungdomssidan, 19 lag </a:t>
            </a:r>
          </a:p>
        </p:txBody>
      </p:sp>
    </p:spTree>
    <p:extLst>
      <p:ext uri="{BB962C8B-B14F-4D97-AF65-F5344CB8AC3E}">
        <p14:creationId xmlns:p14="http://schemas.microsoft.com/office/powerpoint/2010/main" val="2587714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F12FC-4605-485C-A172-DA85B2BC517B}"/>
              </a:ext>
            </a:extLst>
          </p:cNvPr>
          <p:cNvSpPr>
            <a:spLocks noGrp="1"/>
          </p:cNvSpPr>
          <p:nvPr>
            <p:ph type="title"/>
          </p:nvPr>
        </p:nvSpPr>
        <p:spPr/>
        <p:txBody>
          <a:bodyPr/>
          <a:lstStyle/>
          <a:p>
            <a:r>
              <a:rPr lang="nb-NO" dirty="0" err="1"/>
              <a:t>Varför</a:t>
            </a:r>
            <a:r>
              <a:rPr lang="nb-NO" dirty="0"/>
              <a:t> </a:t>
            </a:r>
            <a:r>
              <a:rPr lang="nb-NO" dirty="0" err="1"/>
              <a:t>sportadmin</a:t>
            </a:r>
            <a:r>
              <a:rPr lang="nb-NO" dirty="0"/>
              <a:t>?</a:t>
            </a:r>
          </a:p>
        </p:txBody>
      </p:sp>
      <p:sp>
        <p:nvSpPr>
          <p:cNvPr id="3" name="Content Placeholder 2">
            <a:extLst>
              <a:ext uri="{FF2B5EF4-FFF2-40B4-BE49-F238E27FC236}">
                <a16:creationId xmlns:a16="http://schemas.microsoft.com/office/drawing/2014/main" id="{5A93A406-3AFD-4241-825D-C750F9DFB0F6}"/>
              </a:ext>
            </a:extLst>
          </p:cNvPr>
          <p:cNvSpPr>
            <a:spLocks noGrp="1"/>
          </p:cNvSpPr>
          <p:nvPr>
            <p:ph idx="1"/>
          </p:nvPr>
        </p:nvSpPr>
        <p:spPr>
          <a:xfrm>
            <a:off x="677334" y="1690073"/>
            <a:ext cx="8596668" cy="3880773"/>
          </a:xfrm>
        </p:spPr>
        <p:txBody>
          <a:bodyPr vert="horz" lIns="91440" tIns="45720" rIns="91440" bIns="45720" rtlCol="0" anchor="t">
            <a:normAutofit/>
          </a:bodyPr>
          <a:lstStyle/>
          <a:p>
            <a:r>
              <a:rPr lang="nb-NO" b="1" dirty="0" err="1"/>
              <a:t>Hjälp</a:t>
            </a:r>
            <a:r>
              <a:rPr lang="nb-NO" b="1" dirty="0"/>
              <a:t> </a:t>
            </a:r>
            <a:r>
              <a:rPr lang="nb-NO" b="1" dirty="0" err="1"/>
              <a:t>till</a:t>
            </a:r>
            <a:r>
              <a:rPr lang="nb-NO" b="1" dirty="0"/>
              <a:t> </a:t>
            </a:r>
            <a:r>
              <a:rPr lang="nb-NO" b="1" dirty="0" err="1"/>
              <a:t>föreningsekonomi</a:t>
            </a:r>
            <a:r>
              <a:rPr lang="nb-NO" dirty="0"/>
              <a:t>:</a:t>
            </a:r>
            <a:endParaRPr lang="en-US" dirty="0"/>
          </a:p>
          <a:p>
            <a:pPr lvl="1"/>
            <a:r>
              <a:rPr lang="nb-NO" dirty="0"/>
              <a:t>Automatisk registrering </a:t>
            </a:r>
            <a:r>
              <a:rPr lang="nb-NO" dirty="0" err="1"/>
              <a:t>för</a:t>
            </a:r>
            <a:r>
              <a:rPr lang="nb-NO" dirty="0"/>
              <a:t> LOK-</a:t>
            </a:r>
            <a:r>
              <a:rPr lang="nb-NO" dirty="0" err="1"/>
              <a:t>stödet</a:t>
            </a:r>
            <a:r>
              <a:rPr lang="nb-NO" dirty="0"/>
              <a:t>: IFK Strömstad får bidrag </a:t>
            </a:r>
            <a:r>
              <a:rPr lang="nb-NO" dirty="0" err="1"/>
              <a:t>för</a:t>
            </a:r>
            <a:r>
              <a:rPr lang="nb-NO" dirty="0"/>
              <a:t> </a:t>
            </a:r>
            <a:r>
              <a:rPr lang="nb-NO" dirty="0" err="1"/>
              <a:t>varje</a:t>
            </a:r>
            <a:r>
              <a:rPr lang="nb-NO" dirty="0"/>
              <a:t> barn </a:t>
            </a:r>
            <a:r>
              <a:rPr lang="nb-NO" dirty="0" err="1"/>
              <a:t>och</a:t>
            </a:r>
            <a:r>
              <a:rPr lang="nb-NO" dirty="0"/>
              <a:t> </a:t>
            </a:r>
            <a:r>
              <a:rPr lang="nb-NO" dirty="0" err="1"/>
              <a:t>ledare</a:t>
            </a:r>
            <a:r>
              <a:rPr lang="nb-NO" dirty="0"/>
              <a:t> som deltar i en aktivitet. </a:t>
            </a:r>
            <a:r>
              <a:rPr lang="nb-NO" dirty="0" err="1"/>
              <a:t>Viktigt</a:t>
            </a:r>
            <a:r>
              <a:rPr lang="nb-NO" dirty="0"/>
              <a:t> </a:t>
            </a:r>
            <a:r>
              <a:rPr lang="nb-NO" dirty="0" err="1"/>
              <a:t>för</a:t>
            </a:r>
            <a:r>
              <a:rPr lang="nb-NO" dirty="0"/>
              <a:t> </a:t>
            </a:r>
            <a:r>
              <a:rPr lang="nb-NO" dirty="0" err="1"/>
              <a:t>föreningens</a:t>
            </a:r>
            <a:r>
              <a:rPr lang="nb-NO" dirty="0"/>
              <a:t> </a:t>
            </a:r>
            <a:r>
              <a:rPr lang="nb-NO" dirty="0" err="1"/>
              <a:t>ekonomi</a:t>
            </a:r>
            <a:r>
              <a:rPr lang="nb-NO" dirty="0"/>
              <a:t>.</a:t>
            </a:r>
            <a:endParaRPr lang="en-US" dirty="0"/>
          </a:p>
          <a:p>
            <a:r>
              <a:rPr lang="nb-NO" b="1" dirty="0" err="1"/>
              <a:t>Hjälp</a:t>
            </a:r>
            <a:r>
              <a:rPr lang="nb-NO" b="1" dirty="0"/>
              <a:t> </a:t>
            </a:r>
            <a:r>
              <a:rPr lang="nb-NO" b="1" dirty="0" err="1"/>
              <a:t>till</a:t>
            </a:r>
            <a:r>
              <a:rPr lang="nb-NO" b="1" dirty="0"/>
              <a:t> </a:t>
            </a:r>
            <a:r>
              <a:rPr lang="nb-NO" b="1" dirty="0" err="1"/>
              <a:t>ledarna</a:t>
            </a:r>
            <a:r>
              <a:rPr lang="nb-NO" dirty="0"/>
              <a:t>:</a:t>
            </a:r>
          </a:p>
          <a:p>
            <a:pPr lvl="1"/>
            <a:r>
              <a:rPr lang="nb-NO" dirty="0" err="1"/>
              <a:t>Kommunikation</a:t>
            </a:r>
            <a:r>
              <a:rPr lang="nb-NO" dirty="0"/>
              <a:t> </a:t>
            </a:r>
            <a:r>
              <a:rPr lang="nb-NO" dirty="0" err="1"/>
              <a:t>inom</a:t>
            </a:r>
            <a:r>
              <a:rPr lang="nb-NO" dirty="0"/>
              <a:t> laget: kallelser </a:t>
            </a:r>
            <a:r>
              <a:rPr lang="nb-NO" dirty="0" err="1"/>
              <a:t>till</a:t>
            </a:r>
            <a:r>
              <a:rPr lang="nb-NO" dirty="0"/>
              <a:t> matcher </a:t>
            </a:r>
            <a:r>
              <a:rPr lang="nb-NO" dirty="0" err="1"/>
              <a:t>och</a:t>
            </a:r>
            <a:r>
              <a:rPr lang="nb-NO" dirty="0"/>
              <a:t> </a:t>
            </a:r>
            <a:r>
              <a:rPr lang="nb-NO" dirty="0" err="1"/>
              <a:t>träningar</a:t>
            </a:r>
            <a:r>
              <a:rPr lang="nb-NO" dirty="0"/>
              <a:t> </a:t>
            </a:r>
          </a:p>
          <a:p>
            <a:pPr lvl="1"/>
            <a:r>
              <a:rPr lang="nb-NO" dirty="0" err="1"/>
              <a:t>Kommunikation</a:t>
            </a:r>
            <a:r>
              <a:rPr lang="nb-NO" dirty="0"/>
              <a:t> </a:t>
            </a:r>
            <a:r>
              <a:rPr lang="nb-NO" dirty="0" err="1"/>
              <a:t>inom</a:t>
            </a:r>
            <a:r>
              <a:rPr lang="nb-NO" dirty="0"/>
              <a:t> </a:t>
            </a:r>
            <a:r>
              <a:rPr lang="nb-NO" dirty="0" err="1"/>
              <a:t>föreningen</a:t>
            </a:r>
            <a:r>
              <a:rPr lang="nb-NO" dirty="0"/>
              <a:t>: kallelser </a:t>
            </a:r>
            <a:r>
              <a:rPr lang="nb-NO" dirty="0" err="1"/>
              <a:t>till</a:t>
            </a:r>
            <a:r>
              <a:rPr lang="nb-NO" dirty="0"/>
              <a:t> </a:t>
            </a:r>
            <a:r>
              <a:rPr lang="nb-NO" dirty="0" err="1"/>
              <a:t>event</a:t>
            </a:r>
            <a:r>
              <a:rPr lang="nb-NO" dirty="0"/>
              <a:t> som IFK-dagen, </a:t>
            </a:r>
            <a:r>
              <a:rPr lang="nb-NO" dirty="0" err="1"/>
              <a:t>fotbollskolan</a:t>
            </a:r>
            <a:endParaRPr lang="nb-NO" dirty="0"/>
          </a:p>
          <a:p>
            <a:r>
              <a:rPr lang="nb-NO" b="1" dirty="0"/>
              <a:t>Digitalt medlemskort</a:t>
            </a:r>
          </a:p>
          <a:p>
            <a:pPr lvl="1"/>
            <a:r>
              <a:rPr lang="nb-NO" dirty="0" err="1"/>
              <a:t>Erbjudanden</a:t>
            </a:r>
            <a:r>
              <a:rPr lang="nb-NO" dirty="0"/>
              <a:t> </a:t>
            </a:r>
            <a:r>
              <a:rPr lang="nb-NO" dirty="0" err="1"/>
              <a:t>från</a:t>
            </a:r>
            <a:r>
              <a:rPr lang="nb-NO" dirty="0"/>
              <a:t> våra sponsorer</a:t>
            </a:r>
          </a:p>
          <a:p>
            <a:endParaRPr lang="nb-NO" dirty="0"/>
          </a:p>
          <a:p>
            <a:endParaRPr lang="nb-NO" dirty="0"/>
          </a:p>
        </p:txBody>
      </p:sp>
    </p:spTree>
    <p:extLst>
      <p:ext uri="{BB962C8B-B14F-4D97-AF65-F5344CB8AC3E}">
        <p14:creationId xmlns:p14="http://schemas.microsoft.com/office/powerpoint/2010/main" val="42721063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1B6C1-81B7-4107-BE06-EACA93811AB6}"/>
              </a:ext>
            </a:extLst>
          </p:cNvPr>
          <p:cNvSpPr>
            <a:spLocks noGrp="1"/>
          </p:cNvSpPr>
          <p:nvPr>
            <p:ph type="title"/>
          </p:nvPr>
        </p:nvSpPr>
        <p:spPr>
          <a:xfrm>
            <a:off x="804672" y="802955"/>
            <a:ext cx="4977976" cy="1454051"/>
          </a:xfrm>
        </p:spPr>
        <p:txBody>
          <a:bodyPr>
            <a:normAutofit/>
          </a:bodyPr>
          <a:lstStyle/>
          <a:p>
            <a:r>
              <a:rPr lang="nb-NO" dirty="0" err="1"/>
              <a:t>Lagkassan</a:t>
            </a:r>
            <a:endParaRPr lang="nb-NO" dirty="0"/>
          </a:p>
        </p:txBody>
      </p:sp>
      <p:sp>
        <p:nvSpPr>
          <p:cNvPr id="3" name="Content Placeholder 2">
            <a:extLst>
              <a:ext uri="{FF2B5EF4-FFF2-40B4-BE49-F238E27FC236}">
                <a16:creationId xmlns:a16="http://schemas.microsoft.com/office/drawing/2014/main" id="{A8B3C591-8923-4F89-A539-E11372961A1E}"/>
              </a:ext>
            </a:extLst>
          </p:cNvPr>
          <p:cNvSpPr>
            <a:spLocks noGrp="1"/>
          </p:cNvSpPr>
          <p:nvPr>
            <p:ph idx="1"/>
          </p:nvPr>
        </p:nvSpPr>
        <p:spPr>
          <a:xfrm>
            <a:off x="490194" y="1715678"/>
            <a:ext cx="5788058" cy="4920792"/>
          </a:xfrm>
        </p:spPr>
        <p:txBody>
          <a:bodyPr anchor="ctr">
            <a:normAutofit/>
          </a:bodyPr>
          <a:lstStyle/>
          <a:p>
            <a:r>
              <a:rPr lang="nb-NO" sz="2000" b="1" dirty="0" err="1">
                <a:solidFill>
                  <a:srgbClr val="000000"/>
                </a:solidFill>
              </a:rPr>
              <a:t>Föreningen</a:t>
            </a:r>
            <a:r>
              <a:rPr lang="nb-NO" sz="2000" b="1" dirty="0">
                <a:solidFill>
                  <a:srgbClr val="000000"/>
                </a:solidFill>
              </a:rPr>
              <a:t> har en </a:t>
            </a:r>
            <a:r>
              <a:rPr lang="nb-NO" sz="2000" b="1" dirty="0" err="1">
                <a:solidFill>
                  <a:srgbClr val="000000"/>
                </a:solidFill>
              </a:rPr>
              <a:t>budget</a:t>
            </a:r>
            <a:r>
              <a:rPr lang="nb-NO" sz="2000" b="1" dirty="0">
                <a:solidFill>
                  <a:srgbClr val="000000"/>
                </a:solidFill>
              </a:rPr>
              <a:t> </a:t>
            </a:r>
            <a:r>
              <a:rPr lang="nb-NO" sz="2000" b="1" dirty="0" err="1">
                <a:solidFill>
                  <a:srgbClr val="000000"/>
                </a:solidFill>
              </a:rPr>
              <a:t>för</a:t>
            </a:r>
            <a:r>
              <a:rPr lang="nb-NO" sz="2000" b="1" dirty="0">
                <a:solidFill>
                  <a:srgbClr val="000000"/>
                </a:solidFill>
              </a:rPr>
              <a:t> </a:t>
            </a:r>
            <a:r>
              <a:rPr lang="nb-NO" sz="2000" b="1" dirty="0" err="1">
                <a:solidFill>
                  <a:srgbClr val="000000"/>
                </a:solidFill>
              </a:rPr>
              <a:t>varje</a:t>
            </a:r>
            <a:r>
              <a:rPr lang="nb-NO" sz="2000" b="1" dirty="0">
                <a:solidFill>
                  <a:srgbClr val="000000"/>
                </a:solidFill>
              </a:rPr>
              <a:t> lag:</a:t>
            </a:r>
          </a:p>
          <a:p>
            <a:pPr lvl="1"/>
            <a:r>
              <a:rPr lang="nb-NO" sz="1800" dirty="0">
                <a:solidFill>
                  <a:srgbClr val="000000"/>
                </a:solidFill>
              </a:rPr>
              <a:t>Standard material som </a:t>
            </a:r>
            <a:r>
              <a:rPr lang="nb-NO" sz="1800" dirty="0" err="1">
                <a:solidFill>
                  <a:srgbClr val="000000"/>
                </a:solidFill>
              </a:rPr>
              <a:t>bollar</a:t>
            </a:r>
            <a:r>
              <a:rPr lang="nb-NO" sz="1800" dirty="0">
                <a:solidFill>
                  <a:srgbClr val="000000"/>
                </a:solidFill>
              </a:rPr>
              <a:t>, koner </a:t>
            </a:r>
            <a:r>
              <a:rPr lang="nb-NO" sz="1800" dirty="0" err="1">
                <a:solidFill>
                  <a:srgbClr val="000000"/>
                </a:solidFill>
              </a:rPr>
              <a:t>och</a:t>
            </a:r>
            <a:r>
              <a:rPr lang="nb-NO" sz="1800" dirty="0">
                <a:solidFill>
                  <a:srgbClr val="000000"/>
                </a:solidFill>
              </a:rPr>
              <a:t> </a:t>
            </a:r>
            <a:r>
              <a:rPr lang="nb-NO" sz="1800" dirty="0" err="1">
                <a:solidFill>
                  <a:srgbClr val="000000"/>
                </a:solidFill>
              </a:rPr>
              <a:t>västar</a:t>
            </a:r>
            <a:endParaRPr lang="nb-NO" sz="1800" dirty="0">
              <a:solidFill>
                <a:srgbClr val="000000"/>
              </a:solidFill>
            </a:endParaRPr>
          </a:p>
          <a:p>
            <a:pPr lvl="1"/>
            <a:r>
              <a:rPr lang="nb-NO" sz="1800" dirty="0" err="1">
                <a:solidFill>
                  <a:srgbClr val="000000"/>
                </a:solidFill>
              </a:rPr>
              <a:t>Träning</a:t>
            </a:r>
            <a:r>
              <a:rPr lang="nb-NO" sz="1800" dirty="0">
                <a:solidFill>
                  <a:srgbClr val="000000"/>
                </a:solidFill>
              </a:rPr>
              <a:t> </a:t>
            </a:r>
            <a:r>
              <a:rPr lang="nb-NO" sz="1800" dirty="0" err="1">
                <a:solidFill>
                  <a:srgbClr val="000000"/>
                </a:solidFill>
              </a:rPr>
              <a:t>och</a:t>
            </a:r>
            <a:r>
              <a:rPr lang="nb-NO" sz="1800" dirty="0">
                <a:solidFill>
                  <a:srgbClr val="000000"/>
                </a:solidFill>
              </a:rPr>
              <a:t> match avgifter tex </a:t>
            </a:r>
            <a:r>
              <a:rPr lang="nb-NO" sz="1800" dirty="0" err="1">
                <a:solidFill>
                  <a:srgbClr val="000000"/>
                </a:solidFill>
              </a:rPr>
              <a:t>domarkostnader</a:t>
            </a:r>
            <a:r>
              <a:rPr lang="nb-NO" sz="1800" dirty="0">
                <a:solidFill>
                  <a:srgbClr val="000000"/>
                </a:solidFill>
              </a:rPr>
              <a:t>, planhyra</a:t>
            </a:r>
          </a:p>
          <a:p>
            <a:r>
              <a:rPr lang="nb-NO" sz="2000" b="1" dirty="0" err="1">
                <a:solidFill>
                  <a:srgbClr val="000000"/>
                </a:solidFill>
              </a:rPr>
              <a:t>Varför</a:t>
            </a:r>
            <a:r>
              <a:rPr lang="nb-NO" sz="2000" b="1" dirty="0">
                <a:solidFill>
                  <a:srgbClr val="000000"/>
                </a:solidFill>
              </a:rPr>
              <a:t> lagkassa?</a:t>
            </a:r>
          </a:p>
          <a:p>
            <a:pPr lvl="1"/>
            <a:r>
              <a:rPr lang="nb-NO" sz="2000" dirty="0">
                <a:solidFill>
                  <a:srgbClr val="000000"/>
                </a:solidFill>
              </a:rPr>
              <a:t>Cuper </a:t>
            </a:r>
            <a:r>
              <a:rPr lang="nb-NO" sz="2000" dirty="0" err="1">
                <a:solidFill>
                  <a:srgbClr val="000000"/>
                </a:solidFill>
              </a:rPr>
              <a:t>och</a:t>
            </a:r>
            <a:r>
              <a:rPr lang="nb-NO" sz="2000" dirty="0">
                <a:solidFill>
                  <a:srgbClr val="000000"/>
                </a:solidFill>
              </a:rPr>
              <a:t> </a:t>
            </a:r>
            <a:r>
              <a:rPr lang="nb-NO" sz="2000" dirty="0" err="1">
                <a:solidFill>
                  <a:srgbClr val="000000"/>
                </a:solidFill>
              </a:rPr>
              <a:t>träningsläger</a:t>
            </a:r>
            <a:endParaRPr lang="nb-NO" sz="2000" dirty="0">
              <a:solidFill>
                <a:srgbClr val="000000"/>
              </a:solidFill>
            </a:endParaRPr>
          </a:p>
          <a:p>
            <a:pPr lvl="1"/>
            <a:r>
              <a:rPr lang="nb-NO" sz="2000" dirty="0" err="1">
                <a:solidFill>
                  <a:srgbClr val="000000"/>
                </a:solidFill>
              </a:rPr>
              <a:t>Lagavslutningar</a:t>
            </a:r>
            <a:r>
              <a:rPr lang="nb-NO" sz="2000" dirty="0">
                <a:solidFill>
                  <a:srgbClr val="000000"/>
                </a:solidFill>
              </a:rPr>
              <a:t> </a:t>
            </a:r>
          </a:p>
          <a:p>
            <a:pPr lvl="1"/>
            <a:r>
              <a:rPr lang="nb-NO" sz="2000" dirty="0">
                <a:solidFill>
                  <a:srgbClr val="000000"/>
                </a:solidFill>
              </a:rPr>
              <a:t>Andra </a:t>
            </a:r>
            <a:r>
              <a:rPr lang="nb-NO" sz="2000" dirty="0" err="1">
                <a:solidFill>
                  <a:srgbClr val="000000"/>
                </a:solidFill>
              </a:rPr>
              <a:t>roliga</a:t>
            </a:r>
            <a:r>
              <a:rPr lang="nb-NO" sz="2000" dirty="0">
                <a:solidFill>
                  <a:srgbClr val="000000"/>
                </a:solidFill>
              </a:rPr>
              <a:t> aktiviteter med laget</a:t>
            </a:r>
          </a:p>
          <a:p>
            <a:pPr lvl="1"/>
            <a:r>
              <a:rPr lang="nb-NO" sz="2000" dirty="0" err="1">
                <a:solidFill>
                  <a:srgbClr val="000000"/>
                </a:solidFill>
              </a:rPr>
              <a:t>Extra</a:t>
            </a:r>
            <a:r>
              <a:rPr lang="nb-NO" sz="2000" dirty="0">
                <a:solidFill>
                  <a:srgbClr val="000000"/>
                </a:solidFill>
              </a:rPr>
              <a:t> </a:t>
            </a:r>
            <a:r>
              <a:rPr lang="nb-NO" sz="2000" dirty="0" err="1">
                <a:solidFill>
                  <a:srgbClr val="000000"/>
                </a:solidFill>
              </a:rPr>
              <a:t>träningsmaterial</a:t>
            </a:r>
            <a:endParaRPr lang="nb-NO" sz="2000" dirty="0">
              <a:solidFill>
                <a:srgbClr val="000000"/>
              </a:solidFill>
            </a:endParaRPr>
          </a:p>
          <a:p>
            <a:pPr lvl="1"/>
            <a:endParaRPr lang="nb-NO" sz="2000" dirty="0">
              <a:solidFill>
                <a:srgbClr val="000000"/>
              </a:solidFill>
            </a:endParaRPr>
          </a:p>
        </p:txBody>
      </p:sp>
      <p:pic>
        <p:nvPicPr>
          <p:cNvPr id="7" name="Picture 6">
            <a:extLst>
              <a:ext uri="{FF2B5EF4-FFF2-40B4-BE49-F238E27FC236}">
                <a16:creationId xmlns:a16="http://schemas.microsoft.com/office/drawing/2014/main" id="{D27E0496-4021-479E-AA86-C097DD5A3415}"/>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t="11360" r="3" b="9745"/>
          <a:stretch/>
        </p:blipFill>
        <p:spPr>
          <a:xfrm>
            <a:off x="5982650" y="3076732"/>
            <a:ext cx="4792674" cy="3781268"/>
          </a:xfrm>
          <a:custGeom>
            <a:avLst/>
            <a:gdLst>
              <a:gd name="connsiteX0" fmla="*/ 2554615 w 4792674"/>
              <a:gd name="connsiteY0" fmla="*/ 0 h 3781268"/>
              <a:gd name="connsiteX1" fmla="*/ 4672942 w 4792674"/>
              <a:gd name="connsiteY1" fmla="*/ 1126306 h 3781268"/>
              <a:gd name="connsiteX2" fmla="*/ 4792674 w 4792674"/>
              <a:gd name="connsiteY2" fmla="*/ 1323391 h 3781268"/>
              <a:gd name="connsiteX3" fmla="*/ 4792674 w 4792674"/>
              <a:gd name="connsiteY3" fmla="*/ 3781268 h 3781268"/>
              <a:gd name="connsiteX4" fmla="*/ 313779 w 4792674"/>
              <a:gd name="connsiteY4" fmla="*/ 3781268 h 3781268"/>
              <a:gd name="connsiteX5" fmla="*/ 308328 w 4792674"/>
              <a:gd name="connsiteY5" fmla="*/ 3772297 h 3781268"/>
              <a:gd name="connsiteX6" fmla="*/ 0 w 4792674"/>
              <a:gd name="connsiteY6" fmla="*/ 2554615 h 3781268"/>
              <a:gd name="connsiteX7" fmla="*/ 2554615 w 4792674"/>
              <a:gd name="connsiteY7" fmla="*/ 0 h 3781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92674" h="3781268">
                <a:moveTo>
                  <a:pt x="2554615" y="0"/>
                </a:moveTo>
                <a:cubicBezTo>
                  <a:pt x="3436412" y="0"/>
                  <a:pt x="4213859" y="446774"/>
                  <a:pt x="4672942" y="1126306"/>
                </a:cubicBezTo>
                <a:lnTo>
                  <a:pt x="4792674" y="1323391"/>
                </a:lnTo>
                <a:lnTo>
                  <a:pt x="4792674" y="3781268"/>
                </a:lnTo>
                <a:lnTo>
                  <a:pt x="313779" y="3781268"/>
                </a:lnTo>
                <a:lnTo>
                  <a:pt x="308328" y="3772297"/>
                </a:lnTo>
                <a:cubicBezTo>
                  <a:pt x="111694" y="3410325"/>
                  <a:pt x="0" y="2995514"/>
                  <a:pt x="0" y="2554615"/>
                </a:cubicBezTo>
                <a:cubicBezTo>
                  <a:pt x="0" y="1143740"/>
                  <a:pt x="1143740" y="0"/>
                  <a:pt x="2554615" y="0"/>
                </a:cubicBezTo>
                <a:close/>
              </a:path>
            </a:pathLst>
          </a:custGeom>
          <a:effectLst>
            <a:softEdge rad="0"/>
          </a:effectLst>
        </p:spPr>
      </p:pic>
    </p:spTree>
    <p:extLst>
      <p:ext uri="{BB962C8B-B14F-4D97-AF65-F5344CB8AC3E}">
        <p14:creationId xmlns:p14="http://schemas.microsoft.com/office/powerpoint/2010/main" val="3431576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1B6C1-81B7-4107-BE06-EACA93811AB6}"/>
              </a:ext>
            </a:extLst>
          </p:cNvPr>
          <p:cNvSpPr>
            <a:spLocks noGrp="1"/>
          </p:cNvSpPr>
          <p:nvPr>
            <p:ph type="title"/>
          </p:nvPr>
        </p:nvSpPr>
        <p:spPr>
          <a:xfrm>
            <a:off x="804672" y="802955"/>
            <a:ext cx="4977976" cy="1454051"/>
          </a:xfrm>
        </p:spPr>
        <p:txBody>
          <a:bodyPr>
            <a:normAutofit/>
          </a:bodyPr>
          <a:lstStyle/>
          <a:p>
            <a:r>
              <a:rPr lang="sv-SE" dirty="0"/>
              <a:t>Pengar till lagkassan?</a:t>
            </a:r>
          </a:p>
        </p:txBody>
      </p:sp>
      <p:sp>
        <p:nvSpPr>
          <p:cNvPr id="3" name="Content Placeholder 2">
            <a:extLst>
              <a:ext uri="{FF2B5EF4-FFF2-40B4-BE49-F238E27FC236}">
                <a16:creationId xmlns:a16="http://schemas.microsoft.com/office/drawing/2014/main" id="{A8B3C591-8923-4F89-A539-E11372961A1E}"/>
              </a:ext>
            </a:extLst>
          </p:cNvPr>
          <p:cNvSpPr>
            <a:spLocks noGrp="1"/>
          </p:cNvSpPr>
          <p:nvPr>
            <p:ph idx="1"/>
          </p:nvPr>
        </p:nvSpPr>
        <p:spPr>
          <a:xfrm>
            <a:off x="490193" y="1715678"/>
            <a:ext cx="6834632" cy="4920792"/>
          </a:xfrm>
        </p:spPr>
        <p:txBody>
          <a:bodyPr anchor="ctr">
            <a:normAutofit/>
          </a:bodyPr>
          <a:lstStyle/>
          <a:p>
            <a:r>
              <a:rPr lang="sv-SE" sz="1600" b="1" dirty="0">
                <a:solidFill>
                  <a:srgbClr val="000000"/>
                </a:solidFill>
              </a:rPr>
              <a:t>Idrottsrabatten (faktureras med medlemsavgiften)</a:t>
            </a:r>
          </a:p>
          <a:p>
            <a:pPr lvl="1"/>
            <a:r>
              <a:rPr lang="sv-SE" sz="1200" dirty="0">
                <a:solidFill>
                  <a:srgbClr val="000000"/>
                </a:solidFill>
              </a:rPr>
              <a:t>2 ggr per år (april och oktober)</a:t>
            </a:r>
          </a:p>
          <a:p>
            <a:pPr lvl="1"/>
            <a:r>
              <a:rPr lang="sv-SE" sz="1200" dirty="0">
                <a:solidFill>
                  <a:srgbClr val="000000"/>
                </a:solidFill>
              </a:rPr>
              <a:t>Halva intäkten går till lagkassan</a:t>
            </a:r>
          </a:p>
          <a:p>
            <a:pPr lvl="1"/>
            <a:r>
              <a:rPr lang="sv-SE" sz="1200" dirty="0">
                <a:solidFill>
                  <a:srgbClr val="000000"/>
                </a:solidFill>
              </a:rPr>
              <a:t>Varje häfte kostar 100:-</a:t>
            </a:r>
          </a:p>
          <a:p>
            <a:pPr lvl="1"/>
            <a:r>
              <a:rPr lang="sv-SE" sz="1200" dirty="0">
                <a:solidFill>
                  <a:srgbClr val="000000"/>
                </a:solidFill>
              </a:rPr>
              <a:t>Minsta antal: 5st per hushåll (betala för 4 st)</a:t>
            </a:r>
          </a:p>
          <a:p>
            <a:r>
              <a:rPr lang="sv-SE" sz="1600" b="1" dirty="0">
                <a:solidFill>
                  <a:srgbClr val="000000"/>
                </a:solidFill>
              </a:rPr>
              <a:t>Sponsring</a:t>
            </a:r>
          </a:p>
          <a:p>
            <a:pPr lvl="1"/>
            <a:r>
              <a:rPr lang="sv-SE" sz="1300" dirty="0">
                <a:solidFill>
                  <a:srgbClr val="000000"/>
                </a:solidFill>
              </a:rPr>
              <a:t>15% av intäkten till lagkassan för rekrytering av nya sponsorer</a:t>
            </a:r>
          </a:p>
          <a:p>
            <a:pPr lvl="1"/>
            <a:r>
              <a:rPr lang="sv-SE" sz="1300" dirty="0">
                <a:solidFill>
                  <a:srgbClr val="000000"/>
                </a:solidFill>
              </a:rPr>
              <a:t>Lagen får inte ha egna sponsorer (tex tryck på tröja etc.)</a:t>
            </a:r>
          </a:p>
          <a:p>
            <a:pPr lvl="1"/>
            <a:r>
              <a:rPr lang="sv-SE" sz="1300" dirty="0">
                <a:solidFill>
                  <a:srgbClr val="000000"/>
                </a:solidFill>
              </a:rPr>
              <a:t>Ta kontakt med sponsorgruppen (Ali Moosavifar) innan ni kontaktar företag</a:t>
            </a:r>
          </a:p>
          <a:p>
            <a:r>
              <a:rPr lang="sv-SE" sz="1600" b="1" dirty="0">
                <a:solidFill>
                  <a:srgbClr val="000000"/>
                </a:solidFill>
              </a:rPr>
              <a:t>Kiosk</a:t>
            </a:r>
          </a:p>
          <a:p>
            <a:pPr lvl="1"/>
            <a:r>
              <a:rPr lang="sv-SE" sz="1400" dirty="0">
                <a:solidFill>
                  <a:srgbClr val="000000"/>
                </a:solidFill>
              </a:rPr>
              <a:t>1/3 av intäkten går till lagkassan</a:t>
            </a:r>
          </a:p>
          <a:p>
            <a:r>
              <a:rPr lang="sv-SE" sz="1600" b="1" dirty="0">
                <a:solidFill>
                  <a:srgbClr val="000000"/>
                </a:solidFill>
              </a:rPr>
              <a:t>Övrig försäljning</a:t>
            </a:r>
          </a:p>
          <a:p>
            <a:pPr lvl="1"/>
            <a:r>
              <a:rPr lang="sv-SE" sz="1200" dirty="0">
                <a:solidFill>
                  <a:srgbClr val="000000"/>
                </a:solidFill>
              </a:rPr>
              <a:t>Bingolotto uppsitarkväll 23 dec. (1/2 av intäkter går till laget)</a:t>
            </a:r>
          </a:p>
          <a:p>
            <a:pPr lvl="1"/>
            <a:r>
              <a:rPr lang="sv-SE" sz="1200" dirty="0">
                <a:solidFill>
                  <a:srgbClr val="000000"/>
                </a:solidFill>
              </a:rPr>
              <a:t>Alla intäkter går till lagkassan, tex kakförsäljning, lottförsäljning etc.</a:t>
            </a:r>
          </a:p>
        </p:txBody>
      </p:sp>
      <p:sp>
        <p:nvSpPr>
          <p:cNvPr id="8" name="Rectangle: Rounded Corners 7">
            <a:extLst>
              <a:ext uri="{FF2B5EF4-FFF2-40B4-BE49-F238E27FC236}">
                <a16:creationId xmlns:a16="http://schemas.microsoft.com/office/drawing/2014/main" id="{18C03556-18E5-441F-966E-853EFF72B2FB}"/>
              </a:ext>
            </a:extLst>
          </p:cNvPr>
          <p:cNvSpPr/>
          <p:nvPr/>
        </p:nvSpPr>
        <p:spPr>
          <a:xfrm>
            <a:off x="7324825" y="3244911"/>
            <a:ext cx="4291343" cy="30592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err="1"/>
              <a:t>Hur</a:t>
            </a:r>
            <a:r>
              <a:rPr lang="en-US" sz="3600" dirty="0"/>
              <a:t> </a:t>
            </a:r>
            <a:r>
              <a:rPr lang="en-US" sz="3600" dirty="0" err="1"/>
              <a:t>kan</a:t>
            </a:r>
            <a:r>
              <a:rPr lang="en-US" sz="3600" dirty="0"/>
              <a:t> Ni </a:t>
            </a:r>
            <a:r>
              <a:rPr lang="en-US" sz="3600" dirty="0" err="1"/>
              <a:t>bidra</a:t>
            </a:r>
            <a:r>
              <a:rPr lang="en-US" sz="3600" dirty="0"/>
              <a:t> till </a:t>
            </a:r>
            <a:r>
              <a:rPr lang="en-US" sz="3600" dirty="0" err="1"/>
              <a:t>att</a:t>
            </a:r>
            <a:r>
              <a:rPr lang="en-US" sz="3600" dirty="0"/>
              <a:t> </a:t>
            </a:r>
            <a:r>
              <a:rPr lang="en-US" sz="3600" dirty="0" err="1"/>
              <a:t>laget</a:t>
            </a:r>
            <a:r>
              <a:rPr lang="en-US" sz="3600" dirty="0"/>
              <a:t> </a:t>
            </a:r>
            <a:r>
              <a:rPr lang="en-US" sz="3600" dirty="0" err="1"/>
              <a:t>får</a:t>
            </a:r>
            <a:r>
              <a:rPr lang="en-US" sz="3600" dirty="0"/>
              <a:t> </a:t>
            </a:r>
            <a:r>
              <a:rPr lang="en-US" sz="3600" dirty="0" err="1"/>
              <a:t>pengar</a:t>
            </a:r>
            <a:r>
              <a:rPr lang="en-US" sz="3600" dirty="0"/>
              <a:t> till </a:t>
            </a:r>
            <a:r>
              <a:rPr lang="en-US" sz="3600" dirty="0" err="1"/>
              <a:t>roliga</a:t>
            </a:r>
            <a:r>
              <a:rPr lang="en-US" sz="3600" dirty="0"/>
              <a:t> </a:t>
            </a:r>
            <a:r>
              <a:rPr lang="en-US" sz="3600" dirty="0" err="1"/>
              <a:t>aktiviteter</a:t>
            </a:r>
            <a:r>
              <a:rPr lang="en-US" sz="3600" dirty="0"/>
              <a:t>?</a:t>
            </a:r>
          </a:p>
        </p:txBody>
      </p:sp>
      <p:pic>
        <p:nvPicPr>
          <p:cNvPr id="6" name="Picture 5">
            <a:extLst>
              <a:ext uri="{FF2B5EF4-FFF2-40B4-BE49-F238E27FC236}">
                <a16:creationId xmlns:a16="http://schemas.microsoft.com/office/drawing/2014/main" id="{270A2ED4-14D0-4293-9D9F-A0E012BA1174}"/>
              </a:ext>
            </a:extLst>
          </p:cNvPr>
          <p:cNvPicPr>
            <a:picLocks noChangeAspect="1"/>
          </p:cNvPicPr>
          <p:nvPr/>
        </p:nvPicPr>
        <p:blipFill>
          <a:blip r:embed="rId2"/>
          <a:stretch>
            <a:fillRect/>
          </a:stretch>
        </p:blipFill>
        <p:spPr>
          <a:xfrm>
            <a:off x="6096000" y="221530"/>
            <a:ext cx="3400424" cy="2852737"/>
          </a:xfrm>
          <a:prstGeom prst="rect">
            <a:avLst/>
          </a:prstGeom>
        </p:spPr>
      </p:pic>
    </p:spTree>
    <p:extLst>
      <p:ext uri="{BB962C8B-B14F-4D97-AF65-F5344CB8AC3E}">
        <p14:creationId xmlns:p14="http://schemas.microsoft.com/office/powerpoint/2010/main" val="22257082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ilderesultat for facebook">
            <a:hlinkClick r:id="rId2"/>
            <a:extLst>
              <a:ext uri="{FF2B5EF4-FFF2-40B4-BE49-F238E27FC236}">
                <a16:creationId xmlns:a16="http://schemas.microsoft.com/office/drawing/2014/main" id="{4B4EF1D4-1B47-4912-9536-862BA6A4D3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85837"/>
            <a:ext cx="4286250" cy="15144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5D657E5D-4C41-48FD-B31B-C8C776852E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904985"/>
            <a:ext cx="5331417" cy="2271978"/>
          </a:xfrm>
          <a:prstGeom prst="rect">
            <a:avLst/>
          </a:prstGeom>
        </p:spPr>
      </p:pic>
      <p:sp>
        <p:nvSpPr>
          <p:cNvPr id="3" name="Content Placeholder 2">
            <a:extLst>
              <a:ext uri="{FF2B5EF4-FFF2-40B4-BE49-F238E27FC236}">
                <a16:creationId xmlns:a16="http://schemas.microsoft.com/office/drawing/2014/main" id="{352C2129-971A-421C-8026-9ED2ECA6EADC}"/>
              </a:ext>
            </a:extLst>
          </p:cNvPr>
          <p:cNvSpPr>
            <a:spLocks noGrp="1"/>
          </p:cNvSpPr>
          <p:nvPr>
            <p:ph idx="1"/>
          </p:nvPr>
        </p:nvSpPr>
        <p:spPr>
          <a:xfrm>
            <a:off x="362857" y="478971"/>
            <a:ext cx="10990943" cy="5697992"/>
          </a:xfrm>
        </p:spPr>
        <p:txBody>
          <a:bodyPr vert="horz" lIns="91440" tIns="45720" rIns="91440" bIns="45720" rtlCol="0" anchor="t">
            <a:normAutofit/>
          </a:bodyPr>
          <a:lstStyle/>
          <a:p>
            <a:pPr marL="0" indent="0">
              <a:buNone/>
            </a:pPr>
            <a:r>
              <a:rPr lang="sv-SE" sz="5400" dirty="0"/>
              <a:t>Följ</a:t>
            </a:r>
            <a:r>
              <a:rPr lang="nb-NO" sz="5400" dirty="0"/>
              <a:t> oss på</a:t>
            </a:r>
          </a:p>
          <a:p>
            <a:pPr marL="0" indent="0">
              <a:buNone/>
            </a:pPr>
            <a:endParaRPr lang="nb-NO" sz="5400" dirty="0"/>
          </a:p>
          <a:p>
            <a:pPr marL="0" indent="0">
              <a:buNone/>
            </a:pPr>
            <a:endParaRPr lang="nb-NO" dirty="0"/>
          </a:p>
          <a:p>
            <a:pPr marL="0" indent="0">
              <a:buNone/>
            </a:pPr>
            <a:endParaRPr lang="nb-NO" dirty="0"/>
          </a:p>
          <a:p>
            <a:pPr marL="0" indent="0">
              <a:buNone/>
            </a:pPr>
            <a:r>
              <a:rPr lang="nb-NO" dirty="0"/>
              <a:t>@ifkstromstad </a:t>
            </a:r>
            <a:r>
              <a:rPr lang="nb-NO" dirty="0">
                <a:hlinkClick r:id="rId5"/>
              </a:rPr>
              <a:t>https://www.facebook.com/ifkstromstad</a:t>
            </a:r>
            <a:r>
              <a:rPr lang="nb-NO" dirty="0"/>
              <a:t> </a:t>
            </a:r>
          </a:p>
          <a:p>
            <a:pPr marL="0" indent="0">
              <a:buNone/>
            </a:pPr>
            <a:endParaRPr lang="nb-NO" dirty="0"/>
          </a:p>
          <a:p>
            <a:pPr marL="0" indent="0">
              <a:buNone/>
            </a:pPr>
            <a:endParaRPr lang="nb-NO" dirty="0"/>
          </a:p>
          <a:p>
            <a:pPr marL="0" indent="0">
              <a:buNone/>
            </a:pPr>
            <a:endParaRPr lang="nb-NO" dirty="0"/>
          </a:p>
          <a:p>
            <a:pPr marL="0" indent="0">
              <a:buNone/>
            </a:pPr>
            <a:endParaRPr lang="nb-NO" dirty="0"/>
          </a:p>
          <a:p>
            <a:pPr marL="0" indent="0">
              <a:buNone/>
            </a:pPr>
            <a:endParaRPr lang="nb-NO" dirty="0"/>
          </a:p>
          <a:p>
            <a:pPr marL="0" indent="0">
              <a:buNone/>
            </a:pPr>
            <a:r>
              <a:rPr lang="nb-NO" dirty="0"/>
              <a:t>@ifkstd1907    </a:t>
            </a:r>
            <a:r>
              <a:rPr lang="nb-NO" dirty="0">
                <a:hlinkClick r:id="rId6"/>
              </a:rPr>
              <a:t>https://www.instagram.com/ifkstd1907</a:t>
            </a:r>
            <a:r>
              <a:rPr lang="nb-NO" dirty="0"/>
              <a:t> </a:t>
            </a:r>
          </a:p>
        </p:txBody>
      </p:sp>
      <p:pic>
        <p:nvPicPr>
          <p:cNvPr id="9" name="Picture 8">
            <a:extLst>
              <a:ext uri="{FF2B5EF4-FFF2-40B4-BE49-F238E27FC236}">
                <a16:creationId xmlns:a16="http://schemas.microsoft.com/office/drawing/2014/main" id="{261CEA7D-95D2-462E-A910-2E2C0E020103}"/>
              </a:ext>
            </a:extLst>
          </p:cNvPr>
          <p:cNvPicPr>
            <a:picLocks noChangeAspect="1"/>
          </p:cNvPicPr>
          <p:nvPr/>
        </p:nvPicPr>
        <p:blipFill>
          <a:blip r:embed="rId7"/>
          <a:stretch>
            <a:fillRect/>
          </a:stretch>
        </p:blipFill>
        <p:spPr>
          <a:xfrm>
            <a:off x="6623787" y="377371"/>
            <a:ext cx="2815946" cy="3193925"/>
          </a:xfrm>
          <a:prstGeom prst="rect">
            <a:avLst/>
          </a:prstGeom>
        </p:spPr>
      </p:pic>
      <p:sp>
        <p:nvSpPr>
          <p:cNvPr id="4" name="Rectangle: Rounded Corners 3">
            <a:extLst>
              <a:ext uri="{FF2B5EF4-FFF2-40B4-BE49-F238E27FC236}">
                <a16:creationId xmlns:a16="http://schemas.microsoft.com/office/drawing/2014/main" id="{85E18759-5A39-47B0-913C-41059B9384C4}"/>
              </a:ext>
            </a:extLst>
          </p:cNvPr>
          <p:cNvSpPr/>
          <p:nvPr/>
        </p:nvSpPr>
        <p:spPr>
          <a:xfrm>
            <a:off x="6096000" y="142043"/>
            <a:ext cx="3545150" cy="2353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Hemsida</a:t>
            </a:r>
            <a:r>
              <a:rPr lang="en-US" dirty="0"/>
              <a:t>: www.ifkstromstad.se</a:t>
            </a:r>
          </a:p>
        </p:txBody>
      </p:sp>
    </p:spTree>
    <p:extLst>
      <p:ext uri="{BB962C8B-B14F-4D97-AF65-F5344CB8AC3E}">
        <p14:creationId xmlns:p14="http://schemas.microsoft.com/office/powerpoint/2010/main" val="18214984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C2B3B9A-38C8-48BF-978F-7DBC5B321AC9}"/>
              </a:ext>
            </a:extLst>
          </p:cNvPr>
          <p:cNvSpPr txBox="1">
            <a:spLocks noGrp="1"/>
          </p:cNvSpPr>
          <p:nvPr>
            <p:ph type="title"/>
          </p:nvPr>
        </p:nvSpPr>
        <p:spPr>
          <a:xfrm>
            <a:off x="1097280" y="286600"/>
            <a:ext cx="10058400" cy="1450759"/>
          </a:xfrm>
        </p:spPr>
        <p:txBody>
          <a:bodyPr/>
          <a:lstStyle/>
          <a:p>
            <a:pPr lvl="0"/>
            <a:r>
              <a:rPr lang="sv-SE"/>
              <a:t>Status i laget</a:t>
            </a:r>
          </a:p>
        </p:txBody>
      </p:sp>
      <p:sp>
        <p:nvSpPr>
          <p:cNvPr id="3" name="Platshållare för innehåll 2">
            <a:extLst>
              <a:ext uri="{FF2B5EF4-FFF2-40B4-BE49-F238E27FC236}">
                <a16:creationId xmlns:a16="http://schemas.microsoft.com/office/drawing/2014/main" id="{0E422889-3E23-4DF4-A24C-F60AA7CDC7F7}"/>
              </a:ext>
            </a:extLst>
          </p:cNvPr>
          <p:cNvSpPr txBox="1">
            <a:spLocks noGrp="1"/>
          </p:cNvSpPr>
          <p:nvPr>
            <p:ph idx="1"/>
          </p:nvPr>
        </p:nvSpPr>
        <p:spPr>
          <a:xfrm>
            <a:off x="639957" y="1912496"/>
            <a:ext cx="10058400" cy="4023360"/>
          </a:xfrm>
        </p:spPr>
        <p:txBody>
          <a:bodyPr>
            <a:normAutofit fontScale="70000" lnSpcReduction="20000"/>
          </a:bodyPr>
          <a:lstStyle/>
          <a:p>
            <a:pPr>
              <a:lnSpc>
                <a:spcPct val="70000"/>
              </a:lnSpc>
              <a:buFont typeface="Arial" pitchFamily="34"/>
              <a:buChar char="•"/>
            </a:pPr>
            <a:r>
              <a:rPr lang="sv-SE" sz="1900" dirty="0"/>
              <a:t>Härligt gäng som växer, idag är vi ca 8 </a:t>
            </a:r>
            <a:r>
              <a:rPr lang="sv-SE" sz="1900" dirty="0" err="1"/>
              <a:t>st</a:t>
            </a:r>
            <a:r>
              <a:rPr lang="sv-SE" sz="1900" dirty="0"/>
              <a:t> i laget</a:t>
            </a:r>
          </a:p>
          <a:p>
            <a:pPr>
              <a:lnSpc>
                <a:spcPct val="70000"/>
              </a:lnSpc>
              <a:buFont typeface="Arial" pitchFamily="34"/>
              <a:buChar char="•"/>
            </a:pPr>
            <a:r>
              <a:rPr lang="sv-SE" sz="1900" dirty="0"/>
              <a:t>2 Tränare:</a:t>
            </a:r>
            <a:endParaRPr lang="sv-SE" sz="1900" dirty="0">
              <a:cs typeface="Calibri"/>
            </a:endParaRPr>
          </a:p>
          <a:p>
            <a:pPr marL="383540" lvl="1">
              <a:lnSpc>
                <a:spcPct val="70000"/>
              </a:lnSpc>
              <a:buFont typeface="Arial" pitchFamily="34"/>
              <a:buChar char="•"/>
            </a:pPr>
            <a:r>
              <a:rPr lang="sv-SE" sz="1700" dirty="0" err="1"/>
              <a:t>Zeinab</a:t>
            </a:r>
            <a:endParaRPr lang="sv-SE" sz="1700" dirty="0" err="1">
              <a:cs typeface="Calibri"/>
            </a:endParaRPr>
          </a:p>
          <a:p>
            <a:pPr marL="383540" lvl="1">
              <a:lnSpc>
                <a:spcPct val="70000"/>
              </a:lnSpc>
              <a:buFont typeface="Arial" pitchFamily="34"/>
              <a:buChar char="•"/>
            </a:pPr>
            <a:r>
              <a:rPr lang="sv-SE" sz="1700" dirty="0" err="1">
                <a:cs typeface="Calibri"/>
              </a:rPr>
              <a:t>Kenn</a:t>
            </a:r>
            <a:endParaRPr lang="sv-SE" sz="1700" dirty="0">
              <a:cs typeface="Calibri"/>
            </a:endParaRPr>
          </a:p>
          <a:p>
            <a:pPr>
              <a:lnSpc>
                <a:spcPct val="70000"/>
              </a:lnSpc>
              <a:buFont typeface="Arial" pitchFamily="34"/>
              <a:buChar char="•"/>
            </a:pPr>
            <a:r>
              <a:rPr lang="sv-SE" sz="1900" dirty="0">
                <a:cs typeface="Calibri"/>
              </a:rPr>
              <a:t>Behov av 2 lagföräldrar och 1 lagledare</a:t>
            </a:r>
          </a:p>
          <a:p>
            <a:pPr>
              <a:lnSpc>
                <a:spcPct val="70000"/>
              </a:lnSpc>
              <a:buFont typeface="Arial" pitchFamily="34"/>
              <a:buChar char="•"/>
            </a:pPr>
            <a:r>
              <a:rPr lang="sv-SE" sz="1900" dirty="0">
                <a:cs typeface="Calibri"/>
              </a:rPr>
              <a:t> </a:t>
            </a:r>
            <a:r>
              <a:rPr lang="sv-SE" sz="1900" dirty="0"/>
              <a:t>Lagföräldrarna sitter till nästa föräldramöte då vi utser 2 nya.</a:t>
            </a:r>
            <a:endParaRPr lang="sv-SE" sz="1900" dirty="0">
              <a:cs typeface="Calibri"/>
            </a:endParaRPr>
          </a:p>
          <a:p>
            <a:pPr lvl="0">
              <a:lnSpc>
                <a:spcPct val="70000"/>
              </a:lnSpc>
              <a:buFont typeface="Arial" pitchFamily="34"/>
              <a:buChar char="•"/>
            </a:pPr>
            <a:r>
              <a:rPr lang="sv-SE" sz="1900" dirty="0"/>
              <a:t>Som lagförälder ska man:</a:t>
            </a:r>
          </a:p>
          <a:p>
            <a:pPr marL="383540" lvl="1">
              <a:lnSpc>
                <a:spcPct val="70000"/>
              </a:lnSpc>
              <a:buFont typeface="Arial" pitchFamily="34"/>
              <a:buChar char="•"/>
            </a:pPr>
            <a:r>
              <a:rPr lang="sv-SE" sz="1700" dirty="0"/>
              <a:t>Vid hemmamatcher, se till att vi bemannar kiosken.</a:t>
            </a:r>
            <a:endParaRPr lang="sv-SE" sz="1700" dirty="0">
              <a:cs typeface="Calibri"/>
            </a:endParaRPr>
          </a:p>
          <a:p>
            <a:pPr marL="383540" lvl="1">
              <a:lnSpc>
                <a:spcPct val="70000"/>
              </a:lnSpc>
              <a:buFont typeface="Arial" pitchFamily="34"/>
              <a:buChar char="•"/>
            </a:pPr>
            <a:r>
              <a:rPr lang="sv-SE" sz="1700" dirty="0"/>
              <a:t>Vid våra tilldelade </a:t>
            </a:r>
            <a:r>
              <a:rPr lang="sv-SE" sz="1700" dirty="0" err="1"/>
              <a:t>a-lagsmatcher</a:t>
            </a:r>
            <a:r>
              <a:rPr lang="sv-SE" sz="1700" dirty="0"/>
              <a:t> se till att kiosken är bemannad.</a:t>
            </a:r>
            <a:endParaRPr lang="sv-SE" sz="1700" dirty="0">
              <a:cs typeface="Calibri"/>
            </a:endParaRPr>
          </a:p>
          <a:p>
            <a:pPr marL="383540" lvl="1">
              <a:lnSpc>
                <a:spcPct val="70000"/>
              </a:lnSpc>
              <a:buFont typeface="Arial" pitchFamily="34"/>
              <a:buChar char="•"/>
            </a:pPr>
            <a:r>
              <a:rPr lang="sv-SE" sz="1700" dirty="0"/>
              <a:t>Trivsel: avslutning vår/höst, eventuell social aktivitet.</a:t>
            </a:r>
            <a:endParaRPr lang="sv-SE" sz="1700" dirty="0">
              <a:cs typeface="Calibri"/>
            </a:endParaRPr>
          </a:p>
          <a:p>
            <a:pPr marL="383540" lvl="1">
              <a:lnSpc>
                <a:spcPct val="70000"/>
              </a:lnSpc>
              <a:buFont typeface="Arial" pitchFamily="34"/>
              <a:buChar char="•"/>
            </a:pPr>
            <a:r>
              <a:rPr lang="sv-SE" sz="1700" dirty="0">
                <a:cs typeface="Calibri"/>
              </a:rPr>
              <a:t>Delta i planeringen till föreningens IFK-dag och barnavslutning</a:t>
            </a:r>
            <a:endParaRPr lang="sv-SE" sz="1700" dirty="0"/>
          </a:p>
          <a:p>
            <a:pPr>
              <a:lnSpc>
                <a:spcPct val="70000"/>
              </a:lnSpc>
              <a:buFont typeface="Arial" pitchFamily="34"/>
              <a:buChar char="•"/>
            </a:pPr>
            <a:r>
              <a:rPr lang="sv-SE" sz="1900" dirty="0">
                <a:ea typeface="Calibri"/>
                <a:cs typeface="Calibri"/>
              </a:rPr>
              <a:t>Lagledare sköter </a:t>
            </a:r>
            <a:r>
              <a:rPr lang="sv-SE" sz="1900" dirty="0" err="1">
                <a:ea typeface="Calibri"/>
                <a:cs typeface="Calibri"/>
              </a:rPr>
              <a:t>admin</a:t>
            </a:r>
            <a:r>
              <a:rPr lang="sv-SE" sz="1900" dirty="0">
                <a:ea typeface="Calibri"/>
                <a:cs typeface="Calibri"/>
              </a:rPr>
              <a:t> kring laget, så som träningstider/matchbokning/cuper</a:t>
            </a:r>
            <a:endParaRPr lang="sv-SE" sz="1900" dirty="0"/>
          </a:p>
          <a:p>
            <a:pPr lvl="0">
              <a:lnSpc>
                <a:spcPct val="70000"/>
              </a:lnSpc>
              <a:buFont typeface="Arial" pitchFamily="34"/>
              <a:buChar char="•"/>
            </a:pPr>
            <a:r>
              <a:rPr lang="sv-SE" sz="1900" dirty="0"/>
              <a:t>Info via Facebook och </a:t>
            </a:r>
            <a:r>
              <a:rPr lang="sv-SE" sz="1900" dirty="0" err="1"/>
              <a:t>sportadmin</a:t>
            </a:r>
            <a:r>
              <a:rPr lang="sv-SE" sz="1900" dirty="0"/>
              <a:t> </a:t>
            </a:r>
            <a:r>
              <a:rPr lang="sv-SE" sz="1900" dirty="0" err="1"/>
              <a:t>app</a:t>
            </a:r>
            <a:endParaRPr lang="sv-SE" sz="1900" dirty="0">
              <a:ea typeface="Calibri"/>
              <a:cs typeface="Calibri"/>
            </a:endParaRPr>
          </a:p>
          <a:p>
            <a:pPr marL="383540" lvl="1">
              <a:lnSpc>
                <a:spcPct val="70000"/>
              </a:lnSpc>
              <a:buFont typeface="Arial" pitchFamily="34"/>
              <a:buChar char="•"/>
            </a:pPr>
            <a:r>
              <a:rPr lang="sv-SE" sz="1700" dirty="0"/>
              <a:t>IFK Strömstad F12 (stängd grupp). </a:t>
            </a:r>
            <a:r>
              <a:rPr lang="sv-SE" sz="1700" b="1" dirty="0"/>
              <a:t>Alla behöver gå med i gruppen för mer info</a:t>
            </a:r>
            <a:endParaRPr lang="sv-SE" sz="1700" b="1" dirty="0">
              <a:cs typeface="Calibri"/>
            </a:endParaRPr>
          </a:p>
          <a:p>
            <a:pPr marL="566420" lvl="2">
              <a:lnSpc>
                <a:spcPct val="70000"/>
              </a:lnSpc>
              <a:buFont typeface="Arial" pitchFamily="34"/>
              <a:buChar char="•"/>
            </a:pPr>
            <a:r>
              <a:rPr lang="sv-SE" sz="1300" dirty="0">
                <a:ea typeface="Calibri"/>
                <a:cs typeface="Calibri"/>
                <a:hlinkClick r:id="rId2"/>
              </a:rPr>
              <a:t>IFK Strömstad F12 | Facebook</a:t>
            </a:r>
            <a:endParaRPr lang="sv-SE" sz="1300" b="1" dirty="0">
              <a:ea typeface="Calibri"/>
              <a:cs typeface="Calibri"/>
            </a:endParaRPr>
          </a:p>
          <a:p>
            <a:pPr marL="383540" lvl="1">
              <a:lnSpc>
                <a:spcPct val="70000"/>
              </a:lnSpc>
              <a:buFont typeface="Arial" pitchFamily="34"/>
              <a:buChar char="•"/>
            </a:pPr>
            <a:r>
              <a:rPr lang="sv-SE" sz="1700" dirty="0" err="1"/>
              <a:t>Sportadmin</a:t>
            </a:r>
            <a:r>
              <a:rPr lang="sv-SE" sz="1700" dirty="0"/>
              <a:t> app. </a:t>
            </a:r>
            <a:r>
              <a:rPr lang="sv-SE" sz="1700" b="1" dirty="0"/>
              <a:t>Har alla det i sina mobiler?</a:t>
            </a:r>
            <a:endParaRPr lang="sv-SE" sz="1700" b="1" dirty="0">
              <a:cs typeface="Calibri"/>
            </a:endParaRPr>
          </a:p>
          <a:p>
            <a:pPr>
              <a:lnSpc>
                <a:spcPct val="70000"/>
              </a:lnSpc>
              <a:buFont typeface="Arial" pitchFamily="34"/>
              <a:buChar char="•"/>
            </a:pPr>
            <a:r>
              <a:rPr lang="sv-SE" sz="1800" dirty="0"/>
              <a:t>Kalendern för laget finns även på </a:t>
            </a:r>
            <a:r>
              <a:rPr lang="sv-SE" sz="1800" dirty="0" err="1"/>
              <a:t>IFK’s</a:t>
            </a:r>
            <a:r>
              <a:rPr lang="sv-SE" sz="1800" dirty="0"/>
              <a:t> hemsida (</a:t>
            </a:r>
            <a:r>
              <a:rPr lang="sv-SE" sz="1800" dirty="0">
                <a:hlinkClick r:id="rId3"/>
              </a:rPr>
              <a:t>www.ifkstromstad.se</a:t>
            </a:r>
            <a:r>
              <a:rPr lang="sv-SE" sz="1800" dirty="0"/>
              <a:t>) </a:t>
            </a:r>
            <a:endParaRPr lang="sv-SE" sz="1800" dirty="0">
              <a:cs typeface="Calibri"/>
            </a:endParaRPr>
          </a:p>
          <a:p>
            <a:pPr lvl="0">
              <a:lnSpc>
                <a:spcPct val="70000"/>
              </a:lnSpc>
              <a:buFont typeface="Arial" pitchFamily="34"/>
              <a:buChar char="•"/>
            </a:pPr>
            <a:r>
              <a:rPr lang="sv-SE" sz="1800" dirty="0"/>
              <a:t>Kallelse till träning och match sker via </a:t>
            </a:r>
            <a:r>
              <a:rPr lang="sv-SE" sz="1800" dirty="0" err="1"/>
              <a:t>sportadmin</a:t>
            </a:r>
            <a:r>
              <a:rPr lang="sv-SE" sz="1800" dirty="0"/>
              <a:t> </a:t>
            </a:r>
            <a:r>
              <a:rPr lang="sv-SE" sz="1800" dirty="0" err="1"/>
              <a:t>app</a:t>
            </a:r>
            <a:r>
              <a:rPr lang="sv-SE" sz="1800" dirty="0"/>
              <a:t> och mail, viktigt att svara innan utsatt dag/tid.</a:t>
            </a:r>
            <a:endParaRPr lang="sv-SE" sz="1900" dirty="0"/>
          </a:p>
        </p:txBody>
      </p:sp>
      <p:sp>
        <p:nvSpPr>
          <p:cNvPr id="4" name="Rectangle: Rounded Corners 3">
            <a:extLst>
              <a:ext uri="{FF2B5EF4-FFF2-40B4-BE49-F238E27FC236}">
                <a16:creationId xmlns:a16="http://schemas.microsoft.com/office/drawing/2014/main" id="{3662D848-F6B9-40B9-8F68-CFF92C69BB13}"/>
              </a:ext>
            </a:extLst>
          </p:cNvPr>
          <p:cNvSpPr/>
          <p:nvPr/>
        </p:nvSpPr>
        <p:spPr>
          <a:xfrm>
            <a:off x="6800295" y="1979720"/>
            <a:ext cx="4751748" cy="31409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Vi </a:t>
            </a:r>
            <a:r>
              <a:rPr lang="en-US" dirty="0" err="1"/>
              <a:t>behöver</a:t>
            </a:r>
            <a:r>
              <a:rPr lang="en-US" dirty="0"/>
              <a:t> </a:t>
            </a:r>
            <a:r>
              <a:rPr lang="en-US" dirty="0" err="1"/>
              <a:t>bli</a:t>
            </a:r>
            <a:r>
              <a:rPr lang="en-US" dirty="0"/>
              <a:t> </a:t>
            </a:r>
            <a:r>
              <a:rPr lang="en-US" b="1" dirty="0" err="1"/>
              <a:t>fler</a:t>
            </a:r>
            <a:r>
              <a:rPr lang="en-US" b="1" dirty="0"/>
              <a:t> </a:t>
            </a:r>
            <a:r>
              <a:rPr lang="en-US" b="1" dirty="0" err="1"/>
              <a:t>ledare</a:t>
            </a:r>
            <a:r>
              <a:rPr lang="en-US" dirty="0"/>
              <a:t>, </a:t>
            </a:r>
            <a:r>
              <a:rPr lang="en-US" dirty="0" err="1"/>
              <a:t>speciellt</a:t>
            </a:r>
            <a:r>
              <a:rPr lang="en-US" dirty="0"/>
              <a:t> </a:t>
            </a:r>
            <a:r>
              <a:rPr lang="en-US" b="1" dirty="0" err="1"/>
              <a:t>kvinnliga</a:t>
            </a:r>
            <a:r>
              <a:rPr lang="en-US" b="1" dirty="0"/>
              <a:t> </a:t>
            </a:r>
            <a:r>
              <a:rPr lang="en-US" b="1" dirty="0" err="1"/>
              <a:t>ledare</a:t>
            </a:r>
            <a:r>
              <a:rPr lang="en-US" dirty="0"/>
              <a:t>. Inga </a:t>
            </a:r>
            <a:r>
              <a:rPr lang="en-US" dirty="0" err="1"/>
              <a:t>förkunskaper</a:t>
            </a:r>
            <a:r>
              <a:rPr lang="en-US" dirty="0"/>
              <a:t> </a:t>
            </a:r>
            <a:r>
              <a:rPr lang="en-US" dirty="0" err="1"/>
              <a:t>behövs</a:t>
            </a:r>
            <a:r>
              <a:rPr lang="en-US" dirty="0"/>
              <a:t>. IFK </a:t>
            </a:r>
            <a:r>
              <a:rPr lang="en-US" dirty="0" err="1"/>
              <a:t>Strömstad</a:t>
            </a:r>
            <a:r>
              <a:rPr lang="en-US" dirty="0"/>
              <a:t> </a:t>
            </a:r>
            <a:r>
              <a:rPr lang="en-US" dirty="0" err="1"/>
              <a:t>erbjuder</a:t>
            </a:r>
            <a:r>
              <a:rPr lang="en-US" dirty="0"/>
              <a:t> </a:t>
            </a:r>
            <a:r>
              <a:rPr lang="en-US" dirty="0" err="1"/>
              <a:t>kostnadsfria</a:t>
            </a:r>
            <a:r>
              <a:rPr lang="en-US" dirty="0"/>
              <a:t> </a:t>
            </a:r>
            <a:r>
              <a:rPr lang="en-US" dirty="0" err="1"/>
              <a:t>kurser</a:t>
            </a:r>
            <a:r>
              <a:rPr lang="en-US" dirty="0"/>
              <a:t>. </a:t>
            </a:r>
          </a:p>
          <a:p>
            <a:pPr algn="ctr"/>
            <a:r>
              <a:rPr lang="en-US" b="1" dirty="0" err="1"/>
              <a:t>Kontakta</a:t>
            </a:r>
            <a:r>
              <a:rPr lang="en-US" b="1" dirty="0"/>
              <a:t> </a:t>
            </a:r>
            <a:r>
              <a:rPr lang="en-US" b="1" dirty="0" err="1"/>
              <a:t>oss</a:t>
            </a:r>
            <a:r>
              <a:rPr lang="en-US" b="1" dirty="0"/>
              <a:t> </a:t>
            </a:r>
            <a:r>
              <a:rPr lang="en-US" b="1" dirty="0" err="1"/>
              <a:t>ledare</a:t>
            </a:r>
            <a:r>
              <a:rPr lang="en-US" b="1" dirty="0"/>
              <a:t> </a:t>
            </a:r>
            <a:r>
              <a:rPr lang="en-US" b="1" dirty="0" err="1"/>
              <a:t>eller</a:t>
            </a:r>
            <a:r>
              <a:rPr lang="en-US" b="1" dirty="0"/>
              <a:t> </a:t>
            </a:r>
            <a:r>
              <a:rPr lang="en-US" b="1" dirty="0" err="1"/>
              <a:t>styrelsen</a:t>
            </a:r>
            <a:r>
              <a:rPr lang="en-US" b="1" dirty="0"/>
              <a:t> vid </a:t>
            </a:r>
            <a:r>
              <a:rPr lang="en-US" b="1" dirty="0" err="1"/>
              <a:t>intresse</a:t>
            </a:r>
            <a:r>
              <a:rPr lang="en-US" b="1" dirty="0"/>
              <a: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4">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1B9DBD-CBDC-463F-9D5E-49F3BF585473}"/>
              </a:ext>
            </a:extLst>
          </p:cNvPr>
          <p:cNvSpPr txBox="1">
            <a:spLocks noGrp="1"/>
          </p:cNvSpPr>
          <p:nvPr>
            <p:ph type="title"/>
          </p:nvPr>
        </p:nvSpPr>
        <p:spPr>
          <a:xfrm>
            <a:off x="1097280" y="286600"/>
            <a:ext cx="10058400" cy="1450759"/>
          </a:xfrm>
        </p:spPr>
        <p:txBody>
          <a:bodyPr/>
          <a:lstStyle/>
          <a:p>
            <a:pPr lvl="0"/>
            <a:r>
              <a:rPr lang="sv-SE" dirty="0"/>
              <a:t>Planering 2022</a:t>
            </a:r>
          </a:p>
        </p:txBody>
      </p:sp>
      <p:sp>
        <p:nvSpPr>
          <p:cNvPr id="3" name="Platshållare för innehåll 2">
            <a:extLst>
              <a:ext uri="{FF2B5EF4-FFF2-40B4-BE49-F238E27FC236}">
                <a16:creationId xmlns:a16="http://schemas.microsoft.com/office/drawing/2014/main" id="{54B116AF-7C5D-4F65-8BF5-8711C27C5FC2}"/>
              </a:ext>
            </a:extLst>
          </p:cNvPr>
          <p:cNvSpPr txBox="1">
            <a:spLocks noGrp="1"/>
          </p:cNvSpPr>
          <p:nvPr>
            <p:ph idx="1"/>
          </p:nvPr>
        </p:nvSpPr>
        <p:spPr>
          <a:xfrm>
            <a:off x="1097280" y="1845734"/>
            <a:ext cx="10058400" cy="4383615"/>
          </a:xfrm>
        </p:spPr>
        <p:txBody>
          <a:bodyPr>
            <a:normAutofit fontScale="85000" lnSpcReduction="20000"/>
          </a:bodyPr>
          <a:lstStyle/>
          <a:p>
            <a:pPr>
              <a:lnSpc>
                <a:spcPct val="80000"/>
              </a:lnSpc>
              <a:buFont typeface="Arial" pitchFamily="34"/>
              <a:buChar char="•"/>
            </a:pPr>
            <a:r>
              <a:rPr lang="sv-SE" dirty="0"/>
              <a:t> Träningsdagar: 2 dagar i veckan, måndag och fredag</a:t>
            </a:r>
          </a:p>
          <a:p>
            <a:pPr>
              <a:lnSpc>
                <a:spcPct val="80000"/>
              </a:lnSpc>
              <a:buFont typeface="Arial" pitchFamily="34"/>
              <a:buChar char="•"/>
            </a:pPr>
            <a:r>
              <a:rPr lang="sv-SE" dirty="0"/>
              <a:t> 1 lag anmälda till seriespel, 7v7 - första matchen på söndag</a:t>
            </a:r>
            <a:endParaRPr lang="sv-SE" dirty="0">
              <a:cs typeface="Calibri"/>
            </a:endParaRPr>
          </a:p>
          <a:p>
            <a:pPr>
              <a:lnSpc>
                <a:spcPct val="80000"/>
              </a:lnSpc>
              <a:buFont typeface="Arial" pitchFamily="34"/>
              <a:buChar char="•"/>
            </a:pPr>
            <a:r>
              <a:rPr lang="sv-SE" dirty="0"/>
              <a:t> IFK dagen 14/5</a:t>
            </a:r>
            <a:endParaRPr lang="sv-SE" dirty="0">
              <a:cs typeface="Calibri"/>
            </a:endParaRPr>
          </a:p>
          <a:p>
            <a:pPr marL="383540" lvl="1">
              <a:lnSpc>
                <a:spcPct val="80000"/>
              </a:lnSpc>
              <a:buFont typeface="Arial" pitchFamily="34"/>
              <a:buChar char="•"/>
            </a:pPr>
            <a:r>
              <a:rPr lang="sv-SE" dirty="0">
                <a:cs typeface="Calibri"/>
              </a:rPr>
              <a:t>Träningsmatch mot Tanum – Erik försöker fixa</a:t>
            </a:r>
          </a:p>
          <a:p>
            <a:pPr marL="383540" lvl="1">
              <a:lnSpc>
                <a:spcPct val="80000"/>
              </a:lnSpc>
              <a:buFont typeface="Arial" pitchFamily="34"/>
              <a:buChar char="•"/>
            </a:pPr>
            <a:r>
              <a:rPr lang="sv-SE" dirty="0">
                <a:cs typeface="Calibri"/>
              </a:rPr>
              <a:t>Kiosk/grill ansvar 10.00-11.00 (3 föräldrar)</a:t>
            </a:r>
            <a:endParaRPr lang="sv-SE" dirty="0"/>
          </a:p>
          <a:p>
            <a:pPr lvl="0">
              <a:lnSpc>
                <a:spcPct val="80000"/>
              </a:lnSpc>
              <a:buFont typeface="Arial" pitchFamily="34"/>
              <a:buChar char="•"/>
            </a:pPr>
            <a:r>
              <a:rPr lang="sv-SE" dirty="0"/>
              <a:t> Cuper:</a:t>
            </a:r>
          </a:p>
          <a:p>
            <a:pPr marL="383540" lvl="1">
              <a:lnSpc>
                <a:spcPct val="80000"/>
              </a:lnSpc>
              <a:buFont typeface="Arial" pitchFamily="34"/>
              <a:buChar char="•"/>
            </a:pPr>
            <a:r>
              <a:rPr lang="sv-SE" dirty="0">
                <a:cs typeface="Calibri"/>
              </a:rPr>
              <a:t>Önskan är 1-dags cup eller på köravstånd utan </a:t>
            </a:r>
            <a:br>
              <a:rPr lang="sv-SE" dirty="0">
                <a:cs typeface="Calibri"/>
              </a:rPr>
            </a:br>
            <a:r>
              <a:rPr lang="sv-SE" dirty="0">
                <a:cs typeface="Calibri"/>
              </a:rPr>
              <a:t>övernattning</a:t>
            </a:r>
          </a:p>
          <a:p>
            <a:pPr>
              <a:lnSpc>
                <a:spcPct val="80000"/>
              </a:lnSpc>
              <a:buFont typeface="Arial" pitchFamily="34"/>
              <a:buChar char="•"/>
            </a:pPr>
            <a:r>
              <a:rPr lang="sv-SE" dirty="0">
                <a:cs typeface="Calibri"/>
              </a:rPr>
              <a:t> Fotografering 16 maj 17.00-17.30</a:t>
            </a:r>
          </a:p>
          <a:p>
            <a:pPr>
              <a:lnSpc>
                <a:spcPct val="80000"/>
              </a:lnSpc>
              <a:buFont typeface="Arial" pitchFamily="34"/>
              <a:buChar char="•"/>
            </a:pPr>
            <a:r>
              <a:rPr lang="sv-SE" dirty="0">
                <a:cs typeface="Calibri"/>
              </a:rPr>
              <a:t> </a:t>
            </a:r>
            <a:r>
              <a:rPr lang="sv-SE" dirty="0"/>
              <a:t>Fotbollsskola 14-15 juni (8-12år)</a:t>
            </a:r>
            <a:endParaRPr lang="sv-SE" dirty="0">
              <a:cs typeface="Calibri"/>
            </a:endParaRPr>
          </a:p>
          <a:p>
            <a:pPr>
              <a:lnSpc>
                <a:spcPct val="80000"/>
              </a:lnSpc>
              <a:buFont typeface="Arial" pitchFamily="34"/>
              <a:buChar char="•"/>
            </a:pPr>
            <a:r>
              <a:rPr lang="sv-SE" dirty="0">
                <a:ea typeface="Calibri"/>
                <a:cs typeface="Calibri"/>
              </a:rPr>
              <a:t> Kioskansvar vardag (IFK bemannar kiosken måndag/torsdag kväll)</a:t>
            </a:r>
            <a:endParaRPr lang="sv-SE" dirty="0"/>
          </a:p>
          <a:p>
            <a:pPr marL="383540" lvl="1">
              <a:lnSpc>
                <a:spcPct val="80000"/>
              </a:lnSpc>
              <a:buFont typeface="Arial" pitchFamily="34"/>
              <a:buChar char="•"/>
            </a:pPr>
            <a:r>
              <a:rPr lang="sv-SE" dirty="0">
                <a:ea typeface="Calibri"/>
                <a:cs typeface="Calibri"/>
              </a:rPr>
              <a:t>26/5 (röd dag)</a:t>
            </a:r>
          </a:p>
          <a:p>
            <a:pPr marL="383540" lvl="1">
              <a:lnSpc>
                <a:spcPct val="80000"/>
              </a:lnSpc>
              <a:buFont typeface="Arial" pitchFamily="34"/>
              <a:buChar char="•"/>
            </a:pPr>
            <a:r>
              <a:rPr lang="sv-SE" dirty="0">
                <a:ea typeface="Calibri"/>
                <a:cs typeface="Calibri"/>
              </a:rPr>
              <a:t>15/9</a:t>
            </a:r>
          </a:p>
          <a:p>
            <a:pPr>
              <a:lnSpc>
                <a:spcPct val="80000"/>
              </a:lnSpc>
              <a:buFont typeface="Arial" pitchFamily="34"/>
              <a:buChar char="•"/>
            </a:pPr>
            <a:r>
              <a:rPr lang="sv-SE" dirty="0"/>
              <a:t> Bollflickor, samt kioskansvar</a:t>
            </a:r>
            <a:endParaRPr lang="sv-SE" dirty="0">
              <a:cs typeface="Calibri"/>
            </a:endParaRPr>
          </a:p>
          <a:p>
            <a:pPr marL="0" indent="0">
              <a:lnSpc>
                <a:spcPct val="80000"/>
              </a:lnSpc>
              <a:buNone/>
            </a:pPr>
            <a:r>
              <a:rPr lang="sv-SE" dirty="0"/>
              <a:t>        20/8 Ödsmål herr</a:t>
            </a:r>
            <a:br>
              <a:rPr lang="sv-SE" dirty="0"/>
            </a:br>
            <a:r>
              <a:rPr lang="sv-SE" dirty="0">
                <a:cs typeface="Calibri"/>
              </a:rPr>
              <a:t>        28/8 Svarteborg dam</a:t>
            </a:r>
          </a:p>
          <a:p>
            <a:pPr marL="0" lvl="0" indent="0">
              <a:lnSpc>
                <a:spcPct val="80000"/>
              </a:lnSpc>
              <a:buNone/>
            </a:pPr>
            <a:endParaRPr lang="sv-SE" dirty="0">
              <a:cs typeface="Calibri"/>
            </a:endParaRPr>
          </a:p>
          <a:p>
            <a:pPr lvl="0">
              <a:lnSpc>
                <a:spcPct val="80000"/>
              </a:lnSpc>
              <a:buFont typeface="Arial" pitchFamily="34"/>
              <a:buChar char="•"/>
            </a:pPr>
            <a:endParaRPr lang="sv-SE" dirty="0"/>
          </a:p>
          <a:p>
            <a:pPr lvl="0">
              <a:lnSpc>
                <a:spcPct val="80000"/>
              </a:lnSpc>
              <a:buFont typeface="Arial" pitchFamily="34"/>
              <a:buChar char="•"/>
            </a:pPr>
            <a:endParaRPr lang="sv-SE" dirty="0">
              <a:cs typeface="Calibri"/>
            </a:endParaRPr>
          </a:p>
          <a:p>
            <a:pPr marL="0" lvl="0" indent="0">
              <a:lnSpc>
                <a:spcPct val="80000"/>
              </a:lnSpc>
              <a:buNone/>
            </a:pPr>
            <a:endParaRPr lang="sv-SE" b="1" dirty="0">
              <a:solidFill>
                <a:srgbClr val="000000"/>
              </a:solidFill>
              <a:cs typeface="Calibri"/>
            </a:endParaRPr>
          </a:p>
          <a:p>
            <a:pPr>
              <a:lnSpc>
                <a:spcPct val="80000"/>
              </a:lnSpc>
              <a:buFont typeface="Arial" pitchFamily="34"/>
              <a:buChar char="•"/>
            </a:pPr>
            <a:endParaRPr lang="sv-SE" dirty="0">
              <a:cs typeface="Calibri"/>
            </a:endParaRPr>
          </a:p>
        </p:txBody>
      </p:sp>
      <p:sp>
        <p:nvSpPr>
          <p:cNvPr id="4" name="Rectangle: Rounded Corners 3">
            <a:extLst>
              <a:ext uri="{FF2B5EF4-FFF2-40B4-BE49-F238E27FC236}">
                <a16:creationId xmlns:a16="http://schemas.microsoft.com/office/drawing/2014/main" id="{5BFC7397-1E0A-484A-8DE6-C09F3E7FB34B}"/>
              </a:ext>
            </a:extLst>
          </p:cNvPr>
          <p:cNvSpPr/>
          <p:nvPr/>
        </p:nvSpPr>
        <p:spPr>
          <a:xfrm>
            <a:off x="7150444" y="3419104"/>
            <a:ext cx="4456590" cy="23947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Har </a:t>
            </a:r>
            <a:r>
              <a:rPr lang="en-US" sz="3200" dirty="0" err="1"/>
              <a:t>ni</a:t>
            </a:r>
            <a:r>
              <a:rPr lang="en-US" sz="3200" dirty="0"/>
              <a:t> </a:t>
            </a:r>
            <a:r>
              <a:rPr lang="en-US" sz="3200" dirty="0" err="1"/>
              <a:t>förslag</a:t>
            </a:r>
            <a:r>
              <a:rPr lang="en-US" sz="3200" dirty="0"/>
              <a:t> </a:t>
            </a:r>
            <a:r>
              <a:rPr lang="en-US" sz="3200" dirty="0" err="1"/>
              <a:t>på</a:t>
            </a:r>
            <a:r>
              <a:rPr lang="en-US" sz="3200" dirty="0"/>
              <a:t> </a:t>
            </a:r>
            <a:r>
              <a:rPr lang="en-US" sz="3200" dirty="0" err="1"/>
              <a:t>andra</a:t>
            </a:r>
            <a:r>
              <a:rPr lang="en-US" sz="3200" dirty="0"/>
              <a:t> </a:t>
            </a:r>
            <a:r>
              <a:rPr lang="en-US" sz="3200" dirty="0" err="1"/>
              <a:t>roliga</a:t>
            </a:r>
            <a:r>
              <a:rPr lang="en-US" sz="3200" dirty="0"/>
              <a:t> </a:t>
            </a:r>
            <a:r>
              <a:rPr lang="en-US" sz="3200" dirty="0" err="1"/>
              <a:t>aktiviteter</a:t>
            </a:r>
            <a:r>
              <a:rPr lang="en-US" sz="3200" dirty="0"/>
              <a:t> </a:t>
            </a:r>
            <a:r>
              <a:rPr lang="en-US" sz="3200" dirty="0" err="1"/>
              <a:t>för</a:t>
            </a:r>
            <a:r>
              <a:rPr lang="en-US" sz="3200" dirty="0"/>
              <a:t> </a:t>
            </a:r>
            <a:r>
              <a:rPr lang="en-US" sz="3200" dirty="0" err="1"/>
              <a:t>barnen</a:t>
            </a:r>
            <a:r>
              <a:rPr lang="en-US" sz="3200" dirty="0"/>
              <a: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B95A684-C8C4-4069-89E2-DF123AABE9F9}"/>
              </a:ext>
            </a:extLst>
          </p:cNvPr>
          <p:cNvSpPr txBox="1">
            <a:spLocks noGrp="1"/>
          </p:cNvSpPr>
          <p:nvPr>
            <p:ph type="title"/>
          </p:nvPr>
        </p:nvSpPr>
        <p:spPr>
          <a:xfrm>
            <a:off x="1097280" y="286600"/>
            <a:ext cx="10058400" cy="1450759"/>
          </a:xfrm>
        </p:spPr>
        <p:txBody>
          <a:bodyPr>
            <a:normAutofit/>
          </a:bodyPr>
          <a:lstStyle/>
          <a:p>
            <a:pPr lvl="0"/>
            <a:r>
              <a:rPr lang="sv-SE" sz="4000"/>
              <a:t>Träning</a:t>
            </a:r>
          </a:p>
        </p:txBody>
      </p:sp>
      <p:sp>
        <p:nvSpPr>
          <p:cNvPr id="3" name="Platshållare för innehåll 2">
            <a:extLst>
              <a:ext uri="{FF2B5EF4-FFF2-40B4-BE49-F238E27FC236}">
                <a16:creationId xmlns:a16="http://schemas.microsoft.com/office/drawing/2014/main" id="{78605EE8-47DB-4413-A599-DE4C00B6C893}"/>
              </a:ext>
            </a:extLst>
          </p:cNvPr>
          <p:cNvSpPr txBox="1">
            <a:spLocks noGrp="1"/>
          </p:cNvSpPr>
          <p:nvPr>
            <p:ph idx="1"/>
          </p:nvPr>
        </p:nvSpPr>
        <p:spPr>
          <a:xfrm>
            <a:off x="1353069" y="2042322"/>
            <a:ext cx="10058400" cy="4378869"/>
          </a:xfrm>
        </p:spPr>
        <p:txBody>
          <a:bodyPr>
            <a:normAutofit fontScale="77500" lnSpcReduction="20000"/>
          </a:bodyPr>
          <a:lstStyle/>
          <a:p>
            <a:pPr lvl="0">
              <a:lnSpc>
                <a:spcPct val="50000"/>
              </a:lnSpc>
              <a:buFont typeface="Arial" pitchFamily="34"/>
              <a:buChar char="•"/>
            </a:pPr>
            <a:r>
              <a:rPr lang="sv-SE" b="1" dirty="0"/>
              <a:t>Målsättning: </a:t>
            </a:r>
          </a:p>
          <a:p>
            <a:pPr lvl="0">
              <a:lnSpc>
                <a:spcPct val="50000"/>
              </a:lnSpc>
              <a:buFont typeface="Arial" pitchFamily="34"/>
              <a:buChar char="•"/>
            </a:pPr>
            <a:r>
              <a:rPr lang="sv-SE" b="1" dirty="0"/>
              <a:t>Våra 4 k:n  </a:t>
            </a:r>
          </a:p>
          <a:p>
            <a:pPr marL="383540" lvl="1">
              <a:lnSpc>
                <a:spcPct val="100000"/>
              </a:lnSpc>
              <a:buFont typeface="Arial" pitchFamily="34"/>
              <a:buChar char="•"/>
            </a:pPr>
            <a:r>
              <a:rPr lang="sv-SE" b="1" dirty="0"/>
              <a:t>K</a:t>
            </a:r>
            <a:r>
              <a:rPr lang="sv-SE" dirty="0"/>
              <a:t>amratskap, vi respekterar alla, är goda kamrater, peppar och berömmer varandra istället för att gnälla på varandra. </a:t>
            </a:r>
            <a:endParaRPr lang="sv-SE" dirty="0">
              <a:cs typeface="Calibri"/>
            </a:endParaRPr>
          </a:p>
          <a:p>
            <a:pPr marL="383540" lvl="1">
              <a:lnSpc>
                <a:spcPct val="100000"/>
              </a:lnSpc>
              <a:buFont typeface="Arial" pitchFamily="34"/>
              <a:buChar char="•"/>
            </a:pPr>
            <a:r>
              <a:rPr lang="sv-SE" b="1" dirty="0"/>
              <a:t>K</a:t>
            </a:r>
            <a:r>
              <a:rPr lang="sv-SE" dirty="0"/>
              <a:t>ämpa, vi gör alltid vårt bästa och ger inte upp.</a:t>
            </a:r>
            <a:endParaRPr lang="sv-SE" dirty="0">
              <a:cs typeface="Calibri"/>
            </a:endParaRPr>
          </a:p>
          <a:p>
            <a:pPr marL="383540" lvl="1">
              <a:lnSpc>
                <a:spcPct val="100000"/>
              </a:lnSpc>
              <a:buFont typeface="Arial" pitchFamily="34"/>
              <a:buChar char="•"/>
            </a:pPr>
            <a:r>
              <a:rPr lang="sv-SE" b="1" dirty="0"/>
              <a:t>K</a:t>
            </a:r>
            <a:r>
              <a:rPr lang="sv-SE" dirty="0"/>
              <a:t>unskap, vi lär oss massa olika färdigheter, på träning testar vi och vi vågar misslyckas. Vi är på träning för att lära oss fotboll. Lägger andra diskussioner åt sidan. Vi lyssnar på ledarnas instruktioner.</a:t>
            </a:r>
            <a:endParaRPr lang="sv-SE" dirty="0">
              <a:cs typeface="Calibri"/>
            </a:endParaRPr>
          </a:p>
          <a:p>
            <a:pPr marL="383540" lvl="1">
              <a:lnSpc>
                <a:spcPct val="100000"/>
              </a:lnSpc>
              <a:buFont typeface="Arial" pitchFamily="34"/>
              <a:buChar char="•"/>
            </a:pPr>
            <a:r>
              <a:rPr lang="sv-SE" b="1" dirty="0"/>
              <a:t>K</a:t>
            </a:r>
            <a:r>
              <a:rPr lang="sv-SE" dirty="0"/>
              <a:t>ul, det är viktigt att vi har kul </a:t>
            </a:r>
            <a:r>
              <a:rPr lang="sv-SE" b="1" dirty="0"/>
              <a:t>tillsammans</a:t>
            </a:r>
            <a:r>
              <a:rPr lang="sv-SE" dirty="0"/>
              <a:t>, se till att både du och kompisen har kul på träningen så alla längtar till nästa träning. </a:t>
            </a:r>
            <a:endParaRPr lang="sv-SE" dirty="0">
              <a:cs typeface="Calibri"/>
            </a:endParaRPr>
          </a:p>
          <a:p>
            <a:pPr marL="200660" lvl="1" indent="0">
              <a:lnSpc>
                <a:spcPct val="100000"/>
              </a:lnSpc>
              <a:buNone/>
            </a:pPr>
            <a:endParaRPr lang="sv-SE" b="1" dirty="0">
              <a:cs typeface="Calibri"/>
            </a:endParaRPr>
          </a:p>
          <a:p>
            <a:pPr marL="200660" lvl="1" indent="0">
              <a:lnSpc>
                <a:spcPct val="100000"/>
              </a:lnSpc>
              <a:buNone/>
            </a:pPr>
            <a:r>
              <a:rPr lang="sv-SE" b="1" dirty="0"/>
              <a:t>Träningsupplägg;</a:t>
            </a:r>
            <a:endParaRPr lang="sv-SE" b="1" dirty="0">
              <a:cs typeface="Calibri"/>
            </a:endParaRPr>
          </a:p>
          <a:p>
            <a:pPr marL="383540" lvl="1">
              <a:lnSpc>
                <a:spcPct val="100000"/>
              </a:lnSpc>
              <a:buFont typeface="Arial" pitchFamily="34"/>
              <a:buChar char="•"/>
            </a:pPr>
            <a:r>
              <a:rPr lang="sv-SE" dirty="0"/>
              <a:t>Genomföra roliga och allsidiga träningar där alla barn är aktiva och har mycket bollkontakt.</a:t>
            </a:r>
            <a:endParaRPr lang="sv-SE">
              <a:cs typeface="Calibri"/>
            </a:endParaRPr>
          </a:p>
          <a:p>
            <a:pPr marL="383540" lvl="1">
              <a:lnSpc>
                <a:spcPct val="100000"/>
              </a:lnSpc>
              <a:buFont typeface="Arial" pitchFamily="34"/>
              <a:buChar char="•"/>
            </a:pPr>
            <a:r>
              <a:rPr lang="sv-SE" dirty="0"/>
              <a:t>50 % av träningstiden är till spel och spelövningar.</a:t>
            </a:r>
            <a:endParaRPr lang="sv-SE">
              <a:cs typeface="Calibri"/>
            </a:endParaRPr>
          </a:p>
          <a:p>
            <a:pPr marL="383540" lvl="1">
              <a:lnSpc>
                <a:spcPct val="100000"/>
              </a:lnSpc>
              <a:buFont typeface="Arial" pitchFamily="34"/>
              <a:buChar char="•"/>
            </a:pPr>
            <a:r>
              <a:rPr lang="sv-SE" dirty="0"/>
              <a:t>Vi använder oss av färdiga träningsprogram med specifikt fokus (moment)  varje träning – ändras över säsongen. </a:t>
            </a:r>
            <a:endParaRPr lang="sv-SE">
              <a:cs typeface="Calibri"/>
            </a:endParaRPr>
          </a:p>
          <a:p>
            <a:pPr marL="383540" lvl="1">
              <a:lnSpc>
                <a:spcPct val="100000"/>
              </a:lnSpc>
              <a:buFont typeface="Arial" pitchFamily="34"/>
              <a:buChar char="•"/>
            </a:pPr>
            <a:r>
              <a:rPr lang="sv-SE" dirty="0"/>
              <a:t>Vi följer </a:t>
            </a:r>
            <a:r>
              <a:rPr lang="sv-SE" dirty="0" err="1"/>
              <a:t>Svff</a:t>
            </a:r>
            <a:r>
              <a:rPr lang="sv-SE" dirty="0"/>
              <a:t> riktlinjer och utbildningsplan: </a:t>
            </a:r>
            <a:endParaRPr lang="sv-SE">
              <a:cs typeface="Calibri"/>
            </a:endParaRPr>
          </a:p>
          <a:p>
            <a:pPr marL="383540" lvl="1">
              <a:lnSpc>
                <a:spcPct val="100000"/>
              </a:lnSpc>
              <a:buFont typeface="Arial" pitchFamily="34"/>
              <a:buChar char="•"/>
            </a:pPr>
            <a:r>
              <a:rPr lang="sv-SE" i="1" dirty="0"/>
              <a:t>Spelarutbildningsplanen beskriver hur svensk fotboll med bästa tänkbara lärandemiljöer ska utveckla fotbollsspelare. Syftet med planen är att öka kunskapen ytterligare genom att ta till vara forskning och beprövad erfarenhet. </a:t>
            </a:r>
            <a:endParaRPr lang="sv-SE" i="1">
              <a:cs typeface="Calibri"/>
            </a:endParaRPr>
          </a:p>
          <a:p>
            <a:pPr marL="383540" lvl="1">
              <a:lnSpc>
                <a:spcPct val="100000"/>
              </a:lnSpc>
              <a:buFont typeface="Arial" pitchFamily="34"/>
              <a:buChar char="•"/>
            </a:pPr>
            <a:r>
              <a:rPr lang="sv-SE" i="1" dirty="0"/>
              <a:t>I planen tas stor hänsyn till barns mognadsnivå för att träning och match ska anpassas till deras fysiologiska, psykologiska och sociala förutsättningar.</a:t>
            </a:r>
            <a:endParaRPr lang="sv-SE" i="1">
              <a:cs typeface="Calibri"/>
            </a:endParaRPr>
          </a:p>
          <a:p>
            <a:pPr marL="383540" lvl="1">
              <a:lnSpc>
                <a:spcPct val="100000"/>
              </a:lnSpc>
              <a:buFont typeface="Arial" pitchFamily="34"/>
              <a:buChar char="•"/>
            </a:pPr>
            <a:r>
              <a:rPr lang="sv-SE" i="1" dirty="0"/>
              <a:t>Vi använder oss också av </a:t>
            </a:r>
            <a:r>
              <a:rPr lang="sv-SE" i="1" dirty="0" err="1"/>
              <a:t>Coervers</a:t>
            </a:r>
            <a:r>
              <a:rPr lang="sv-SE" i="1" dirty="0"/>
              <a:t> fotbolls filosofi och spelövningar: mycket bollkontakt och 1vs1, 2vs2 spel</a:t>
            </a:r>
            <a:endParaRPr lang="sv-SE" i="1">
              <a:cs typeface="Calibri"/>
            </a:endParaRPr>
          </a:p>
          <a:p>
            <a:pPr lvl="0">
              <a:lnSpc>
                <a:spcPct val="50000"/>
              </a:lnSpc>
              <a:buFont typeface="Arial" pitchFamily="34"/>
              <a:buChar char="•"/>
            </a:pPr>
            <a:endParaRPr lang="sv-SE" dirty="0"/>
          </a:p>
          <a:p>
            <a:pPr lvl="0">
              <a:lnSpc>
                <a:spcPct val="50000"/>
              </a:lnSpc>
              <a:buFont typeface="Arial" pitchFamily="34"/>
              <a:buChar char="•"/>
            </a:pPr>
            <a:endParaRPr lang="sv-SE" sz="1500" dirty="0"/>
          </a:p>
          <a:p>
            <a:pPr lvl="0">
              <a:lnSpc>
                <a:spcPct val="50000"/>
              </a:lnSpc>
              <a:buFont typeface="Arial" pitchFamily="34"/>
              <a:buChar char="•"/>
            </a:pPr>
            <a:endParaRPr lang="sv-SE" sz="1300" dirty="0">
              <a:solidFill>
                <a:srgbClr val="000000"/>
              </a:solidFill>
            </a:endParaRPr>
          </a:p>
          <a:p>
            <a:pPr lvl="0">
              <a:lnSpc>
                <a:spcPct val="50000"/>
              </a:lnSpc>
            </a:pPr>
            <a:endParaRPr lang="sv-SE" sz="13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7">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C5B4F56-95E6-49E8-888D-63F0C02540F9}"/>
              </a:ext>
            </a:extLst>
          </p:cNvPr>
          <p:cNvSpPr txBox="1">
            <a:spLocks noGrp="1"/>
          </p:cNvSpPr>
          <p:nvPr>
            <p:ph type="title"/>
          </p:nvPr>
        </p:nvSpPr>
        <p:spPr>
          <a:xfrm>
            <a:off x="1097280" y="286600"/>
            <a:ext cx="10058400" cy="1450759"/>
          </a:xfrm>
        </p:spPr>
        <p:txBody>
          <a:bodyPr/>
          <a:lstStyle/>
          <a:p>
            <a:pPr lvl="0"/>
            <a:r>
              <a:rPr lang="sv-SE"/>
              <a:t>Match</a:t>
            </a:r>
          </a:p>
        </p:txBody>
      </p:sp>
      <p:sp>
        <p:nvSpPr>
          <p:cNvPr id="3" name="Platshållare för innehåll 2">
            <a:extLst>
              <a:ext uri="{FF2B5EF4-FFF2-40B4-BE49-F238E27FC236}">
                <a16:creationId xmlns:a16="http://schemas.microsoft.com/office/drawing/2014/main" id="{BF10ACB5-F901-4D91-8D61-DD6CF4F5BE38}"/>
              </a:ext>
            </a:extLst>
          </p:cNvPr>
          <p:cNvSpPr txBox="1">
            <a:spLocks noGrp="1"/>
          </p:cNvSpPr>
          <p:nvPr>
            <p:ph idx="1"/>
          </p:nvPr>
        </p:nvSpPr>
        <p:spPr>
          <a:xfrm>
            <a:off x="1097280" y="1845734"/>
            <a:ext cx="10058400" cy="4344049"/>
          </a:xfrm>
        </p:spPr>
        <p:txBody>
          <a:bodyPr>
            <a:normAutofit fontScale="92500" lnSpcReduction="20000"/>
          </a:bodyPr>
          <a:lstStyle/>
          <a:p>
            <a:pPr>
              <a:lnSpc>
                <a:spcPct val="80000"/>
              </a:lnSpc>
            </a:pPr>
            <a:r>
              <a:rPr lang="sv-SE" sz="1900" dirty="0"/>
              <a:t>Information om utbildningsplanen från Svenska fotbollförbundet.</a:t>
            </a:r>
          </a:p>
          <a:p>
            <a:pPr>
              <a:lnSpc>
                <a:spcPct val="80000"/>
              </a:lnSpc>
            </a:pPr>
            <a:r>
              <a:rPr lang="sv-SE" sz="1900" dirty="0">
                <a:cs typeface="Calibri"/>
                <a:hlinkClick r:id="rId2"/>
              </a:rPr>
              <a:t>7mot7-20.pdf (svenskfotboll.se)</a:t>
            </a:r>
            <a:endParaRPr lang="sv-SE" sz="1900" dirty="0"/>
          </a:p>
          <a:p>
            <a:pPr>
              <a:lnSpc>
                <a:spcPct val="80000"/>
              </a:lnSpc>
            </a:pPr>
            <a:r>
              <a:rPr lang="sv-SE" sz="1900" dirty="0">
                <a:cs typeface="Calibri"/>
              </a:rPr>
              <a:t>IFK Strömstad har också ett lag med flickor födda 2010-11. Eftersom vi än så länge inte har tillräckligt med spelare så kommer tjejer från den äldre gruppen stötta upp i matchspelet.</a:t>
            </a:r>
            <a:endParaRPr lang="sv-SE" sz="1900" dirty="0"/>
          </a:p>
          <a:p>
            <a:pPr>
              <a:lnSpc>
                <a:spcPct val="80000"/>
              </a:lnSpc>
            </a:pPr>
            <a:r>
              <a:rPr lang="sv-SE" sz="1900" dirty="0">
                <a:cs typeface="Calibri"/>
              </a:rPr>
              <a:t>Vi kallar 10-11 spelare varje match.</a:t>
            </a:r>
            <a:endParaRPr lang="sv-SE" sz="1900" dirty="0"/>
          </a:p>
          <a:p>
            <a:pPr>
              <a:lnSpc>
                <a:spcPct val="80000"/>
              </a:lnSpc>
            </a:pPr>
            <a:r>
              <a:rPr lang="sv-SE" sz="1900" dirty="0">
                <a:cs typeface="Calibri"/>
              </a:rPr>
              <a:t>Eftersom matchen är det bästa utbildningstillfället då alla sakerna vi tränar på sätts samman, så kommer samtliga spelare få spela matcher. Däremot tittar vi på träningsnärvaron när vi fördelar hur många matcher man spelar.</a:t>
            </a:r>
          </a:p>
          <a:p>
            <a:pPr>
              <a:lnSpc>
                <a:spcPct val="80000"/>
              </a:lnSpc>
            </a:pPr>
            <a:r>
              <a:rPr lang="sv-SE" sz="1900" b="1" dirty="0"/>
              <a:t>Vi försöker jobba med positiv uppmuntran och inte så mycket direktiv från ledare under match utan mest prat med avbytare. På planen är det barnen själva som tar besluten för att utvecklas.</a:t>
            </a:r>
            <a:endParaRPr lang="sv-SE" sz="1900" b="1">
              <a:cs typeface="Calibri"/>
            </a:endParaRPr>
          </a:p>
          <a:p>
            <a:pPr>
              <a:lnSpc>
                <a:spcPct val="80000"/>
              </a:lnSpc>
            </a:pPr>
            <a:r>
              <a:rPr lang="sv-SE" sz="1900" dirty="0"/>
              <a:t>Spelarna spelar för att vinna matcher, vi coachar för att utveckla spelare och spelet.</a:t>
            </a:r>
            <a:endParaRPr lang="sv-SE" sz="1900" dirty="0">
              <a:cs typeface="Calibri"/>
            </a:endParaRPr>
          </a:p>
          <a:p>
            <a:pPr>
              <a:lnSpc>
                <a:spcPct val="80000"/>
              </a:lnSpc>
            </a:pPr>
            <a:r>
              <a:rPr lang="sv-SE" sz="1900" dirty="0"/>
              <a:t>Glädjen över att vinna är stor hos barnen, vi ledare är lika positiva vid både vinst och förlust.</a:t>
            </a:r>
            <a:endParaRPr lang="sv-SE" sz="1900" dirty="0">
              <a:cs typeface="Calibri"/>
            </a:endParaRPr>
          </a:p>
          <a:p>
            <a:pPr>
              <a:lnSpc>
                <a:spcPct val="80000"/>
              </a:lnSpc>
            </a:pPr>
            <a:r>
              <a:rPr lang="sv-SE" sz="1900" dirty="0">
                <a:ea typeface="Calibri"/>
                <a:cs typeface="Calibri"/>
              </a:rPr>
              <a:t>Vi åker på bortamatcher ungefär varannan helg. Vid dessa tillfällen behöver ni föräldrar köra. De kommande lagföräldrarna kan göra ett schema, eller så kommer ni överens sinsemellan vem som kör vid dessa matcher. Från föreningens håll vill vi att så många som möjligt åker med för att stötta barnen i matcherna.</a:t>
            </a:r>
          </a:p>
          <a:p>
            <a:pPr>
              <a:lnSpc>
                <a:spcPct val="80000"/>
              </a:lnSpc>
            </a:pPr>
            <a:endParaRPr lang="sv-SE" sz="1900" dirty="0"/>
          </a:p>
          <a:p>
            <a:pPr>
              <a:lnSpc>
                <a:spcPct val="80000"/>
              </a:lnSpc>
            </a:pPr>
            <a:endParaRPr lang="sv-SE" sz="1900" dirty="0"/>
          </a:p>
          <a:p>
            <a:pPr>
              <a:lnSpc>
                <a:spcPct val="80000"/>
              </a:lnSpc>
            </a:pPr>
            <a:endParaRPr lang="sv-SE" sz="1900" dirty="0">
              <a:ea typeface="Calibri"/>
              <a:cs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10">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C2073B97-B036-4F6A-9DDD-1A54CF7DCA5D}"/>
              </a:ext>
            </a:extLst>
          </p:cNvPr>
          <p:cNvSpPr txBox="1">
            <a:spLocks noGrp="1"/>
          </p:cNvSpPr>
          <p:nvPr>
            <p:ph idx="1"/>
          </p:nvPr>
        </p:nvSpPr>
        <p:spPr>
          <a:xfrm>
            <a:off x="1117101" y="1704994"/>
            <a:ext cx="9754583" cy="4737805"/>
          </a:xfrm>
        </p:spPr>
        <p:txBody>
          <a:bodyPr>
            <a:normAutofit fontScale="92500" lnSpcReduction="20000"/>
          </a:bodyPr>
          <a:lstStyle/>
          <a:p>
            <a:pPr marL="0" lvl="0" indent="0">
              <a:lnSpc>
                <a:spcPct val="40000"/>
              </a:lnSpc>
              <a:buNone/>
            </a:pPr>
            <a:endParaRPr lang="sv-SE" sz="1800"/>
          </a:p>
          <a:p>
            <a:pPr marL="383540" lvl="1">
              <a:buFont typeface="Arial" pitchFamily="34"/>
              <a:buChar char="•"/>
            </a:pPr>
            <a:r>
              <a:rPr lang="sv-SE" dirty="0"/>
              <a:t>Svara på kallelser i tid, ger bättre förutsättningar för planering av träning och match.</a:t>
            </a:r>
            <a:endParaRPr lang="sv-SE" dirty="0">
              <a:cs typeface="Calibri"/>
            </a:endParaRPr>
          </a:p>
          <a:p>
            <a:pPr marL="383540" lvl="1">
              <a:buFont typeface="Arial" pitchFamily="34"/>
              <a:buChar char="•"/>
            </a:pPr>
            <a:r>
              <a:rPr lang="sv-SE" dirty="0"/>
              <a:t>Se till att ert barn kommer i tid till träningen.</a:t>
            </a:r>
            <a:endParaRPr lang="sv-SE" dirty="0">
              <a:cs typeface="Calibri"/>
            </a:endParaRPr>
          </a:p>
          <a:p>
            <a:pPr marL="383540" lvl="1">
              <a:buFont typeface="Arial" pitchFamily="34"/>
              <a:buChar char="•"/>
            </a:pPr>
            <a:r>
              <a:rPr lang="sv-SE" dirty="0">
                <a:cs typeface="Calibri"/>
              </a:rPr>
              <a:t>Låt ert barn byta om och duscha på anläggningen vid matcherna, så att de hinner prata  och umgås mer med  kompisarna i laget, för att skapa en bra gemenskap.</a:t>
            </a:r>
            <a:endParaRPr lang="sv-SE" dirty="0"/>
          </a:p>
          <a:p>
            <a:pPr marL="383540" lvl="1">
              <a:buFont typeface="Arial" pitchFamily="34"/>
              <a:buChar char="•"/>
            </a:pPr>
            <a:r>
              <a:rPr lang="sv-SE" dirty="0"/>
              <a:t>Se till att barnen har rätt utrustning samt kläder efter väder med sig.</a:t>
            </a:r>
            <a:endParaRPr lang="sv-SE" dirty="0">
              <a:cs typeface="Calibri"/>
            </a:endParaRPr>
          </a:p>
          <a:p>
            <a:pPr marL="383540" lvl="1">
              <a:buFont typeface="Arial" pitchFamily="34"/>
              <a:buChar char="•"/>
            </a:pPr>
            <a:r>
              <a:rPr lang="sv-SE" dirty="0"/>
              <a:t>Se till att barnen har mat i magen samt en vilja att träna. Vi utesluter godis, dricka, kakor mm i samband med träningar och match.</a:t>
            </a:r>
            <a:endParaRPr lang="sv-SE" sz="1800" dirty="0">
              <a:cs typeface="Calibri"/>
            </a:endParaRPr>
          </a:p>
          <a:p>
            <a:pPr marL="383540" lvl="1">
              <a:buFont typeface="Arial" pitchFamily="34"/>
              <a:buChar char="•"/>
            </a:pPr>
            <a:r>
              <a:rPr lang="sv-SE" b="1" dirty="0"/>
              <a:t>Som förälder stöttar du alla spelare i med- och motgång. Uppmuntra och ge beröm.</a:t>
            </a:r>
            <a:endParaRPr lang="sv-SE" b="1" dirty="0">
              <a:cs typeface="Calibri"/>
            </a:endParaRPr>
          </a:p>
          <a:p>
            <a:pPr marL="383540" lvl="1">
              <a:buFont typeface="Arial" pitchFamily="34"/>
              <a:buChar char="•"/>
            </a:pPr>
            <a:r>
              <a:rPr lang="sv-SE" b="1" dirty="0"/>
              <a:t>Heja gärna på laget men låt oss ledare leda och coacha.</a:t>
            </a:r>
            <a:endParaRPr lang="sv-SE" b="1" dirty="0">
              <a:cs typeface="Calibri"/>
            </a:endParaRPr>
          </a:p>
          <a:p>
            <a:pPr marL="383540" lvl="1">
              <a:buFont typeface="Arial" pitchFamily="34"/>
              <a:buChar char="•"/>
            </a:pPr>
            <a:r>
              <a:rPr lang="sv-SE" b="1" dirty="0"/>
              <a:t>Respektera domarens beslut.</a:t>
            </a:r>
            <a:endParaRPr lang="sv-SE" b="1" dirty="0">
              <a:cs typeface="Calibri"/>
            </a:endParaRPr>
          </a:p>
          <a:p>
            <a:pPr marL="383540" lvl="1">
              <a:buFont typeface="Arial" pitchFamily="34"/>
              <a:buChar char="•"/>
            </a:pPr>
            <a:r>
              <a:rPr lang="sv-SE" b="1" dirty="0"/>
              <a:t>Föräldrar står på motsatt sida som avbytarna.</a:t>
            </a:r>
            <a:endParaRPr lang="sv-SE" b="1" dirty="0">
              <a:cs typeface="Calibri"/>
            </a:endParaRPr>
          </a:p>
          <a:p>
            <a:pPr marL="383540" lvl="1">
              <a:buFont typeface="Arial" pitchFamily="34"/>
              <a:buChar char="•"/>
            </a:pPr>
            <a:r>
              <a:rPr lang="sv-SE" dirty="0"/>
              <a:t>Tänk på att det är ditt barn som spelar fotboll och inte du.</a:t>
            </a:r>
            <a:endParaRPr lang="sv-SE" dirty="0">
              <a:cs typeface="Calibri"/>
            </a:endParaRPr>
          </a:p>
          <a:p>
            <a:pPr marL="383540" lvl="1">
              <a:buFont typeface="Arial" pitchFamily="34"/>
              <a:buChar char="•"/>
            </a:pPr>
            <a:r>
              <a:rPr lang="sv-SE" b="1" dirty="0"/>
              <a:t>Som förälder ställer man upp och hjälper till med de uppgifter laget blir tilldelat såsom kiosk mm.</a:t>
            </a:r>
            <a:endParaRPr lang="sv-SE" b="1" dirty="0">
              <a:cs typeface="Calibri"/>
            </a:endParaRPr>
          </a:p>
          <a:p>
            <a:pPr marL="383540" lvl="1">
              <a:buFont typeface="Arial" pitchFamily="34"/>
              <a:buChar char="•"/>
            </a:pPr>
            <a:r>
              <a:rPr lang="sv-SE" b="1" dirty="0">
                <a:cs typeface="Calibri"/>
              </a:rPr>
              <a:t>Bidra till en positiv stämning och upplevelse för ALLA barnen på och utanför planen i samspel med motståndarnas föräldrar</a:t>
            </a:r>
            <a:endParaRPr lang="sv-SE">
              <a:cs typeface="Calibri"/>
            </a:endParaRPr>
          </a:p>
          <a:p>
            <a:pPr marL="383540" lvl="1">
              <a:buFont typeface="Arial" pitchFamily="34"/>
              <a:buChar char="•"/>
            </a:pPr>
            <a:r>
              <a:rPr lang="sv-SE" b="1" dirty="0">
                <a:cs typeface="Calibri"/>
              </a:rPr>
              <a:t>Filmerna: Känslan vid sidlinjen eller Hur gör vi varandra bra </a:t>
            </a:r>
            <a:endParaRPr lang="sv-SE" b="1" dirty="0">
              <a:ea typeface="Calibri"/>
              <a:cs typeface="Calibri"/>
            </a:endParaRPr>
          </a:p>
          <a:p>
            <a:pPr marL="383540" lvl="1">
              <a:buFont typeface="Arial" pitchFamily="34"/>
              <a:buChar char="•"/>
            </a:pPr>
            <a:r>
              <a:rPr lang="sv-SE" dirty="0">
                <a:cs typeface="Calibri"/>
                <a:hlinkClick r:id="rId2"/>
              </a:rPr>
              <a:t>Fair Play (sisuidrottsbocker.se)</a:t>
            </a:r>
            <a:endParaRPr lang="sv-SE" sz="1800" b="1" dirty="0">
              <a:ea typeface="Calibri"/>
              <a:cs typeface="Calibri"/>
            </a:endParaRPr>
          </a:p>
          <a:p>
            <a:pPr marL="383540" lvl="1">
              <a:buFont typeface="Arial" pitchFamily="34"/>
              <a:buChar char="•"/>
            </a:pPr>
            <a:r>
              <a:rPr lang="sv-SE" dirty="0">
                <a:cs typeface="Calibri"/>
                <a:hlinkClick r:id="rId3"/>
              </a:rPr>
              <a:t>Erik_lek@hotmail.com</a:t>
            </a:r>
            <a:r>
              <a:rPr lang="sv-SE" dirty="0">
                <a:cs typeface="Calibri"/>
              </a:rPr>
              <a:t> - IFK1907 (går att se tom 8/5)</a:t>
            </a:r>
            <a:endParaRPr lang="sv-SE" dirty="0">
              <a:ea typeface="Calibri"/>
              <a:cs typeface="Calibri"/>
            </a:endParaRPr>
          </a:p>
          <a:p>
            <a:pPr marL="383540" lvl="1">
              <a:buFont typeface="Arial" pitchFamily="34"/>
              <a:buChar char="•"/>
            </a:pPr>
            <a:endParaRPr lang="sv-SE">
              <a:cs typeface="Calibri"/>
            </a:endParaRPr>
          </a:p>
          <a:p>
            <a:pPr marL="383540" lvl="1">
              <a:buFont typeface="Arial" pitchFamily="34"/>
              <a:buChar char="•"/>
            </a:pPr>
            <a:endParaRPr lang="sv-SE">
              <a:cs typeface="Calibri"/>
            </a:endParaRPr>
          </a:p>
          <a:p>
            <a:pPr marL="383540" lvl="1">
              <a:buFont typeface="Arial" pitchFamily="34"/>
              <a:buChar char="•"/>
            </a:pPr>
            <a:endParaRPr lang="sv-SE">
              <a:cs typeface="Calibri"/>
            </a:endParaRPr>
          </a:p>
          <a:p>
            <a:pPr marL="383540" lvl="1">
              <a:buFont typeface="Arial" pitchFamily="34"/>
              <a:buChar char="•"/>
            </a:pPr>
            <a:endParaRPr lang="sv-SE">
              <a:cs typeface="Calibri"/>
            </a:endParaRPr>
          </a:p>
          <a:p>
            <a:pPr>
              <a:lnSpc>
                <a:spcPct val="80000"/>
              </a:lnSpc>
            </a:pPr>
            <a:endParaRPr lang="sv-SE">
              <a:cs typeface="Calibri"/>
            </a:endParaRPr>
          </a:p>
        </p:txBody>
      </p:sp>
      <p:sp>
        <p:nvSpPr>
          <p:cNvPr id="5" name="Rubrik 4">
            <a:extLst>
              <a:ext uri="{FF2B5EF4-FFF2-40B4-BE49-F238E27FC236}">
                <a16:creationId xmlns:a16="http://schemas.microsoft.com/office/drawing/2014/main" id="{A31F8979-05D5-8E45-8995-F0D6AEC3846B}"/>
              </a:ext>
            </a:extLst>
          </p:cNvPr>
          <p:cNvSpPr>
            <a:spLocks noGrp="1"/>
          </p:cNvSpPr>
          <p:nvPr>
            <p:ph type="title"/>
          </p:nvPr>
        </p:nvSpPr>
        <p:spPr>
          <a:xfrm>
            <a:off x="1117101" y="338622"/>
            <a:ext cx="9183352" cy="1127298"/>
          </a:xfrm>
        </p:spPr>
        <p:txBody>
          <a:bodyPr/>
          <a:lstStyle/>
          <a:p>
            <a:r>
              <a:rPr lang="sv-SE"/>
              <a:t>Att vara fotbollsförälder innebär:</a:t>
            </a:r>
          </a:p>
        </p:txBody>
      </p:sp>
    </p:spTree>
    <p:extLst>
      <p:ext uri="{BB962C8B-B14F-4D97-AF65-F5344CB8AC3E}">
        <p14:creationId xmlns:p14="http://schemas.microsoft.com/office/powerpoint/2010/main" val="5613401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9">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24EE768-37C5-4106-B00A-A1972AC39907}"/>
              </a:ext>
            </a:extLst>
          </p:cNvPr>
          <p:cNvSpPr txBox="1">
            <a:spLocks noGrp="1"/>
          </p:cNvSpPr>
          <p:nvPr>
            <p:ph type="title"/>
          </p:nvPr>
        </p:nvSpPr>
        <p:spPr>
          <a:xfrm>
            <a:off x="1097280" y="286600"/>
            <a:ext cx="10058400" cy="1450759"/>
          </a:xfrm>
        </p:spPr>
        <p:txBody>
          <a:bodyPr/>
          <a:lstStyle/>
          <a:p>
            <a:pPr lvl="0"/>
            <a:r>
              <a:rPr lang="sv-SE"/>
              <a:t>Övrigt/frågor	</a:t>
            </a:r>
          </a:p>
        </p:txBody>
      </p:sp>
      <p:sp>
        <p:nvSpPr>
          <p:cNvPr id="3" name="Platshållare för innehåll 2">
            <a:extLst>
              <a:ext uri="{FF2B5EF4-FFF2-40B4-BE49-F238E27FC236}">
                <a16:creationId xmlns:a16="http://schemas.microsoft.com/office/drawing/2014/main" id="{4F3895A8-65EF-4B55-8F50-17810430B6BE}"/>
              </a:ext>
            </a:extLst>
          </p:cNvPr>
          <p:cNvSpPr txBox="1">
            <a:spLocks noGrp="1"/>
          </p:cNvSpPr>
          <p:nvPr>
            <p:ph idx="1"/>
          </p:nvPr>
        </p:nvSpPr>
        <p:spPr>
          <a:xfrm>
            <a:off x="1097280" y="1845734"/>
            <a:ext cx="10058400" cy="4023360"/>
          </a:xfrm>
        </p:spPr>
        <p:txBody>
          <a:bodyPr>
            <a:noAutofit/>
          </a:bodyPr>
          <a:lstStyle/>
          <a:p>
            <a:pPr>
              <a:buFont typeface="Arial" pitchFamily="34"/>
              <a:buChar char="•"/>
            </a:pPr>
            <a:r>
              <a:rPr lang="sv-SE" sz="2400" b="1" dirty="0"/>
              <a:t>Klubbkläder på Intersport</a:t>
            </a:r>
            <a:r>
              <a:rPr lang="sv-SE" sz="2400" dirty="0"/>
              <a:t>, länk på www.ifkstromstad.se</a:t>
            </a:r>
          </a:p>
          <a:p>
            <a:pPr>
              <a:buFont typeface="Arial" pitchFamily="34"/>
              <a:buChar char="•"/>
            </a:pPr>
            <a:r>
              <a:rPr lang="sv-SE" sz="2400" dirty="0"/>
              <a:t>Har ni frågor och funderingar över något, tycker ni något är konstigt och oklart? Kom till oss och prata! </a:t>
            </a:r>
          </a:p>
          <a:p>
            <a:pPr lvl="0">
              <a:buFont typeface="Arial" pitchFamily="34"/>
              <a:buChar char="•"/>
            </a:pPr>
            <a:r>
              <a:rPr lang="sv-SE" sz="2400" dirty="0"/>
              <a:t>Feedback, tar gärna emot feedback på vad som fungerar bra och vad som bör förbättras. </a:t>
            </a:r>
          </a:p>
          <a:p>
            <a:pPr lvl="0">
              <a:buFont typeface="Arial" pitchFamily="34"/>
              <a:buChar char="•"/>
            </a:pPr>
            <a:r>
              <a:rPr lang="sv-SE" sz="2400" dirty="0"/>
              <a:t>Frågor?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B39F0133-EC7D-630F-2BE4-92B498D9047E}"/>
              </a:ext>
            </a:extLst>
          </p:cNvPr>
          <p:cNvSpPr/>
          <p:nvPr/>
        </p:nvSpPr>
        <p:spPr>
          <a:xfrm>
            <a:off x="642938" y="642938"/>
            <a:ext cx="5699125" cy="55705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ormAutofit/>
          </a:bodyPr>
          <a:lstStyle/>
          <a:p>
            <a:pPr algn="ctr">
              <a:spcAft>
                <a:spcPts val="600"/>
              </a:spcAft>
            </a:pPr>
            <a:r>
              <a:rPr lang="en-US" sz="2800"/>
              <a:t>Vad </a:t>
            </a:r>
            <a:r>
              <a:rPr lang="en-US" sz="2800" err="1"/>
              <a:t>vill</a:t>
            </a:r>
            <a:r>
              <a:rPr lang="en-US" sz="2800"/>
              <a:t> du </a:t>
            </a:r>
            <a:r>
              <a:rPr lang="en-US" sz="2800" err="1"/>
              <a:t>som</a:t>
            </a:r>
            <a:r>
              <a:rPr lang="en-US" sz="2800"/>
              <a:t> </a:t>
            </a:r>
            <a:r>
              <a:rPr lang="en-US" sz="2800" err="1"/>
              <a:t>förälder</a:t>
            </a:r>
            <a:r>
              <a:rPr lang="en-US" sz="2800"/>
              <a:t> </a:t>
            </a:r>
            <a:r>
              <a:rPr lang="en-US" sz="2800" err="1"/>
              <a:t>att</a:t>
            </a:r>
            <a:r>
              <a:rPr lang="en-US" sz="2800"/>
              <a:t> </a:t>
            </a:r>
            <a:r>
              <a:rPr lang="en-US" sz="2800" err="1"/>
              <a:t>ditt</a:t>
            </a:r>
            <a:r>
              <a:rPr lang="en-US" sz="2800"/>
              <a:t> barn ska </a:t>
            </a:r>
            <a:r>
              <a:rPr lang="en-US" sz="2800" err="1"/>
              <a:t>få</a:t>
            </a:r>
            <a:r>
              <a:rPr lang="en-US" sz="2800"/>
              <a:t> </a:t>
            </a:r>
            <a:r>
              <a:rPr lang="en-US" sz="2800" err="1"/>
              <a:t>ut</a:t>
            </a:r>
            <a:r>
              <a:rPr lang="en-US" sz="2800"/>
              <a:t> av </a:t>
            </a:r>
            <a:r>
              <a:rPr lang="en-US" sz="2800" err="1"/>
              <a:t>att</a:t>
            </a:r>
            <a:r>
              <a:rPr lang="en-US" sz="2800"/>
              <a:t> </a:t>
            </a:r>
            <a:r>
              <a:rPr lang="en-US" sz="2800" err="1"/>
              <a:t>vara</a:t>
            </a:r>
            <a:r>
              <a:rPr lang="en-US" sz="2800"/>
              <a:t> medlem i IFK </a:t>
            </a:r>
            <a:r>
              <a:rPr lang="en-US" sz="2800" err="1"/>
              <a:t>Strömstad</a:t>
            </a:r>
            <a:r>
              <a:rPr lang="en-US" sz="2800"/>
              <a:t>?</a:t>
            </a:r>
            <a:endParaRPr lang="sv-SE" sz="2800"/>
          </a:p>
        </p:txBody>
      </p:sp>
    </p:spTree>
    <p:extLst>
      <p:ext uri="{BB962C8B-B14F-4D97-AF65-F5344CB8AC3E}">
        <p14:creationId xmlns:p14="http://schemas.microsoft.com/office/powerpoint/2010/main" val="8978703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B39F0133-EC7D-630F-2BE4-92B498D9047E}"/>
              </a:ext>
            </a:extLst>
          </p:cNvPr>
          <p:cNvSpPr/>
          <p:nvPr/>
        </p:nvSpPr>
        <p:spPr>
          <a:xfrm>
            <a:off x="642938" y="642938"/>
            <a:ext cx="5699125" cy="55705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ormAutofit/>
          </a:bodyPr>
          <a:lstStyle/>
          <a:p>
            <a:pPr algn="ctr">
              <a:spcAft>
                <a:spcPts val="600"/>
              </a:spcAft>
            </a:pPr>
            <a:r>
              <a:rPr lang="en-US" sz="2800"/>
              <a:t>Vad </a:t>
            </a:r>
            <a:r>
              <a:rPr lang="en-US" sz="2800" err="1"/>
              <a:t>vill</a:t>
            </a:r>
            <a:r>
              <a:rPr lang="en-US" sz="2800"/>
              <a:t> du </a:t>
            </a:r>
            <a:r>
              <a:rPr lang="en-US" sz="2800" err="1"/>
              <a:t>som</a:t>
            </a:r>
            <a:r>
              <a:rPr lang="en-US" sz="2800"/>
              <a:t> </a:t>
            </a:r>
            <a:r>
              <a:rPr lang="en-US" sz="2800" err="1"/>
              <a:t>förälder</a:t>
            </a:r>
            <a:r>
              <a:rPr lang="en-US" sz="2800"/>
              <a:t> </a:t>
            </a:r>
            <a:r>
              <a:rPr lang="en-US" sz="2800" err="1"/>
              <a:t>att</a:t>
            </a:r>
            <a:r>
              <a:rPr lang="en-US" sz="2800"/>
              <a:t> </a:t>
            </a:r>
            <a:r>
              <a:rPr lang="en-US" sz="2800" err="1"/>
              <a:t>ditt</a:t>
            </a:r>
            <a:r>
              <a:rPr lang="en-US" sz="2800"/>
              <a:t> barn ska </a:t>
            </a:r>
            <a:r>
              <a:rPr lang="en-US" sz="2800" err="1"/>
              <a:t>få</a:t>
            </a:r>
            <a:r>
              <a:rPr lang="en-US" sz="2800"/>
              <a:t> </a:t>
            </a:r>
            <a:r>
              <a:rPr lang="en-US" sz="2800" err="1"/>
              <a:t>ut</a:t>
            </a:r>
            <a:r>
              <a:rPr lang="en-US" sz="2800"/>
              <a:t> av </a:t>
            </a:r>
            <a:r>
              <a:rPr lang="en-US" sz="2800" err="1"/>
              <a:t>att</a:t>
            </a:r>
            <a:r>
              <a:rPr lang="en-US" sz="2800"/>
              <a:t> </a:t>
            </a:r>
            <a:r>
              <a:rPr lang="en-US" sz="2800" err="1"/>
              <a:t>vara</a:t>
            </a:r>
            <a:r>
              <a:rPr lang="en-US" sz="2800"/>
              <a:t> medem i IFK </a:t>
            </a:r>
            <a:r>
              <a:rPr lang="en-US" sz="2800" err="1"/>
              <a:t>Strömstad</a:t>
            </a:r>
            <a:r>
              <a:rPr lang="en-US" sz="2800"/>
              <a:t>?</a:t>
            </a:r>
            <a:endParaRPr lang="sv-SE" sz="2800"/>
          </a:p>
        </p:txBody>
      </p:sp>
      <p:sp>
        <p:nvSpPr>
          <p:cNvPr id="6" name="Rectangle: Rounded Corners 7">
            <a:extLst>
              <a:ext uri="{FF2B5EF4-FFF2-40B4-BE49-F238E27FC236}">
                <a16:creationId xmlns:a16="http://schemas.microsoft.com/office/drawing/2014/main" id="{86E53AE0-DEC7-131E-E25D-426A9238E3D2}"/>
              </a:ext>
            </a:extLst>
          </p:cNvPr>
          <p:cNvSpPr/>
          <p:nvPr/>
        </p:nvSpPr>
        <p:spPr>
          <a:xfrm>
            <a:off x="6418263" y="642938"/>
            <a:ext cx="5130800" cy="55705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ormAutofit/>
          </a:bodyPr>
          <a:lstStyle/>
          <a:p>
            <a:pPr algn="ctr">
              <a:spcAft>
                <a:spcPts val="600"/>
              </a:spcAft>
            </a:pPr>
            <a:r>
              <a:rPr lang="en-US" sz="2800"/>
              <a:t>Vad </a:t>
            </a:r>
            <a:r>
              <a:rPr lang="en-US" sz="2800" err="1"/>
              <a:t>kan</a:t>
            </a:r>
            <a:r>
              <a:rPr lang="en-US" sz="2800"/>
              <a:t> du </a:t>
            </a:r>
            <a:r>
              <a:rPr lang="en-US" sz="2800" err="1"/>
              <a:t>som</a:t>
            </a:r>
            <a:r>
              <a:rPr lang="en-US" sz="2800"/>
              <a:t> </a:t>
            </a:r>
            <a:r>
              <a:rPr lang="en-US" sz="2800" err="1"/>
              <a:t>förälder</a:t>
            </a:r>
            <a:r>
              <a:rPr lang="en-US" sz="2800"/>
              <a:t> </a:t>
            </a:r>
            <a:r>
              <a:rPr lang="en-US" sz="2800" err="1"/>
              <a:t>bidra</a:t>
            </a:r>
            <a:r>
              <a:rPr lang="en-US" sz="2800"/>
              <a:t> med för </a:t>
            </a:r>
            <a:r>
              <a:rPr lang="en-US" sz="2800" err="1"/>
              <a:t>att</a:t>
            </a:r>
            <a:r>
              <a:rPr lang="en-US" sz="2800"/>
              <a:t> </a:t>
            </a:r>
            <a:r>
              <a:rPr lang="en-US" sz="2800" err="1"/>
              <a:t>ditt</a:t>
            </a:r>
            <a:r>
              <a:rPr lang="en-US" sz="2800"/>
              <a:t> </a:t>
            </a:r>
            <a:r>
              <a:rPr lang="en-US" sz="2800" err="1"/>
              <a:t>och</a:t>
            </a:r>
            <a:r>
              <a:rPr lang="en-US" sz="2800"/>
              <a:t> </a:t>
            </a:r>
            <a:r>
              <a:rPr lang="en-US" sz="2800" err="1"/>
              <a:t>andra</a:t>
            </a:r>
            <a:r>
              <a:rPr lang="en-US" sz="2800"/>
              <a:t> barn ska </a:t>
            </a:r>
            <a:r>
              <a:rPr lang="en-US" sz="2800" err="1"/>
              <a:t>få</a:t>
            </a:r>
            <a:r>
              <a:rPr lang="en-US" sz="2800"/>
              <a:t> det?</a:t>
            </a:r>
            <a:endParaRPr lang="sv-SE" sz="2800"/>
          </a:p>
        </p:txBody>
      </p:sp>
    </p:spTree>
    <p:extLst>
      <p:ext uri="{BB962C8B-B14F-4D97-AF65-F5344CB8AC3E}">
        <p14:creationId xmlns:p14="http://schemas.microsoft.com/office/powerpoint/2010/main" val="3882078947"/>
      </p:ext>
    </p:extLst>
  </p:cSld>
  <p:clrMapOvr>
    <a:masterClrMapping/>
  </p:clrMapOvr>
</p:sld>
</file>

<file path=ppt/theme/theme1.xml><?xml version="1.0" encoding="utf-8"?>
<a:theme xmlns:a="http://schemas.openxmlformats.org/drawingml/2006/main" name="Återblick">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278F03E6924A14A80295B2FAF871AFE" ma:contentTypeVersion="10" ma:contentTypeDescription="Create a new document." ma:contentTypeScope="" ma:versionID="3f8d7eda9e3f5e7c56982d9f647cfd94">
  <xsd:schema xmlns:xsd="http://www.w3.org/2001/XMLSchema" xmlns:xs="http://www.w3.org/2001/XMLSchema" xmlns:p="http://schemas.microsoft.com/office/2006/metadata/properties" xmlns:ns2="35f945e7-8722-447e-bcd0-8dec98f89745" targetNamespace="http://schemas.microsoft.com/office/2006/metadata/properties" ma:root="true" ma:fieldsID="e942660294bf8646d12dbea2e1296418" ns2:_="">
    <xsd:import namespace="35f945e7-8722-447e-bcd0-8dec98f8974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f945e7-8722-447e-bcd0-8dec98f8974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F6BB9D5-E332-434E-88E5-881671F2F26F}">
  <ds:schemaRefs>
    <ds:schemaRef ds:uri="http://schemas.microsoft.com/sharepoint/v3/contenttype/forms"/>
  </ds:schemaRefs>
</ds:datastoreItem>
</file>

<file path=customXml/itemProps2.xml><?xml version="1.0" encoding="utf-8"?>
<ds:datastoreItem xmlns:ds="http://schemas.openxmlformats.org/officeDocument/2006/customXml" ds:itemID="{0FD27DCE-CE89-4D79-9866-94DB8EBF0B8F}">
  <ds:schemaRefs>
    <ds:schemaRef ds:uri="http://schemas.microsoft.com/office/2006/documentManagement/types"/>
    <ds:schemaRef ds:uri="http://schemas.openxmlformats.org/package/2006/metadata/core-properties"/>
    <ds:schemaRef ds:uri="35f945e7-8722-447e-bcd0-8dec98f89745"/>
    <ds:schemaRef ds:uri="http://www.w3.org/XML/1998/namespace"/>
    <ds:schemaRef ds:uri="http://schemas.microsoft.com/office/2006/metadata/properties"/>
    <ds:schemaRef ds:uri="http://purl.org/dc/dcmitype/"/>
    <ds:schemaRef ds:uri="http://purl.org/dc/elements/1.1/"/>
    <ds:schemaRef ds:uri="http://schemas.microsoft.com/office/infopath/2007/PartnerControls"/>
    <ds:schemaRef ds:uri="http://purl.org/dc/terms/"/>
  </ds:schemaRefs>
</ds:datastoreItem>
</file>

<file path=customXml/itemProps3.xml><?xml version="1.0" encoding="utf-8"?>
<ds:datastoreItem xmlns:ds="http://schemas.openxmlformats.org/officeDocument/2006/customXml" ds:itemID="{861CE7F9-2314-480E-ABF8-81F0C24789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5f945e7-8722-447e-bcd0-8dec98f8974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9b7ca156-9f03-450b-a19f-0325a47b0d78}" enabled="0" method="" siteId="{9b7ca156-9f03-450b-a19f-0325a47b0d78}" removed="1"/>
</clbl:labelList>
</file>

<file path=docProps/app.xml><?xml version="1.0" encoding="utf-8"?>
<Properties xmlns="http://schemas.openxmlformats.org/officeDocument/2006/extended-properties" xmlns:vt="http://schemas.openxmlformats.org/officeDocument/2006/docPropsVTypes">
  <Template>Retrospect</Template>
  <TotalTime>1164</TotalTime>
  <Words>1467</Words>
  <Application>Microsoft Office PowerPoint</Application>
  <PresentationFormat>Bredbild</PresentationFormat>
  <Paragraphs>183</Paragraphs>
  <Slides>18</Slides>
  <Notes>0</Notes>
  <HiddenSlides>0</HiddenSlides>
  <MMClips>0</MMClips>
  <ScaleCrop>false</ScaleCrop>
  <HeadingPairs>
    <vt:vector size="4" baseType="variant">
      <vt:variant>
        <vt:lpstr>Tema</vt:lpstr>
      </vt:variant>
      <vt:variant>
        <vt:i4>2</vt:i4>
      </vt:variant>
      <vt:variant>
        <vt:lpstr>Bildrubriker</vt:lpstr>
      </vt:variant>
      <vt:variant>
        <vt:i4>18</vt:i4>
      </vt:variant>
    </vt:vector>
  </HeadingPairs>
  <TitlesOfParts>
    <vt:vector size="20" baseType="lpstr">
      <vt:lpstr>Återblick</vt:lpstr>
      <vt:lpstr>Facet</vt:lpstr>
      <vt:lpstr>Föräldramöte    </vt:lpstr>
      <vt:lpstr>Agenda</vt:lpstr>
      <vt:lpstr>Styrelsen 2022</vt:lpstr>
      <vt:lpstr>Mål och syfte</vt:lpstr>
      <vt:lpstr>Mål för 2022:  </vt:lpstr>
      <vt:lpstr>Status för våra lag 2022</vt:lpstr>
      <vt:lpstr>Varför sportadmin?</vt:lpstr>
      <vt:lpstr>Lagkassan</vt:lpstr>
      <vt:lpstr>Pengar till lagkassan?</vt:lpstr>
      <vt:lpstr>PowerPoint-presentation</vt:lpstr>
      <vt:lpstr>Status i laget</vt:lpstr>
      <vt:lpstr>Planering 2022</vt:lpstr>
      <vt:lpstr>Träning</vt:lpstr>
      <vt:lpstr>Match</vt:lpstr>
      <vt:lpstr>Att vara fotbollsförälder innebär:</vt:lpstr>
      <vt:lpstr>Övrigt/frågor </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Föräldramöte  Knattar 2009</dc:title>
  <dc:creator>Marcus Olsson</dc:creator>
  <cp:lastModifiedBy>Erik Lek</cp:lastModifiedBy>
  <cp:revision>328</cp:revision>
  <dcterms:created xsi:type="dcterms:W3CDTF">2017-03-13T20:23:38Z</dcterms:created>
  <dcterms:modified xsi:type="dcterms:W3CDTF">2022-04-22T18:21:04Z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0x0101003278F03E6924A14A80295B2FAF871AFE</vt:lpwstr>
  </property>
</Properties>
</file>