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Lst>
  <p:notesMasterIdLst>
    <p:notesMasterId r:id="rId24"/>
  </p:notesMasterIdLst>
  <p:sldIdLst>
    <p:sldId id="256" r:id="rId6"/>
    <p:sldId id="257" r:id="rId7"/>
    <p:sldId id="279" r:id="rId8"/>
    <p:sldId id="266" r:id="rId9"/>
    <p:sldId id="288" r:id="rId10"/>
    <p:sldId id="302" r:id="rId11"/>
    <p:sldId id="303" r:id="rId12"/>
    <p:sldId id="258" r:id="rId13"/>
    <p:sldId id="259" r:id="rId14"/>
    <p:sldId id="287" r:id="rId15"/>
    <p:sldId id="263" r:id="rId16"/>
    <p:sldId id="286" r:id="rId17"/>
    <p:sldId id="296" r:id="rId18"/>
    <p:sldId id="260" r:id="rId19"/>
    <p:sldId id="262" r:id="rId20"/>
    <p:sldId id="305" r:id="rId21"/>
    <p:sldId id="264" r:id="rId22"/>
    <p:sldId id="310" r:id="rId23"/>
  </p:sldIdLst>
  <p:sldSz cx="12192000" cy="6858000"/>
  <p:notesSz cx="6875463" cy="100028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2" d="100"/>
          <a:sy n="82" d="100"/>
        </p:scale>
        <p:origin x="864"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ofie Nilsson" userId="48dd15658b2d6bca" providerId="LiveId" clId="{09A4887F-4B3E-4CF3-A200-200F5654D6CE}"/>
    <pc:docChg chg="undo custSel delSld modSld modNotesMaster">
      <pc:chgData name="Sofie Nilsson" userId="48dd15658b2d6bca" providerId="LiveId" clId="{09A4887F-4B3E-4CF3-A200-200F5654D6CE}" dt="2023-04-18T14:23:10.159" v="1333" actId="20577"/>
      <pc:docMkLst>
        <pc:docMk/>
      </pc:docMkLst>
      <pc:sldChg chg="modSp mod">
        <pc:chgData name="Sofie Nilsson" userId="48dd15658b2d6bca" providerId="LiveId" clId="{09A4887F-4B3E-4CF3-A200-200F5654D6CE}" dt="2023-04-15T08:50:13.492" v="21" actId="20577"/>
        <pc:sldMkLst>
          <pc:docMk/>
          <pc:sldMk cId="0" sldId="256"/>
        </pc:sldMkLst>
        <pc:spChg chg="mod">
          <ac:chgData name="Sofie Nilsson" userId="48dd15658b2d6bca" providerId="LiveId" clId="{09A4887F-4B3E-4CF3-A200-200F5654D6CE}" dt="2023-04-15T08:50:13.492" v="21" actId="20577"/>
          <ac:spMkLst>
            <pc:docMk/>
            <pc:sldMk cId="0" sldId="256"/>
            <ac:spMk id="3" creationId="{47615003-A09C-4E8E-896F-AB5D05B12447}"/>
          </ac:spMkLst>
        </pc:spChg>
        <pc:spChg chg="mod">
          <ac:chgData name="Sofie Nilsson" userId="48dd15658b2d6bca" providerId="LiveId" clId="{09A4887F-4B3E-4CF3-A200-200F5654D6CE}" dt="2023-04-15T08:49:59.822" v="9" actId="20577"/>
          <ac:spMkLst>
            <pc:docMk/>
            <pc:sldMk cId="0" sldId="256"/>
            <ac:spMk id="6" creationId="{88BA8FC6-7E56-5C44-8F95-98E4AB959A82}"/>
          </ac:spMkLst>
        </pc:spChg>
      </pc:sldChg>
      <pc:sldChg chg="modSp mod">
        <pc:chgData name="Sofie Nilsson" userId="48dd15658b2d6bca" providerId="LiveId" clId="{09A4887F-4B3E-4CF3-A200-200F5654D6CE}" dt="2023-04-15T09:34:02.311" v="461" actId="20577"/>
        <pc:sldMkLst>
          <pc:docMk/>
          <pc:sldMk cId="0" sldId="257"/>
        </pc:sldMkLst>
        <pc:spChg chg="mod">
          <ac:chgData name="Sofie Nilsson" userId="48dd15658b2d6bca" providerId="LiveId" clId="{09A4887F-4B3E-4CF3-A200-200F5654D6CE}" dt="2023-04-15T09:34:02.311" v="461" actId="20577"/>
          <ac:spMkLst>
            <pc:docMk/>
            <pc:sldMk cId="0" sldId="257"/>
            <ac:spMk id="3" creationId="{190C4E30-3518-4C40-8592-53FF85273288}"/>
          </ac:spMkLst>
        </pc:spChg>
      </pc:sldChg>
      <pc:sldChg chg="modSp mod">
        <pc:chgData name="Sofie Nilsson" userId="48dd15658b2d6bca" providerId="LiveId" clId="{09A4887F-4B3E-4CF3-A200-200F5654D6CE}" dt="2023-04-18T14:23:10.159" v="1333" actId="20577"/>
        <pc:sldMkLst>
          <pc:docMk/>
          <pc:sldMk cId="0" sldId="258"/>
        </pc:sldMkLst>
        <pc:spChg chg="mod">
          <ac:chgData name="Sofie Nilsson" userId="48dd15658b2d6bca" providerId="LiveId" clId="{09A4887F-4B3E-4CF3-A200-200F5654D6CE}" dt="2023-04-18T14:23:10.159" v="1333" actId="20577"/>
          <ac:spMkLst>
            <pc:docMk/>
            <pc:sldMk cId="0" sldId="258"/>
            <ac:spMk id="3" creationId="{0E422889-3E23-4DF4-A24C-F60AA7CDC7F7}"/>
          </ac:spMkLst>
        </pc:spChg>
      </pc:sldChg>
      <pc:sldChg chg="modSp mod">
        <pc:chgData name="Sofie Nilsson" userId="48dd15658b2d6bca" providerId="LiveId" clId="{09A4887F-4B3E-4CF3-A200-200F5654D6CE}" dt="2023-04-18T14:16:44.462" v="1304" actId="1076"/>
        <pc:sldMkLst>
          <pc:docMk/>
          <pc:sldMk cId="0" sldId="259"/>
        </pc:sldMkLst>
        <pc:spChg chg="mod">
          <ac:chgData name="Sofie Nilsson" userId="48dd15658b2d6bca" providerId="LiveId" clId="{09A4887F-4B3E-4CF3-A200-200F5654D6CE}" dt="2023-04-18T14:16:22.064" v="1303" actId="113"/>
          <ac:spMkLst>
            <pc:docMk/>
            <pc:sldMk cId="0" sldId="259"/>
            <ac:spMk id="3" creationId="{54B116AF-7C5D-4F65-8BF5-8711C27C5FC2}"/>
          </ac:spMkLst>
        </pc:spChg>
        <pc:spChg chg="mod">
          <ac:chgData name="Sofie Nilsson" userId="48dd15658b2d6bca" providerId="LiveId" clId="{09A4887F-4B3E-4CF3-A200-200F5654D6CE}" dt="2023-04-18T14:16:44.462" v="1304" actId="1076"/>
          <ac:spMkLst>
            <pc:docMk/>
            <pc:sldMk cId="0" sldId="259"/>
            <ac:spMk id="4" creationId="{5BFC7397-1E0A-484A-8DE6-C09F3E7FB34B}"/>
          </ac:spMkLst>
        </pc:spChg>
      </pc:sldChg>
      <pc:sldChg chg="delSp mod">
        <pc:chgData name="Sofie Nilsson" userId="48dd15658b2d6bca" providerId="LiveId" clId="{09A4887F-4B3E-4CF3-A200-200F5654D6CE}" dt="2023-04-15T09:45:09.446" v="555" actId="478"/>
        <pc:sldMkLst>
          <pc:docMk/>
          <pc:sldMk cId="0" sldId="260"/>
        </pc:sldMkLst>
        <pc:spChg chg="del">
          <ac:chgData name="Sofie Nilsson" userId="48dd15658b2d6bca" providerId="LiveId" clId="{09A4887F-4B3E-4CF3-A200-200F5654D6CE}" dt="2023-04-15T09:45:09.446" v="555" actId="478"/>
          <ac:spMkLst>
            <pc:docMk/>
            <pc:sldMk cId="0" sldId="260"/>
            <ac:spMk id="4" creationId="{7E7E5345-A79F-49B9-B314-9B4C43EA582E}"/>
          </ac:spMkLst>
        </pc:spChg>
      </pc:sldChg>
      <pc:sldChg chg="modSp mod">
        <pc:chgData name="Sofie Nilsson" userId="48dd15658b2d6bca" providerId="LiveId" clId="{09A4887F-4B3E-4CF3-A200-200F5654D6CE}" dt="2023-04-18T14:09:57.585" v="1169" actId="20577"/>
        <pc:sldMkLst>
          <pc:docMk/>
          <pc:sldMk cId="0" sldId="262"/>
        </pc:sldMkLst>
        <pc:spChg chg="mod">
          <ac:chgData name="Sofie Nilsson" userId="48dd15658b2d6bca" providerId="LiveId" clId="{09A4887F-4B3E-4CF3-A200-200F5654D6CE}" dt="2023-04-18T14:09:57.585" v="1169" actId="20577"/>
          <ac:spMkLst>
            <pc:docMk/>
            <pc:sldMk cId="0" sldId="262"/>
            <ac:spMk id="3" creationId="{BF10ACB5-F901-4D91-8D61-DD6CF4F5BE38}"/>
          </ac:spMkLst>
        </pc:spChg>
      </pc:sldChg>
      <pc:sldChg chg="modSp mod">
        <pc:chgData name="Sofie Nilsson" userId="48dd15658b2d6bca" providerId="LiveId" clId="{09A4887F-4B3E-4CF3-A200-200F5654D6CE}" dt="2023-04-15T09:57:54.623" v="947" actId="20577"/>
        <pc:sldMkLst>
          <pc:docMk/>
          <pc:sldMk cId="1356881743" sldId="296"/>
        </pc:sldMkLst>
        <pc:spChg chg="mod">
          <ac:chgData name="Sofie Nilsson" userId="48dd15658b2d6bca" providerId="LiveId" clId="{09A4887F-4B3E-4CF3-A200-200F5654D6CE}" dt="2023-04-15T09:57:54.623" v="947" actId="20577"/>
          <ac:spMkLst>
            <pc:docMk/>
            <pc:sldMk cId="1356881743" sldId="296"/>
            <ac:spMk id="3" creationId="{C2073B97-B036-4F6A-9DDD-1A54CF7DCA5D}"/>
          </ac:spMkLst>
        </pc:spChg>
      </pc:sldChg>
      <pc:sldChg chg="del">
        <pc:chgData name="Sofie Nilsson" userId="48dd15658b2d6bca" providerId="LiveId" clId="{09A4887F-4B3E-4CF3-A200-200F5654D6CE}" dt="2023-04-15T09:46:20.167" v="556" actId="2696"/>
        <pc:sldMkLst>
          <pc:docMk/>
          <pc:sldMk cId="2295445292" sldId="301"/>
        </pc:sldMkLst>
      </pc:sldChg>
      <pc:sldChg chg="modSp mod">
        <pc:chgData name="Sofie Nilsson" userId="48dd15658b2d6bca" providerId="LiveId" clId="{09A4887F-4B3E-4CF3-A200-200F5654D6CE}" dt="2023-04-15T09:37:40.455" v="468" actId="20577"/>
        <pc:sldMkLst>
          <pc:docMk/>
          <pc:sldMk cId="780894065" sldId="302"/>
        </pc:sldMkLst>
        <pc:spChg chg="mod">
          <ac:chgData name="Sofie Nilsson" userId="48dd15658b2d6bca" providerId="LiveId" clId="{09A4887F-4B3E-4CF3-A200-200F5654D6CE}" dt="2023-04-15T09:37:40.455" v="468" actId="20577"/>
          <ac:spMkLst>
            <pc:docMk/>
            <pc:sldMk cId="780894065" sldId="302"/>
            <ac:spMk id="3" creationId="{9E72BAEF-C31B-48F2-A7DA-4FCCC8E725FE}"/>
          </ac:spMkLst>
        </pc:spChg>
      </pc:sldChg>
      <pc:sldChg chg="modSp mod">
        <pc:chgData name="Sofie Nilsson" userId="48dd15658b2d6bca" providerId="LiveId" clId="{09A4887F-4B3E-4CF3-A200-200F5654D6CE}" dt="2023-04-15T09:50:39.154" v="781" actId="20577"/>
        <pc:sldMkLst>
          <pc:docMk/>
          <pc:sldMk cId="3446551755" sldId="304"/>
        </pc:sldMkLst>
        <pc:spChg chg="mod">
          <ac:chgData name="Sofie Nilsson" userId="48dd15658b2d6bca" providerId="LiveId" clId="{09A4887F-4B3E-4CF3-A200-200F5654D6CE}" dt="2023-04-15T09:48:59.440" v="689" actId="5793"/>
          <ac:spMkLst>
            <pc:docMk/>
            <pc:sldMk cId="3446551755" sldId="304"/>
            <ac:spMk id="3" creationId="{CE8EEBD3-B1DE-4B65-AD2F-6956BA807D60}"/>
          </ac:spMkLst>
        </pc:spChg>
        <pc:spChg chg="mod">
          <ac:chgData name="Sofie Nilsson" userId="48dd15658b2d6bca" providerId="LiveId" clId="{09A4887F-4B3E-4CF3-A200-200F5654D6CE}" dt="2023-04-15T09:50:39.154" v="781" actId="20577"/>
          <ac:spMkLst>
            <pc:docMk/>
            <pc:sldMk cId="3446551755" sldId="304"/>
            <ac:spMk id="4" creationId="{3A191A97-B3ED-41EE-9CEE-FCA4A2865702}"/>
          </ac:spMkLst>
        </pc:spChg>
      </pc:sldChg>
      <pc:sldChg chg="modSp mod">
        <pc:chgData name="Sofie Nilsson" userId="48dd15658b2d6bca" providerId="LiveId" clId="{09A4887F-4B3E-4CF3-A200-200F5654D6CE}" dt="2023-04-15T10:12:13.420" v="1064" actId="20577"/>
        <pc:sldMkLst>
          <pc:docMk/>
          <pc:sldMk cId="2656960071" sldId="305"/>
        </pc:sldMkLst>
        <pc:spChg chg="mod">
          <ac:chgData name="Sofie Nilsson" userId="48dd15658b2d6bca" providerId="LiveId" clId="{09A4887F-4B3E-4CF3-A200-200F5654D6CE}" dt="2023-04-15T10:12:13.420" v="1064" actId="20577"/>
          <ac:spMkLst>
            <pc:docMk/>
            <pc:sldMk cId="2656960071" sldId="305"/>
            <ac:spMk id="3" creationId="{EC1C0A43-5DAD-4C97-B1F8-F63FD912F6EC}"/>
          </ac:spMkLst>
        </pc:spChg>
      </pc:sldChg>
    </pc:docChg>
  </pc:docChgLst>
  <pc:docChgLst>
    <pc:chgData name="Sofie Nilsson" userId="48dd15658b2d6bca" providerId="LiveId" clId="{EC1E359D-DCCD-4D93-BD50-4B4EECA9C11B}"/>
    <pc:docChg chg="undo custSel delSld modSld sldOrd">
      <pc:chgData name="Sofie Nilsson" userId="48dd15658b2d6bca" providerId="LiveId" clId="{EC1E359D-DCCD-4D93-BD50-4B4EECA9C11B}" dt="2023-05-29T10:43:09.078" v="392" actId="20577"/>
      <pc:docMkLst>
        <pc:docMk/>
      </pc:docMkLst>
      <pc:sldChg chg="modSp mod">
        <pc:chgData name="Sofie Nilsson" userId="48dd15658b2d6bca" providerId="LiveId" clId="{EC1E359D-DCCD-4D93-BD50-4B4EECA9C11B}" dt="2023-05-16T07:45:38.274" v="284" actId="20577"/>
        <pc:sldMkLst>
          <pc:docMk/>
          <pc:sldMk cId="0" sldId="256"/>
        </pc:sldMkLst>
        <pc:spChg chg="mod">
          <ac:chgData name="Sofie Nilsson" userId="48dd15658b2d6bca" providerId="LiveId" clId="{EC1E359D-DCCD-4D93-BD50-4B4EECA9C11B}" dt="2023-05-16T07:45:38.274" v="284" actId="20577"/>
          <ac:spMkLst>
            <pc:docMk/>
            <pc:sldMk cId="0" sldId="256"/>
            <ac:spMk id="3" creationId="{47615003-A09C-4E8E-896F-AB5D05B12447}"/>
          </ac:spMkLst>
        </pc:spChg>
        <pc:spChg chg="mod">
          <ac:chgData name="Sofie Nilsson" userId="48dd15658b2d6bca" providerId="LiveId" clId="{EC1E359D-DCCD-4D93-BD50-4B4EECA9C11B}" dt="2023-05-16T07:32:26.064" v="10" actId="1076"/>
          <ac:spMkLst>
            <pc:docMk/>
            <pc:sldMk cId="0" sldId="256"/>
            <ac:spMk id="6" creationId="{88BA8FC6-7E56-5C44-8F95-98E4AB959A82}"/>
          </ac:spMkLst>
        </pc:spChg>
      </pc:sldChg>
      <pc:sldChg chg="modSp mod">
        <pc:chgData name="Sofie Nilsson" userId="48dd15658b2d6bca" providerId="LiveId" clId="{EC1E359D-DCCD-4D93-BD50-4B4EECA9C11B}" dt="2023-05-16T07:49:57.944" v="369" actId="20577"/>
        <pc:sldMkLst>
          <pc:docMk/>
          <pc:sldMk cId="0" sldId="257"/>
        </pc:sldMkLst>
        <pc:spChg chg="mod">
          <ac:chgData name="Sofie Nilsson" userId="48dd15658b2d6bca" providerId="LiveId" clId="{EC1E359D-DCCD-4D93-BD50-4B4EECA9C11B}" dt="2023-05-16T07:49:57.944" v="369" actId="20577"/>
          <ac:spMkLst>
            <pc:docMk/>
            <pc:sldMk cId="0" sldId="257"/>
            <ac:spMk id="3" creationId="{190C4E30-3518-4C40-8592-53FF85273288}"/>
          </ac:spMkLst>
        </pc:spChg>
      </pc:sldChg>
      <pc:sldChg chg="modSp mod ord">
        <pc:chgData name="Sofie Nilsson" userId="48dd15658b2d6bca" providerId="LiveId" clId="{EC1E359D-DCCD-4D93-BD50-4B4EECA9C11B}" dt="2023-05-29T10:43:09.078" v="392" actId="20577"/>
        <pc:sldMkLst>
          <pc:docMk/>
          <pc:sldMk cId="0" sldId="258"/>
        </pc:sldMkLst>
        <pc:spChg chg="mod">
          <ac:chgData name="Sofie Nilsson" userId="48dd15658b2d6bca" providerId="LiveId" clId="{EC1E359D-DCCD-4D93-BD50-4B4EECA9C11B}" dt="2023-05-29T10:43:09.078" v="392" actId="20577"/>
          <ac:spMkLst>
            <pc:docMk/>
            <pc:sldMk cId="0" sldId="258"/>
            <ac:spMk id="3" creationId="{0E422889-3E23-4DF4-A24C-F60AA7CDC7F7}"/>
          </ac:spMkLst>
        </pc:spChg>
      </pc:sldChg>
      <pc:sldChg chg="modSp mod ord">
        <pc:chgData name="Sofie Nilsson" userId="48dd15658b2d6bca" providerId="LiveId" clId="{EC1E359D-DCCD-4D93-BD50-4B4EECA9C11B}" dt="2023-05-16T07:42:55.862" v="263" actId="20577"/>
        <pc:sldMkLst>
          <pc:docMk/>
          <pc:sldMk cId="0" sldId="259"/>
        </pc:sldMkLst>
        <pc:spChg chg="mod">
          <ac:chgData name="Sofie Nilsson" userId="48dd15658b2d6bca" providerId="LiveId" clId="{EC1E359D-DCCD-4D93-BD50-4B4EECA9C11B}" dt="2023-05-16T07:42:55.862" v="263" actId="20577"/>
          <ac:spMkLst>
            <pc:docMk/>
            <pc:sldMk cId="0" sldId="259"/>
            <ac:spMk id="3" creationId="{54B116AF-7C5D-4F65-8BF5-8711C27C5FC2}"/>
          </ac:spMkLst>
        </pc:spChg>
      </pc:sldChg>
      <pc:sldChg chg="modSp mod">
        <pc:chgData name="Sofie Nilsson" userId="48dd15658b2d6bca" providerId="LiveId" clId="{EC1E359D-DCCD-4D93-BD50-4B4EECA9C11B}" dt="2023-05-16T07:38:06.661" v="66" actId="20577"/>
        <pc:sldMkLst>
          <pc:docMk/>
          <pc:sldMk cId="0" sldId="262"/>
        </pc:sldMkLst>
        <pc:spChg chg="mod">
          <ac:chgData name="Sofie Nilsson" userId="48dd15658b2d6bca" providerId="LiveId" clId="{EC1E359D-DCCD-4D93-BD50-4B4EECA9C11B}" dt="2023-05-16T07:38:06.661" v="66" actId="20577"/>
          <ac:spMkLst>
            <pc:docMk/>
            <pc:sldMk cId="0" sldId="262"/>
            <ac:spMk id="3" creationId="{BF10ACB5-F901-4D91-8D61-DD6CF4F5BE38}"/>
          </ac:spMkLst>
        </pc:spChg>
      </pc:sldChg>
      <pc:sldChg chg="del">
        <pc:chgData name="Sofie Nilsson" userId="48dd15658b2d6bca" providerId="LiveId" clId="{EC1E359D-DCCD-4D93-BD50-4B4EECA9C11B}" dt="2023-05-16T07:35:56.250" v="58" actId="2696"/>
        <pc:sldMkLst>
          <pc:docMk/>
          <pc:sldMk cId="2587714346" sldId="284"/>
        </pc:sldMkLst>
      </pc:sldChg>
      <pc:sldChg chg="del">
        <pc:chgData name="Sofie Nilsson" userId="48dd15658b2d6bca" providerId="LiveId" clId="{EC1E359D-DCCD-4D93-BD50-4B4EECA9C11B}" dt="2023-05-16T07:35:39.958" v="57" actId="2696"/>
        <pc:sldMkLst>
          <pc:docMk/>
          <pc:sldMk cId="903583770" sldId="285"/>
        </pc:sldMkLst>
      </pc:sldChg>
      <pc:sldChg chg="ord">
        <pc:chgData name="Sofie Nilsson" userId="48dd15658b2d6bca" providerId="LiveId" clId="{EC1E359D-DCCD-4D93-BD50-4B4EECA9C11B}" dt="2023-05-16T07:48:04.144" v="286"/>
        <pc:sldMkLst>
          <pc:docMk/>
          <pc:sldMk cId="1356881743" sldId="296"/>
        </pc:sldMkLst>
      </pc:sldChg>
      <pc:sldChg chg="del">
        <pc:chgData name="Sofie Nilsson" userId="48dd15658b2d6bca" providerId="LiveId" clId="{EC1E359D-DCCD-4D93-BD50-4B4EECA9C11B}" dt="2023-05-16T07:39:24.095" v="82" actId="2696"/>
        <pc:sldMkLst>
          <pc:docMk/>
          <pc:sldMk cId="3313281932" sldId="299"/>
        </pc:sldMkLst>
      </pc:sldChg>
      <pc:sldChg chg="del">
        <pc:chgData name="Sofie Nilsson" userId="48dd15658b2d6bca" providerId="LiveId" clId="{EC1E359D-DCCD-4D93-BD50-4B4EECA9C11B}" dt="2023-05-16T07:38:00.794" v="62" actId="2696"/>
        <pc:sldMkLst>
          <pc:docMk/>
          <pc:sldMk cId="3446551755" sldId="304"/>
        </pc:sldMkLst>
      </pc:sldChg>
      <pc:sldChg chg="del">
        <pc:chgData name="Sofie Nilsson" userId="48dd15658b2d6bca" providerId="LiveId" clId="{EC1E359D-DCCD-4D93-BD50-4B4EECA9C11B}" dt="2023-05-16T07:38:39.162" v="68" actId="2696"/>
        <pc:sldMkLst>
          <pc:docMk/>
          <pc:sldMk cId="1947053532" sldId="308"/>
        </pc:sldMkLst>
      </pc:sldChg>
      <pc:sldChg chg="del">
        <pc:chgData name="Sofie Nilsson" userId="48dd15658b2d6bca" providerId="LiveId" clId="{EC1E359D-DCCD-4D93-BD50-4B4EECA9C11B}" dt="2023-05-16T07:38:32.534" v="67" actId="2696"/>
        <pc:sldMkLst>
          <pc:docMk/>
          <pc:sldMk cId="3681935401" sldId="309"/>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9367" cy="501879"/>
          </a:xfrm>
          <a:prstGeom prst="rect">
            <a:avLst/>
          </a:prstGeom>
        </p:spPr>
        <p:txBody>
          <a:bodyPr vert="horz" lIns="96442" tIns="48221" rIns="96442" bIns="48221" rtlCol="0"/>
          <a:lstStyle>
            <a:lvl1pPr algn="l">
              <a:defRPr sz="1300"/>
            </a:lvl1pPr>
          </a:lstStyle>
          <a:p>
            <a:endParaRPr lang="en-GB"/>
          </a:p>
        </p:txBody>
      </p:sp>
      <p:sp>
        <p:nvSpPr>
          <p:cNvPr id="3" name="Date Placeholder 2"/>
          <p:cNvSpPr>
            <a:spLocks noGrp="1"/>
          </p:cNvSpPr>
          <p:nvPr>
            <p:ph type="dt" idx="1"/>
          </p:nvPr>
        </p:nvSpPr>
        <p:spPr>
          <a:xfrm>
            <a:off x="3894505" y="0"/>
            <a:ext cx="2979367" cy="501879"/>
          </a:xfrm>
          <a:prstGeom prst="rect">
            <a:avLst/>
          </a:prstGeom>
        </p:spPr>
        <p:txBody>
          <a:bodyPr vert="horz" lIns="96442" tIns="48221" rIns="96442" bIns="48221" rtlCol="0"/>
          <a:lstStyle>
            <a:lvl1pPr algn="r">
              <a:defRPr sz="1300"/>
            </a:lvl1pPr>
          </a:lstStyle>
          <a:p>
            <a:fld id="{13420C9C-1323-4DEA-96CC-07A629685276}" type="datetimeFigureOut">
              <a:rPr lang="en-GB" smtClean="0"/>
              <a:t>29/05/2023</a:t>
            </a:fld>
            <a:endParaRPr lang="en-GB"/>
          </a:p>
        </p:txBody>
      </p:sp>
      <p:sp>
        <p:nvSpPr>
          <p:cNvPr id="4" name="Slide Image Placeholder 3"/>
          <p:cNvSpPr>
            <a:spLocks noGrp="1" noRot="1" noChangeAspect="1"/>
          </p:cNvSpPr>
          <p:nvPr>
            <p:ph type="sldImg" idx="2"/>
          </p:nvPr>
        </p:nvSpPr>
        <p:spPr>
          <a:xfrm>
            <a:off x="438150" y="1250950"/>
            <a:ext cx="5999163" cy="3375025"/>
          </a:xfrm>
          <a:prstGeom prst="rect">
            <a:avLst/>
          </a:prstGeom>
          <a:noFill/>
          <a:ln w="12700">
            <a:solidFill>
              <a:prstClr val="black"/>
            </a:solidFill>
          </a:ln>
        </p:spPr>
        <p:txBody>
          <a:bodyPr vert="horz" lIns="96442" tIns="48221" rIns="96442" bIns="48221" rtlCol="0" anchor="ctr"/>
          <a:lstStyle/>
          <a:p>
            <a:endParaRPr lang="en-GB"/>
          </a:p>
        </p:txBody>
      </p:sp>
      <p:sp>
        <p:nvSpPr>
          <p:cNvPr id="5" name="Notes Placeholder 4"/>
          <p:cNvSpPr>
            <a:spLocks noGrp="1"/>
          </p:cNvSpPr>
          <p:nvPr>
            <p:ph type="body" sz="quarter" idx="3"/>
          </p:nvPr>
        </p:nvSpPr>
        <p:spPr>
          <a:xfrm>
            <a:off x="687547" y="4813866"/>
            <a:ext cx="5500370" cy="3938617"/>
          </a:xfrm>
          <a:prstGeom prst="rect">
            <a:avLst/>
          </a:prstGeom>
        </p:spPr>
        <p:txBody>
          <a:bodyPr vert="horz" lIns="96442" tIns="48221" rIns="96442" bIns="4822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500961"/>
            <a:ext cx="2979367" cy="501878"/>
          </a:xfrm>
          <a:prstGeom prst="rect">
            <a:avLst/>
          </a:prstGeom>
        </p:spPr>
        <p:txBody>
          <a:bodyPr vert="horz" lIns="96442" tIns="48221" rIns="96442" bIns="48221" rtlCol="0" anchor="b"/>
          <a:lstStyle>
            <a:lvl1pPr algn="l">
              <a:defRPr sz="1300"/>
            </a:lvl1pPr>
          </a:lstStyle>
          <a:p>
            <a:endParaRPr lang="en-GB"/>
          </a:p>
        </p:txBody>
      </p:sp>
      <p:sp>
        <p:nvSpPr>
          <p:cNvPr id="7" name="Slide Number Placeholder 6"/>
          <p:cNvSpPr>
            <a:spLocks noGrp="1"/>
          </p:cNvSpPr>
          <p:nvPr>
            <p:ph type="sldNum" sz="quarter" idx="5"/>
          </p:nvPr>
        </p:nvSpPr>
        <p:spPr>
          <a:xfrm>
            <a:off x="3894505" y="9500961"/>
            <a:ext cx="2979367" cy="501878"/>
          </a:xfrm>
          <a:prstGeom prst="rect">
            <a:avLst/>
          </a:prstGeom>
        </p:spPr>
        <p:txBody>
          <a:bodyPr vert="horz" lIns="96442" tIns="48221" rIns="96442" bIns="48221" rtlCol="0" anchor="b"/>
          <a:lstStyle>
            <a:lvl1pPr algn="r">
              <a:defRPr sz="1300"/>
            </a:lvl1pPr>
          </a:lstStyle>
          <a:p>
            <a:fld id="{EE02E9D4-AA9D-4E6E-9FB3-B4AC0F7B3395}" type="slidenum">
              <a:rPr lang="en-GB" smtClean="0"/>
              <a:t>‹#›</a:t>
            </a:fld>
            <a:endParaRPr lang="en-GB"/>
          </a:p>
        </p:txBody>
      </p:sp>
    </p:spTree>
    <p:extLst>
      <p:ext uri="{BB962C8B-B14F-4D97-AF65-F5344CB8AC3E}">
        <p14:creationId xmlns:p14="http://schemas.microsoft.com/office/powerpoint/2010/main" val="5554868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Rubrikbild">
    <p:spTree>
      <p:nvGrpSpPr>
        <p:cNvPr id="1" name=""/>
        <p:cNvGrpSpPr/>
        <p:nvPr/>
      </p:nvGrpSpPr>
      <p:grpSpPr>
        <a:xfrm>
          <a:off x="0" y="0"/>
          <a:ext cx="0" cy="0"/>
          <a:chOff x="0" y="0"/>
          <a:chExt cx="0" cy="0"/>
        </a:xfrm>
      </p:grpSpPr>
      <p:sp>
        <p:nvSpPr>
          <p:cNvPr id="2" name="Rectangle 6">
            <a:extLst>
              <a:ext uri="{FF2B5EF4-FFF2-40B4-BE49-F238E27FC236}">
                <a16:creationId xmlns:a16="http://schemas.microsoft.com/office/drawing/2014/main" id="{4AAC9C34-7952-478A-910D-B0EAC909E0BD}"/>
              </a:ext>
            </a:extLst>
          </p:cNvPr>
          <p:cNvSpPr/>
          <p:nvPr/>
        </p:nvSpPr>
        <p:spPr>
          <a:xfrm>
            <a:off x="0" y="6400800"/>
            <a:ext cx="12191996" cy="457200"/>
          </a:xfrm>
          <a:prstGeom prst="rect">
            <a:avLst/>
          </a:prstGeom>
          <a:solidFill>
            <a:srgbClr val="2683C6"/>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sv-SE" sz="1800" b="0" i="0" u="none" strike="noStrike" kern="1200" cap="none" spc="0" baseline="0">
              <a:solidFill>
                <a:srgbClr val="000000"/>
              </a:solidFill>
              <a:uFillTx/>
              <a:latin typeface="Calibri"/>
            </a:endParaRPr>
          </a:p>
        </p:txBody>
      </p:sp>
      <p:sp>
        <p:nvSpPr>
          <p:cNvPr id="3" name="Rectangle 7">
            <a:extLst>
              <a:ext uri="{FF2B5EF4-FFF2-40B4-BE49-F238E27FC236}">
                <a16:creationId xmlns:a16="http://schemas.microsoft.com/office/drawing/2014/main" id="{8DDEDA1E-2B8C-4D71-89BD-BD115D10BC9B}"/>
              </a:ext>
            </a:extLst>
          </p:cNvPr>
          <p:cNvSpPr/>
          <p:nvPr/>
        </p:nvSpPr>
        <p:spPr>
          <a:xfrm>
            <a:off x="0" y="6334313"/>
            <a:ext cx="12191996" cy="66486"/>
          </a:xfrm>
          <a:prstGeom prst="rect">
            <a:avLst/>
          </a:prstGeom>
          <a:solidFill>
            <a:srgbClr val="1CADE4"/>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sv-SE" sz="1800" b="0" i="0" u="none" strike="noStrike" kern="1200" cap="none" spc="0" baseline="0">
              <a:solidFill>
                <a:srgbClr val="000000"/>
              </a:solidFill>
              <a:uFillTx/>
              <a:latin typeface="Calibri"/>
            </a:endParaRPr>
          </a:p>
        </p:txBody>
      </p:sp>
      <p:sp>
        <p:nvSpPr>
          <p:cNvPr id="4" name="Title 1">
            <a:extLst>
              <a:ext uri="{FF2B5EF4-FFF2-40B4-BE49-F238E27FC236}">
                <a16:creationId xmlns:a16="http://schemas.microsoft.com/office/drawing/2014/main" id="{68C6688F-8AD7-476A-9957-4CD0C9A4EE75}"/>
              </a:ext>
            </a:extLst>
          </p:cNvPr>
          <p:cNvSpPr txBox="1">
            <a:spLocks noGrp="1"/>
          </p:cNvSpPr>
          <p:nvPr>
            <p:ph type="ctrTitle"/>
          </p:nvPr>
        </p:nvSpPr>
        <p:spPr>
          <a:xfrm>
            <a:off x="1097280" y="758952"/>
            <a:ext cx="10058400" cy="3566160"/>
          </a:xfrm>
        </p:spPr>
        <p:txBody>
          <a:bodyPr/>
          <a:lstStyle>
            <a:lvl1pPr>
              <a:defRPr sz="8000">
                <a:solidFill>
                  <a:srgbClr val="262626"/>
                </a:solidFill>
              </a:defRPr>
            </a:lvl1pPr>
          </a:lstStyle>
          <a:p>
            <a:pPr lvl="0"/>
            <a:r>
              <a:rPr lang="sv-SE"/>
              <a:t>Klicka här för att ändra format</a:t>
            </a:r>
            <a:endParaRPr lang="en-US"/>
          </a:p>
        </p:txBody>
      </p:sp>
      <p:sp>
        <p:nvSpPr>
          <p:cNvPr id="5" name="Subtitle 2">
            <a:extLst>
              <a:ext uri="{FF2B5EF4-FFF2-40B4-BE49-F238E27FC236}">
                <a16:creationId xmlns:a16="http://schemas.microsoft.com/office/drawing/2014/main" id="{781B7F58-E8B8-4EA3-9AA1-D80E9FBEDA9A}"/>
              </a:ext>
            </a:extLst>
          </p:cNvPr>
          <p:cNvSpPr txBox="1">
            <a:spLocks noGrp="1"/>
          </p:cNvSpPr>
          <p:nvPr>
            <p:ph type="subTitle" idx="1"/>
          </p:nvPr>
        </p:nvSpPr>
        <p:spPr>
          <a:xfrm>
            <a:off x="1100050" y="4455624"/>
            <a:ext cx="10058400" cy="1143000"/>
          </a:xfrm>
        </p:spPr>
        <p:txBody>
          <a:bodyPr lIns="91440" rIns="91440"/>
          <a:lstStyle>
            <a:lvl1pPr marL="0" indent="0">
              <a:buNone/>
              <a:defRPr sz="2400" cap="all" spc="200">
                <a:solidFill>
                  <a:srgbClr val="344068"/>
                </a:solidFill>
                <a:latin typeface="Calibri Light"/>
              </a:defRPr>
            </a:lvl1pPr>
          </a:lstStyle>
          <a:p>
            <a:pPr lvl="0"/>
            <a:r>
              <a:rPr lang="sv-SE"/>
              <a:t>Klicka om du vill redigera mall för underrubrikformat</a:t>
            </a:r>
            <a:endParaRPr lang="en-US"/>
          </a:p>
        </p:txBody>
      </p:sp>
      <p:sp>
        <p:nvSpPr>
          <p:cNvPr id="6" name="Date Placeholder 3">
            <a:extLst>
              <a:ext uri="{FF2B5EF4-FFF2-40B4-BE49-F238E27FC236}">
                <a16:creationId xmlns:a16="http://schemas.microsoft.com/office/drawing/2014/main" id="{524F0126-5283-4AB8-8E5D-708A2A71D5DF}"/>
              </a:ext>
            </a:extLst>
          </p:cNvPr>
          <p:cNvSpPr txBox="1">
            <a:spLocks noGrp="1"/>
          </p:cNvSpPr>
          <p:nvPr>
            <p:ph type="dt" sz="half" idx="7"/>
          </p:nvPr>
        </p:nvSpPr>
        <p:spPr>
          <a:xfrm>
            <a:off x="1097280" y="6459787"/>
            <a:ext cx="2472272" cy="365129"/>
          </a:xfrm>
        </p:spPr>
        <p:txBody>
          <a:bodyPr/>
          <a:lstStyle>
            <a:lvl1pPr>
              <a:defRPr/>
            </a:lvl1pPr>
          </a:lstStyle>
          <a:p>
            <a:pPr lvl="0"/>
            <a:fld id="{C6F03B77-0355-4C2F-BF09-E20C75101350}" type="datetime1">
              <a:rPr lang="en-US"/>
              <a:pPr lvl="0"/>
              <a:t>5/29/2023</a:t>
            </a:fld>
            <a:endParaRPr lang="en-US"/>
          </a:p>
        </p:txBody>
      </p:sp>
      <p:sp>
        <p:nvSpPr>
          <p:cNvPr id="7" name="Footer Placeholder 4">
            <a:extLst>
              <a:ext uri="{FF2B5EF4-FFF2-40B4-BE49-F238E27FC236}">
                <a16:creationId xmlns:a16="http://schemas.microsoft.com/office/drawing/2014/main" id="{4BF18A2C-DD2E-41C4-B406-C87DE55973BA}"/>
              </a:ext>
            </a:extLst>
          </p:cNvPr>
          <p:cNvSpPr txBox="1">
            <a:spLocks noGrp="1"/>
          </p:cNvSpPr>
          <p:nvPr>
            <p:ph type="ftr" sz="quarter" idx="9"/>
          </p:nvPr>
        </p:nvSpPr>
        <p:spPr>
          <a:xfrm>
            <a:off x="3686184" y="6459787"/>
            <a:ext cx="4822801" cy="365129"/>
          </a:xfrm>
        </p:spPr>
        <p:txBody>
          <a:bodyPr/>
          <a:lstStyle>
            <a:lvl1pPr>
              <a:defRPr/>
            </a:lvl1pPr>
          </a:lstStyle>
          <a:p>
            <a:pPr lvl="0"/>
            <a:endParaRPr lang="en-US"/>
          </a:p>
        </p:txBody>
      </p:sp>
      <p:sp>
        <p:nvSpPr>
          <p:cNvPr id="8" name="Slide Number Placeholder 5">
            <a:extLst>
              <a:ext uri="{FF2B5EF4-FFF2-40B4-BE49-F238E27FC236}">
                <a16:creationId xmlns:a16="http://schemas.microsoft.com/office/drawing/2014/main" id="{BF67BC9D-39E0-4982-807F-F6333546775A}"/>
              </a:ext>
            </a:extLst>
          </p:cNvPr>
          <p:cNvSpPr txBox="1">
            <a:spLocks noGrp="1"/>
          </p:cNvSpPr>
          <p:nvPr>
            <p:ph type="sldNum" sz="quarter" idx="8"/>
          </p:nvPr>
        </p:nvSpPr>
        <p:spPr>
          <a:xfrm>
            <a:off x="9900455" y="6459787"/>
            <a:ext cx="1312026" cy="365129"/>
          </a:xfrm>
        </p:spPr>
        <p:txBody>
          <a:bodyPr/>
          <a:lstStyle>
            <a:lvl1pPr>
              <a:defRPr/>
            </a:lvl1pPr>
          </a:lstStyle>
          <a:p>
            <a:pPr lvl="0"/>
            <a:fld id="{400E92BD-4641-4B26-9983-6A736531BC9A}" type="slidenum">
              <a:t>‹#›</a:t>
            </a:fld>
            <a:endParaRPr lang="en-US"/>
          </a:p>
        </p:txBody>
      </p:sp>
      <p:cxnSp>
        <p:nvCxnSpPr>
          <p:cNvPr id="9" name="Straight Connector 8">
            <a:extLst>
              <a:ext uri="{FF2B5EF4-FFF2-40B4-BE49-F238E27FC236}">
                <a16:creationId xmlns:a16="http://schemas.microsoft.com/office/drawing/2014/main" id="{EC0347E4-7645-447B-AA2B-05740F43CA76}"/>
              </a:ext>
            </a:extLst>
          </p:cNvPr>
          <p:cNvCxnSpPr/>
          <p:nvPr/>
        </p:nvCxnSpPr>
        <p:spPr>
          <a:xfrm>
            <a:off x="1207657" y="4343400"/>
            <a:ext cx="9875520" cy="0"/>
          </a:xfrm>
          <a:prstGeom prst="straightConnector1">
            <a:avLst/>
          </a:prstGeom>
          <a:noFill/>
          <a:ln w="6345" cap="flat">
            <a:solidFill>
              <a:srgbClr val="7F7F7F"/>
            </a:solidFill>
            <a:prstDash val="solid"/>
            <a:miter/>
          </a:ln>
        </p:spPr>
      </p:cxnSp>
    </p:spTree>
    <p:extLst>
      <p:ext uri="{BB962C8B-B14F-4D97-AF65-F5344CB8AC3E}">
        <p14:creationId xmlns:p14="http://schemas.microsoft.com/office/powerpoint/2010/main" val="3010497370"/>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CF48779-F97A-415D-8257-BE15E82A2CBD}"/>
              </a:ext>
            </a:extLst>
          </p:cNvPr>
          <p:cNvSpPr/>
          <p:nvPr/>
        </p:nvSpPr>
        <p:spPr>
          <a:xfrm>
            <a:off x="3172" y="6400800"/>
            <a:ext cx="12188823" cy="457200"/>
          </a:xfrm>
          <a:prstGeom prst="rect">
            <a:avLst/>
          </a:prstGeom>
          <a:solidFill>
            <a:srgbClr val="2683C6"/>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sv-SE" sz="1800" b="0" i="0" u="none" strike="noStrike" kern="1200" cap="none" spc="0" baseline="0">
              <a:solidFill>
                <a:srgbClr val="000000"/>
              </a:solidFill>
              <a:uFillTx/>
              <a:latin typeface="Calibri"/>
            </a:endParaRPr>
          </a:p>
        </p:txBody>
      </p:sp>
      <p:sp>
        <p:nvSpPr>
          <p:cNvPr id="8" name="Rectangle 8">
            <a:extLst>
              <a:ext uri="{FF2B5EF4-FFF2-40B4-BE49-F238E27FC236}">
                <a16:creationId xmlns:a16="http://schemas.microsoft.com/office/drawing/2014/main" id="{B56EBD41-4C85-47CA-89B5-10D5E616AADA}"/>
              </a:ext>
            </a:extLst>
          </p:cNvPr>
          <p:cNvSpPr/>
          <p:nvPr/>
        </p:nvSpPr>
        <p:spPr>
          <a:xfrm>
            <a:off x="18" y="6334313"/>
            <a:ext cx="12188823" cy="64008"/>
          </a:xfrm>
          <a:prstGeom prst="rect">
            <a:avLst/>
          </a:prstGeom>
          <a:solidFill>
            <a:srgbClr val="1CADE4"/>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sv-SE" sz="1800" b="0" i="0" u="none" strike="noStrike" kern="1200" cap="none" spc="0" baseline="0">
              <a:solidFill>
                <a:srgbClr val="000000"/>
              </a:solidFill>
              <a:uFillTx/>
              <a:latin typeface="Calibri"/>
            </a:endParaRPr>
          </a:p>
        </p:txBody>
      </p:sp>
      <p:cxnSp>
        <p:nvCxnSpPr>
          <p:cNvPr id="9" name="Straight Connector 9">
            <a:extLst>
              <a:ext uri="{FF2B5EF4-FFF2-40B4-BE49-F238E27FC236}">
                <a16:creationId xmlns:a16="http://schemas.microsoft.com/office/drawing/2014/main" id="{45357081-4825-466A-B2CF-16CCD04C6B8A}"/>
              </a:ext>
            </a:extLst>
          </p:cNvPr>
          <p:cNvCxnSpPr/>
          <p:nvPr/>
        </p:nvCxnSpPr>
        <p:spPr>
          <a:xfrm>
            <a:off x="1193529" y="1737844"/>
            <a:ext cx="9966960" cy="0"/>
          </a:xfrm>
          <a:prstGeom prst="straightConnector1">
            <a:avLst/>
          </a:prstGeom>
          <a:noFill/>
          <a:ln w="6345" cap="flat">
            <a:solidFill>
              <a:srgbClr val="7F7F7F"/>
            </a:solidFill>
            <a:prstDash val="solid"/>
            <a:miter/>
          </a:ln>
        </p:spPr>
      </p:cxnSp>
      <p:sp>
        <p:nvSpPr>
          <p:cNvPr id="2" name="Title 1">
            <a:extLst>
              <a:ext uri="{FF2B5EF4-FFF2-40B4-BE49-F238E27FC236}">
                <a16:creationId xmlns:a16="http://schemas.microsoft.com/office/drawing/2014/main" id="{23013BB6-C0F2-4800-82D9-A7BB2C34F91B}"/>
              </a:ext>
            </a:extLst>
          </p:cNvPr>
          <p:cNvSpPr txBox="1">
            <a:spLocks noGrp="1"/>
          </p:cNvSpPr>
          <p:nvPr>
            <p:ph type="title"/>
          </p:nvPr>
        </p:nvSpPr>
        <p:spPr>
          <a:xfrm>
            <a:off x="1097280" y="286600"/>
            <a:ext cx="10058400" cy="1450759"/>
          </a:xfrm>
        </p:spPr>
        <p:txBody>
          <a:bodyPr/>
          <a:lstStyle>
            <a:lvl1pPr>
              <a:defRPr/>
            </a:lvl1pPr>
          </a:lstStyle>
          <a:p>
            <a:pPr lvl="0"/>
            <a:r>
              <a:rPr lang="sv-SE"/>
              <a:t>Klicka här för att ändra format</a:t>
            </a:r>
            <a:endParaRPr lang="en-US"/>
          </a:p>
        </p:txBody>
      </p:sp>
      <p:sp>
        <p:nvSpPr>
          <p:cNvPr id="3" name="Content Placeholder 2">
            <a:extLst>
              <a:ext uri="{FF2B5EF4-FFF2-40B4-BE49-F238E27FC236}">
                <a16:creationId xmlns:a16="http://schemas.microsoft.com/office/drawing/2014/main" id="{35775557-6C37-43FE-9F9B-3E46B9CCBEA0}"/>
              </a:ext>
            </a:extLst>
          </p:cNvPr>
          <p:cNvSpPr txBox="1">
            <a:spLocks noGrp="1"/>
          </p:cNvSpPr>
          <p:nvPr>
            <p:ph idx="1"/>
          </p:nvPr>
        </p:nvSpPr>
        <p:spPr>
          <a:xfrm>
            <a:off x="1097280" y="1845734"/>
            <a:ext cx="10058400" cy="4023360"/>
          </a:xfrm>
        </p:spPr>
        <p:txBody>
          <a:bodyPr/>
          <a:lstStyle>
            <a:lvl1pPr>
              <a:defRPr/>
            </a:lvl1pPr>
            <a:lvl2pPr>
              <a:defRPr/>
            </a:lvl2pPr>
            <a:lvl3pPr>
              <a:defRPr/>
            </a:lvl3pPr>
            <a:lvl4pPr>
              <a:defRPr/>
            </a:lvl4pPr>
            <a:lvl5pPr>
              <a:defRPr/>
            </a:lvl5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a:p>
        </p:txBody>
      </p:sp>
      <p:sp>
        <p:nvSpPr>
          <p:cNvPr id="4" name="Date Placeholder 3">
            <a:extLst>
              <a:ext uri="{FF2B5EF4-FFF2-40B4-BE49-F238E27FC236}">
                <a16:creationId xmlns:a16="http://schemas.microsoft.com/office/drawing/2014/main" id="{D01C72B0-6F72-464C-BDC6-2CE88CB15984}"/>
              </a:ext>
            </a:extLst>
          </p:cNvPr>
          <p:cNvSpPr txBox="1">
            <a:spLocks noGrp="1"/>
          </p:cNvSpPr>
          <p:nvPr>
            <p:ph type="dt" sz="half" idx="7"/>
          </p:nvPr>
        </p:nvSpPr>
        <p:spPr>
          <a:xfrm>
            <a:off x="1097280" y="6459787"/>
            <a:ext cx="2472272" cy="365129"/>
          </a:xfrm>
        </p:spPr>
        <p:txBody>
          <a:bodyPr/>
          <a:lstStyle>
            <a:lvl1pPr>
              <a:defRPr/>
            </a:lvl1pPr>
          </a:lstStyle>
          <a:p>
            <a:pPr lvl="0"/>
            <a:fld id="{FD30FB31-F2B1-467C-9945-430C0883EB51}" type="datetime1">
              <a:rPr lang="en-US"/>
              <a:pPr lvl="0"/>
              <a:t>5/29/2023</a:t>
            </a:fld>
            <a:endParaRPr lang="en-US"/>
          </a:p>
        </p:txBody>
      </p:sp>
      <p:sp>
        <p:nvSpPr>
          <p:cNvPr id="5" name="Footer Placeholder 4">
            <a:extLst>
              <a:ext uri="{FF2B5EF4-FFF2-40B4-BE49-F238E27FC236}">
                <a16:creationId xmlns:a16="http://schemas.microsoft.com/office/drawing/2014/main" id="{40F2A385-8B48-453A-AB2C-C5DF8AB33C12}"/>
              </a:ext>
            </a:extLst>
          </p:cNvPr>
          <p:cNvSpPr txBox="1">
            <a:spLocks noGrp="1"/>
          </p:cNvSpPr>
          <p:nvPr>
            <p:ph type="ftr" sz="quarter" idx="9"/>
          </p:nvPr>
        </p:nvSpPr>
        <p:spPr>
          <a:xfrm>
            <a:off x="3686184" y="6459787"/>
            <a:ext cx="4822801" cy="365129"/>
          </a:xfrm>
        </p:spPr>
        <p:txBody>
          <a:bodyPr/>
          <a:lstStyle>
            <a:lvl1pPr>
              <a:defRPr/>
            </a:lvl1pPr>
          </a:lstStyle>
          <a:p>
            <a:pPr lvl="0"/>
            <a:endParaRPr lang="en-US"/>
          </a:p>
        </p:txBody>
      </p:sp>
      <p:sp>
        <p:nvSpPr>
          <p:cNvPr id="6" name="Slide Number Placeholder 5">
            <a:extLst>
              <a:ext uri="{FF2B5EF4-FFF2-40B4-BE49-F238E27FC236}">
                <a16:creationId xmlns:a16="http://schemas.microsoft.com/office/drawing/2014/main" id="{5513FE3A-E9D5-4A73-889B-A14C7C3B002D}"/>
              </a:ext>
            </a:extLst>
          </p:cNvPr>
          <p:cNvSpPr txBox="1">
            <a:spLocks noGrp="1"/>
          </p:cNvSpPr>
          <p:nvPr>
            <p:ph type="sldNum" sz="quarter" idx="8"/>
          </p:nvPr>
        </p:nvSpPr>
        <p:spPr>
          <a:xfrm>
            <a:off x="9900455" y="6459787"/>
            <a:ext cx="1312026" cy="365129"/>
          </a:xfrm>
        </p:spPr>
        <p:txBody>
          <a:bodyPr/>
          <a:lstStyle>
            <a:lvl1pPr>
              <a:defRPr/>
            </a:lvl1pPr>
          </a:lstStyle>
          <a:p>
            <a:pPr lvl="0"/>
            <a:fld id="{1A1888F7-ACD4-4BAC-AE52-745BD82A3392}" type="slidenum">
              <a:t>‹#›</a:t>
            </a:fld>
            <a:endParaRPr lang="en-US"/>
          </a:p>
        </p:txBody>
      </p:sp>
    </p:spTree>
    <p:extLst>
      <p:ext uri="{BB962C8B-B14F-4D97-AF65-F5344CB8AC3E}">
        <p14:creationId xmlns:p14="http://schemas.microsoft.com/office/powerpoint/2010/main" val="4164970681"/>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Avsnittsrubrik">
    <p:bg>
      <p:bgPr>
        <a:solidFill>
          <a:srgbClr val="FFFFFF"/>
        </a:solidFill>
        <a:effectLst/>
      </p:bgPr>
    </p:bg>
    <p:spTree>
      <p:nvGrpSpPr>
        <p:cNvPr id="1" name=""/>
        <p:cNvGrpSpPr/>
        <p:nvPr/>
      </p:nvGrpSpPr>
      <p:grpSpPr>
        <a:xfrm>
          <a:off x="0" y="0"/>
          <a:ext cx="0" cy="0"/>
          <a:chOff x="0" y="0"/>
          <a:chExt cx="0" cy="0"/>
        </a:xfrm>
      </p:grpSpPr>
      <p:sp>
        <p:nvSpPr>
          <p:cNvPr id="2" name="Rectangle 6">
            <a:extLst>
              <a:ext uri="{FF2B5EF4-FFF2-40B4-BE49-F238E27FC236}">
                <a16:creationId xmlns:a16="http://schemas.microsoft.com/office/drawing/2014/main" id="{EABE8752-C945-4086-83CF-70537857101A}"/>
              </a:ext>
            </a:extLst>
          </p:cNvPr>
          <p:cNvSpPr/>
          <p:nvPr/>
        </p:nvSpPr>
        <p:spPr>
          <a:xfrm>
            <a:off x="3172" y="6400800"/>
            <a:ext cx="12188823" cy="457200"/>
          </a:xfrm>
          <a:prstGeom prst="rect">
            <a:avLst/>
          </a:prstGeom>
          <a:solidFill>
            <a:srgbClr val="2683C6"/>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sv-SE" sz="1800" b="0" i="0" u="none" strike="noStrike" kern="1200" cap="none" spc="0" baseline="0">
              <a:solidFill>
                <a:srgbClr val="000000"/>
              </a:solidFill>
              <a:uFillTx/>
              <a:latin typeface="Calibri"/>
            </a:endParaRPr>
          </a:p>
        </p:txBody>
      </p:sp>
      <p:sp>
        <p:nvSpPr>
          <p:cNvPr id="3" name="Rectangle 7">
            <a:extLst>
              <a:ext uri="{FF2B5EF4-FFF2-40B4-BE49-F238E27FC236}">
                <a16:creationId xmlns:a16="http://schemas.microsoft.com/office/drawing/2014/main" id="{55D7E67D-FB49-47B6-AC2D-1661C14E5157}"/>
              </a:ext>
            </a:extLst>
          </p:cNvPr>
          <p:cNvSpPr/>
          <p:nvPr/>
        </p:nvSpPr>
        <p:spPr>
          <a:xfrm>
            <a:off x="18" y="6334313"/>
            <a:ext cx="12188823" cy="64008"/>
          </a:xfrm>
          <a:prstGeom prst="rect">
            <a:avLst/>
          </a:prstGeom>
          <a:solidFill>
            <a:srgbClr val="1CADE4"/>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sv-SE" sz="1800" b="0" i="0" u="none" strike="noStrike" kern="1200" cap="none" spc="0" baseline="0">
              <a:solidFill>
                <a:srgbClr val="000000"/>
              </a:solidFill>
              <a:uFillTx/>
              <a:latin typeface="Calibri"/>
            </a:endParaRPr>
          </a:p>
        </p:txBody>
      </p:sp>
      <p:sp>
        <p:nvSpPr>
          <p:cNvPr id="4" name="Title 1">
            <a:extLst>
              <a:ext uri="{FF2B5EF4-FFF2-40B4-BE49-F238E27FC236}">
                <a16:creationId xmlns:a16="http://schemas.microsoft.com/office/drawing/2014/main" id="{D5DAFDCD-93F4-493A-8B35-7A3219A8457E}"/>
              </a:ext>
            </a:extLst>
          </p:cNvPr>
          <p:cNvSpPr txBox="1">
            <a:spLocks noGrp="1"/>
          </p:cNvSpPr>
          <p:nvPr>
            <p:ph type="title"/>
          </p:nvPr>
        </p:nvSpPr>
        <p:spPr>
          <a:xfrm>
            <a:off x="1097280" y="758952"/>
            <a:ext cx="10058400" cy="3566160"/>
          </a:xfrm>
        </p:spPr>
        <p:txBody>
          <a:bodyPr/>
          <a:lstStyle>
            <a:lvl1pPr>
              <a:defRPr sz="8000">
                <a:solidFill>
                  <a:srgbClr val="262626"/>
                </a:solidFill>
              </a:defRPr>
            </a:lvl1pPr>
          </a:lstStyle>
          <a:p>
            <a:pPr lvl="0"/>
            <a:r>
              <a:rPr lang="sv-SE"/>
              <a:t>Klicka här för att ändra format</a:t>
            </a:r>
            <a:endParaRPr lang="en-US"/>
          </a:p>
        </p:txBody>
      </p:sp>
      <p:sp>
        <p:nvSpPr>
          <p:cNvPr id="5" name="Text Placeholder 2">
            <a:extLst>
              <a:ext uri="{FF2B5EF4-FFF2-40B4-BE49-F238E27FC236}">
                <a16:creationId xmlns:a16="http://schemas.microsoft.com/office/drawing/2014/main" id="{D38FC179-BE15-4986-BDEF-6C7C4F529190}"/>
              </a:ext>
            </a:extLst>
          </p:cNvPr>
          <p:cNvSpPr txBox="1">
            <a:spLocks noGrp="1"/>
          </p:cNvSpPr>
          <p:nvPr>
            <p:ph type="body" idx="1"/>
          </p:nvPr>
        </p:nvSpPr>
        <p:spPr>
          <a:xfrm>
            <a:off x="1097280" y="4453128"/>
            <a:ext cx="10058400" cy="1143000"/>
          </a:xfrm>
        </p:spPr>
        <p:txBody>
          <a:bodyPr lIns="91440" rIns="91440"/>
          <a:lstStyle>
            <a:lvl1pPr marL="0" indent="0">
              <a:buNone/>
              <a:defRPr sz="2400" cap="all" spc="200">
                <a:solidFill>
                  <a:srgbClr val="344068"/>
                </a:solidFill>
                <a:latin typeface="Calibri Light"/>
              </a:defRPr>
            </a:lvl1pPr>
          </a:lstStyle>
          <a:p>
            <a:pPr lvl="0"/>
            <a:r>
              <a:rPr lang="sv-SE"/>
              <a:t>Redigera format för bakgrundstext</a:t>
            </a:r>
          </a:p>
        </p:txBody>
      </p:sp>
      <p:sp>
        <p:nvSpPr>
          <p:cNvPr id="6" name="Date Placeholder 3">
            <a:extLst>
              <a:ext uri="{FF2B5EF4-FFF2-40B4-BE49-F238E27FC236}">
                <a16:creationId xmlns:a16="http://schemas.microsoft.com/office/drawing/2014/main" id="{2B5975B8-B8BA-4536-A4CF-A44BF9FE87A1}"/>
              </a:ext>
            </a:extLst>
          </p:cNvPr>
          <p:cNvSpPr txBox="1">
            <a:spLocks noGrp="1"/>
          </p:cNvSpPr>
          <p:nvPr>
            <p:ph type="dt" sz="half" idx="7"/>
          </p:nvPr>
        </p:nvSpPr>
        <p:spPr>
          <a:xfrm>
            <a:off x="1097280" y="6459787"/>
            <a:ext cx="2472272" cy="365129"/>
          </a:xfrm>
        </p:spPr>
        <p:txBody>
          <a:bodyPr/>
          <a:lstStyle>
            <a:lvl1pPr>
              <a:defRPr/>
            </a:lvl1pPr>
          </a:lstStyle>
          <a:p>
            <a:pPr lvl="0"/>
            <a:fld id="{73512D3D-4D06-48A6-B4B2-FD0828A30261}" type="datetime1">
              <a:rPr lang="en-US"/>
              <a:pPr lvl="0"/>
              <a:t>5/29/2023</a:t>
            </a:fld>
            <a:endParaRPr lang="en-US"/>
          </a:p>
        </p:txBody>
      </p:sp>
      <p:sp>
        <p:nvSpPr>
          <p:cNvPr id="7" name="Footer Placeholder 4">
            <a:extLst>
              <a:ext uri="{FF2B5EF4-FFF2-40B4-BE49-F238E27FC236}">
                <a16:creationId xmlns:a16="http://schemas.microsoft.com/office/drawing/2014/main" id="{4751C41B-194A-481A-A5EB-8EFE4F435958}"/>
              </a:ext>
            </a:extLst>
          </p:cNvPr>
          <p:cNvSpPr txBox="1">
            <a:spLocks noGrp="1"/>
          </p:cNvSpPr>
          <p:nvPr>
            <p:ph type="ftr" sz="quarter" idx="9"/>
          </p:nvPr>
        </p:nvSpPr>
        <p:spPr>
          <a:xfrm>
            <a:off x="3686184" y="6459787"/>
            <a:ext cx="4822801" cy="365129"/>
          </a:xfrm>
        </p:spPr>
        <p:txBody>
          <a:bodyPr/>
          <a:lstStyle>
            <a:lvl1pPr>
              <a:defRPr/>
            </a:lvl1pPr>
          </a:lstStyle>
          <a:p>
            <a:pPr lvl="0"/>
            <a:endParaRPr lang="en-US"/>
          </a:p>
        </p:txBody>
      </p:sp>
      <p:sp>
        <p:nvSpPr>
          <p:cNvPr id="8" name="Slide Number Placeholder 5">
            <a:extLst>
              <a:ext uri="{FF2B5EF4-FFF2-40B4-BE49-F238E27FC236}">
                <a16:creationId xmlns:a16="http://schemas.microsoft.com/office/drawing/2014/main" id="{BAB3EFEF-766D-4785-A6D1-AA616AFA00DD}"/>
              </a:ext>
            </a:extLst>
          </p:cNvPr>
          <p:cNvSpPr txBox="1">
            <a:spLocks noGrp="1"/>
          </p:cNvSpPr>
          <p:nvPr>
            <p:ph type="sldNum" sz="quarter" idx="8"/>
          </p:nvPr>
        </p:nvSpPr>
        <p:spPr>
          <a:xfrm>
            <a:off x="9900455" y="6459787"/>
            <a:ext cx="1312026" cy="365129"/>
          </a:xfrm>
        </p:spPr>
        <p:txBody>
          <a:bodyPr/>
          <a:lstStyle>
            <a:lvl1pPr>
              <a:defRPr/>
            </a:lvl1pPr>
          </a:lstStyle>
          <a:p>
            <a:pPr lvl="0"/>
            <a:fld id="{2D09ED8C-A351-4A40-A3B0-59E5E92C673A}" type="slidenum">
              <a:t>‹#›</a:t>
            </a:fld>
            <a:endParaRPr lang="en-US"/>
          </a:p>
        </p:txBody>
      </p:sp>
      <p:cxnSp>
        <p:nvCxnSpPr>
          <p:cNvPr id="9" name="Straight Connector 8">
            <a:extLst>
              <a:ext uri="{FF2B5EF4-FFF2-40B4-BE49-F238E27FC236}">
                <a16:creationId xmlns:a16="http://schemas.microsoft.com/office/drawing/2014/main" id="{0E9A297F-357F-435B-85BB-829270B3CC45}"/>
              </a:ext>
            </a:extLst>
          </p:cNvPr>
          <p:cNvCxnSpPr/>
          <p:nvPr/>
        </p:nvCxnSpPr>
        <p:spPr>
          <a:xfrm>
            <a:off x="1207657" y="4343400"/>
            <a:ext cx="9875520" cy="0"/>
          </a:xfrm>
          <a:prstGeom prst="straightConnector1">
            <a:avLst/>
          </a:prstGeom>
          <a:noFill/>
          <a:ln w="6345" cap="flat">
            <a:solidFill>
              <a:srgbClr val="7F7F7F"/>
            </a:solidFill>
            <a:prstDash val="solid"/>
            <a:miter/>
          </a:ln>
        </p:spPr>
      </p:cxnSp>
    </p:spTree>
    <p:extLst>
      <p:ext uri="{BB962C8B-B14F-4D97-AF65-F5344CB8AC3E}">
        <p14:creationId xmlns:p14="http://schemas.microsoft.com/office/powerpoint/2010/main" val="131229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8" name="Rectangle 6">
            <a:extLst>
              <a:ext uri="{FF2B5EF4-FFF2-40B4-BE49-F238E27FC236}">
                <a16:creationId xmlns:a16="http://schemas.microsoft.com/office/drawing/2014/main" id="{44CCA38C-618E-4960-BDAD-666F56971A7F}"/>
              </a:ext>
            </a:extLst>
          </p:cNvPr>
          <p:cNvSpPr/>
          <p:nvPr/>
        </p:nvSpPr>
        <p:spPr>
          <a:xfrm>
            <a:off x="3172" y="6400800"/>
            <a:ext cx="12188823" cy="457200"/>
          </a:xfrm>
          <a:prstGeom prst="rect">
            <a:avLst/>
          </a:prstGeom>
          <a:solidFill>
            <a:srgbClr val="2683C6"/>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sv-SE" sz="1800" b="0" i="0" u="none" strike="noStrike" kern="1200" cap="none" spc="0" baseline="0">
              <a:solidFill>
                <a:srgbClr val="000000"/>
              </a:solidFill>
              <a:uFillTx/>
              <a:latin typeface="Calibri"/>
            </a:endParaRPr>
          </a:p>
        </p:txBody>
      </p:sp>
      <p:sp>
        <p:nvSpPr>
          <p:cNvPr id="9" name="Rectangle 8">
            <a:extLst>
              <a:ext uri="{FF2B5EF4-FFF2-40B4-BE49-F238E27FC236}">
                <a16:creationId xmlns:a16="http://schemas.microsoft.com/office/drawing/2014/main" id="{72F6D716-9925-4381-A883-D38FAEC171FE}"/>
              </a:ext>
            </a:extLst>
          </p:cNvPr>
          <p:cNvSpPr/>
          <p:nvPr/>
        </p:nvSpPr>
        <p:spPr>
          <a:xfrm>
            <a:off x="18" y="6334313"/>
            <a:ext cx="12188823" cy="64008"/>
          </a:xfrm>
          <a:prstGeom prst="rect">
            <a:avLst/>
          </a:prstGeom>
          <a:solidFill>
            <a:srgbClr val="1CADE4"/>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sv-SE" sz="1800" b="0" i="0" u="none" strike="noStrike" kern="1200" cap="none" spc="0" baseline="0">
              <a:solidFill>
                <a:srgbClr val="000000"/>
              </a:solidFill>
              <a:uFillTx/>
              <a:latin typeface="Calibri"/>
            </a:endParaRPr>
          </a:p>
        </p:txBody>
      </p:sp>
      <p:cxnSp>
        <p:nvCxnSpPr>
          <p:cNvPr id="10" name="Straight Connector 9">
            <a:extLst>
              <a:ext uri="{FF2B5EF4-FFF2-40B4-BE49-F238E27FC236}">
                <a16:creationId xmlns:a16="http://schemas.microsoft.com/office/drawing/2014/main" id="{5EF9AE3B-4027-4FC7-B96E-F16FB7AA8DEC}"/>
              </a:ext>
            </a:extLst>
          </p:cNvPr>
          <p:cNvCxnSpPr/>
          <p:nvPr/>
        </p:nvCxnSpPr>
        <p:spPr>
          <a:xfrm>
            <a:off x="1193529" y="1737844"/>
            <a:ext cx="9966960" cy="0"/>
          </a:xfrm>
          <a:prstGeom prst="straightConnector1">
            <a:avLst/>
          </a:prstGeom>
          <a:noFill/>
          <a:ln w="6345" cap="flat">
            <a:solidFill>
              <a:srgbClr val="7F7F7F"/>
            </a:solidFill>
            <a:prstDash val="solid"/>
            <a:miter/>
          </a:ln>
        </p:spPr>
      </p:cxnSp>
      <p:sp>
        <p:nvSpPr>
          <p:cNvPr id="2" name="Title 7">
            <a:extLst>
              <a:ext uri="{FF2B5EF4-FFF2-40B4-BE49-F238E27FC236}">
                <a16:creationId xmlns:a16="http://schemas.microsoft.com/office/drawing/2014/main" id="{FD243FCD-E05E-44C4-A14F-6DB933B3513E}"/>
              </a:ext>
            </a:extLst>
          </p:cNvPr>
          <p:cNvSpPr txBox="1">
            <a:spLocks noGrp="1"/>
          </p:cNvSpPr>
          <p:nvPr>
            <p:ph type="title"/>
          </p:nvPr>
        </p:nvSpPr>
        <p:spPr>
          <a:xfrm>
            <a:off x="1097280" y="286600"/>
            <a:ext cx="10058400" cy="1450759"/>
          </a:xfrm>
        </p:spPr>
        <p:txBody>
          <a:bodyPr/>
          <a:lstStyle>
            <a:lvl1pPr>
              <a:defRPr/>
            </a:lvl1pPr>
          </a:lstStyle>
          <a:p>
            <a:pPr lvl="0"/>
            <a:r>
              <a:rPr lang="sv-SE"/>
              <a:t>Klicka här för att ändra format</a:t>
            </a:r>
            <a:endParaRPr lang="en-US"/>
          </a:p>
        </p:txBody>
      </p:sp>
      <p:sp>
        <p:nvSpPr>
          <p:cNvPr id="3" name="Content Placeholder 2">
            <a:extLst>
              <a:ext uri="{FF2B5EF4-FFF2-40B4-BE49-F238E27FC236}">
                <a16:creationId xmlns:a16="http://schemas.microsoft.com/office/drawing/2014/main" id="{E307E19F-D522-43CB-84E6-655CAAA49C1F}"/>
              </a:ext>
            </a:extLst>
          </p:cNvPr>
          <p:cNvSpPr txBox="1">
            <a:spLocks noGrp="1"/>
          </p:cNvSpPr>
          <p:nvPr>
            <p:ph idx="1"/>
          </p:nvPr>
        </p:nvSpPr>
        <p:spPr>
          <a:xfrm>
            <a:off x="1097280" y="1845734"/>
            <a:ext cx="4937760" cy="4023360"/>
          </a:xfrm>
        </p:spPr>
        <p:txBody>
          <a:bodyPr/>
          <a:lstStyle>
            <a:lvl1pPr>
              <a:defRPr/>
            </a:lvl1pPr>
            <a:lvl2pPr>
              <a:defRPr/>
            </a:lvl2pPr>
            <a:lvl3pPr>
              <a:defRPr/>
            </a:lvl3pPr>
            <a:lvl4pPr>
              <a:defRPr/>
            </a:lvl4pPr>
            <a:lvl5pPr>
              <a:defRPr/>
            </a:lvl5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a:p>
        </p:txBody>
      </p:sp>
      <p:sp>
        <p:nvSpPr>
          <p:cNvPr id="4" name="Content Placeholder 3">
            <a:extLst>
              <a:ext uri="{FF2B5EF4-FFF2-40B4-BE49-F238E27FC236}">
                <a16:creationId xmlns:a16="http://schemas.microsoft.com/office/drawing/2014/main" id="{68875CC7-1204-4633-8067-6BFA6F9F144D}"/>
              </a:ext>
            </a:extLst>
          </p:cNvPr>
          <p:cNvSpPr txBox="1">
            <a:spLocks noGrp="1"/>
          </p:cNvSpPr>
          <p:nvPr>
            <p:ph idx="2"/>
          </p:nvPr>
        </p:nvSpPr>
        <p:spPr>
          <a:xfrm>
            <a:off x="6217920" y="1845734"/>
            <a:ext cx="4937760" cy="4023360"/>
          </a:xfrm>
        </p:spPr>
        <p:txBody>
          <a:bodyPr/>
          <a:lstStyle>
            <a:lvl1pPr>
              <a:defRPr/>
            </a:lvl1pPr>
            <a:lvl2pPr>
              <a:defRPr/>
            </a:lvl2pPr>
            <a:lvl3pPr>
              <a:defRPr/>
            </a:lvl3pPr>
            <a:lvl4pPr>
              <a:defRPr/>
            </a:lvl4pPr>
            <a:lvl5pPr>
              <a:defRPr/>
            </a:lvl5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a:p>
        </p:txBody>
      </p:sp>
      <p:sp>
        <p:nvSpPr>
          <p:cNvPr id="5" name="Date Placeholder 4">
            <a:extLst>
              <a:ext uri="{FF2B5EF4-FFF2-40B4-BE49-F238E27FC236}">
                <a16:creationId xmlns:a16="http://schemas.microsoft.com/office/drawing/2014/main" id="{39EE027A-D3E4-4FE1-8F97-9DD45702E11F}"/>
              </a:ext>
            </a:extLst>
          </p:cNvPr>
          <p:cNvSpPr txBox="1">
            <a:spLocks noGrp="1"/>
          </p:cNvSpPr>
          <p:nvPr>
            <p:ph type="dt" sz="half" idx="7"/>
          </p:nvPr>
        </p:nvSpPr>
        <p:spPr>
          <a:xfrm>
            <a:off x="1097280" y="6459787"/>
            <a:ext cx="2472272" cy="365129"/>
          </a:xfrm>
        </p:spPr>
        <p:txBody>
          <a:bodyPr/>
          <a:lstStyle>
            <a:lvl1pPr>
              <a:defRPr/>
            </a:lvl1pPr>
          </a:lstStyle>
          <a:p>
            <a:pPr lvl="0"/>
            <a:fld id="{FCF7F3F3-3CF6-4B13-B0A0-C6A4A09CB200}" type="datetime1">
              <a:rPr lang="en-US"/>
              <a:pPr lvl="0"/>
              <a:t>5/29/2023</a:t>
            </a:fld>
            <a:endParaRPr lang="en-US"/>
          </a:p>
        </p:txBody>
      </p:sp>
      <p:sp>
        <p:nvSpPr>
          <p:cNvPr id="6" name="Footer Placeholder 5">
            <a:extLst>
              <a:ext uri="{FF2B5EF4-FFF2-40B4-BE49-F238E27FC236}">
                <a16:creationId xmlns:a16="http://schemas.microsoft.com/office/drawing/2014/main" id="{AEF36883-8E99-4691-AE7C-203D14FA2C47}"/>
              </a:ext>
            </a:extLst>
          </p:cNvPr>
          <p:cNvSpPr txBox="1">
            <a:spLocks noGrp="1"/>
          </p:cNvSpPr>
          <p:nvPr>
            <p:ph type="ftr" sz="quarter" idx="9"/>
          </p:nvPr>
        </p:nvSpPr>
        <p:spPr>
          <a:xfrm>
            <a:off x="3686184" y="6459787"/>
            <a:ext cx="4822801" cy="365129"/>
          </a:xfrm>
        </p:spPr>
        <p:txBody>
          <a:bodyPr/>
          <a:lstStyle>
            <a:lvl1pPr>
              <a:defRPr/>
            </a:lvl1pPr>
          </a:lstStyle>
          <a:p>
            <a:pPr lvl="0"/>
            <a:endParaRPr lang="en-US"/>
          </a:p>
        </p:txBody>
      </p:sp>
      <p:sp>
        <p:nvSpPr>
          <p:cNvPr id="7" name="Slide Number Placeholder 6">
            <a:extLst>
              <a:ext uri="{FF2B5EF4-FFF2-40B4-BE49-F238E27FC236}">
                <a16:creationId xmlns:a16="http://schemas.microsoft.com/office/drawing/2014/main" id="{2B8AFC9E-6F5D-4FC5-A593-B4DDE2B86B3B}"/>
              </a:ext>
            </a:extLst>
          </p:cNvPr>
          <p:cNvSpPr txBox="1">
            <a:spLocks noGrp="1"/>
          </p:cNvSpPr>
          <p:nvPr>
            <p:ph type="sldNum" sz="quarter" idx="8"/>
          </p:nvPr>
        </p:nvSpPr>
        <p:spPr>
          <a:xfrm>
            <a:off x="9900455" y="6459787"/>
            <a:ext cx="1312026" cy="365129"/>
          </a:xfrm>
        </p:spPr>
        <p:txBody>
          <a:bodyPr/>
          <a:lstStyle>
            <a:lvl1pPr>
              <a:defRPr/>
            </a:lvl1pPr>
          </a:lstStyle>
          <a:p>
            <a:pPr lvl="0"/>
            <a:fld id="{57C5AF31-8826-4BD2-A99C-28C1EF18B17B}" type="slidenum">
              <a:t>‹#›</a:t>
            </a:fld>
            <a:endParaRPr lang="en-US"/>
          </a:p>
        </p:txBody>
      </p:sp>
    </p:spTree>
    <p:extLst>
      <p:ext uri="{BB962C8B-B14F-4D97-AF65-F5344CB8AC3E}">
        <p14:creationId xmlns:p14="http://schemas.microsoft.com/office/powerpoint/2010/main" val="17253709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10" name="Rectangle 6">
            <a:extLst>
              <a:ext uri="{FF2B5EF4-FFF2-40B4-BE49-F238E27FC236}">
                <a16:creationId xmlns:a16="http://schemas.microsoft.com/office/drawing/2014/main" id="{75C05A33-5221-42FA-A9BB-347BA4B1BA18}"/>
              </a:ext>
            </a:extLst>
          </p:cNvPr>
          <p:cNvSpPr/>
          <p:nvPr/>
        </p:nvSpPr>
        <p:spPr>
          <a:xfrm>
            <a:off x="3172" y="6400800"/>
            <a:ext cx="12188823" cy="457200"/>
          </a:xfrm>
          <a:prstGeom prst="rect">
            <a:avLst/>
          </a:prstGeom>
          <a:solidFill>
            <a:srgbClr val="2683C6"/>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sv-SE" sz="1800" b="0" i="0" u="none" strike="noStrike" kern="1200" cap="none" spc="0" baseline="0">
              <a:solidFill>
                <a:srgbClr val="000000"/>
              </a:solidFill>
              <a:uFillTx/>
              <a:latin typeface="Calibri"/>
            </a:endParaRPr>
          </a:p>
        </p:txBody>
      </p:sp>
      <p:sp>
        <p:nvSpPr>
          <p:cNvPr id="11" name="Rectangle 8">
            <a:extLst>
              <a:ext uri="{FF2B5EF4-FFF2-40B4-BE49-F238E27FC236}">
                <a16:creationId xmlns:a16="http://schemas.microsoft.com/office/drawing/2014/main" id="{E9610EB8-F2D3-42B7-9170-33BEA4540693}"/>
              </a:ext>
            </a:extLst>
          </p:cNvPr>
          <p:cNvSpPr/>
          <p:nvPr/>
        </p:nvSpPr>
        <p:spPr>
          <a:xfrm>
            <a:off x="18" y="6334313"/>
            <a:ext cx="12188823" cy="64008"/>
          </a:xfrm>
          <a:prstGeom prst="rect">
            <a:avLst/>
          </a:prstGeom>
          <a:solidFill>
            <a:srgbClr val="1CADE4"/>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sv-SE" sz="1800" b="0" i="0" u="none" strike="noStrike" kern="1200" cap="none" spc="0" baseline="0">
              <a:solidFill>
                <a:srgbClr val="000000"/>
              </a:solidFill>
              <a:uFillTx/>
              <a:latin typeface="Calibri"/>
            </a:endParaRPr>
          </a:p>
        </p:txBody>
      </p:sp>
      <p:cxnSp>
        <p:nvCxnSpPr>
          <p:cNvPr id="12" name="Straight Connector 9">
            <a:extLst>
              <a:ext uri="{FF2B5EF4-FFF2-40B4-BE49-F238E27FC236}">
                <a16:creationId xmlns:a16="http://schemas.microsoft.com/office/drawing/2014/main" id="{B2A7C912-49F0-45EC-AC74-F8BEA081580C}"/>
              </a:ext>
            </a:extLst>
          </p:cNvPr>
          <p:cNvCxnSpPr/>
          <p:nvPr/>
        </p:nvCxnSpPr>
        <p:spPr>
          <a:xfrm>
            <a:off x="1193529" y="1737844"/>
            <a:ext cx="9966960" cy="0"/>
          </a:xfrm>
          <a:prstGeom prst="straightConnector1">
            <a:avLst/>
          </a:prstGeom>
          <a:noFill/>
          <a:ln w="6345" cap="flat">
            <a:solidFill>
              <a:srgbClr val="7F7F7F"/>
            </a:solidFill>
            <a:prstDash val="solid"/>
            <a:miter/>
          </a:ln>
        </p:spPr>
      </p:cxnSp>
      <p:sp>
        <p:nvSpPr>
          <p:cNvPr id="2" name="Title 9">
            <a:extLst>
              <a:ext uri="{FF2B5EF4-FFF2-40B4-BE49-F238E27FC236}">
                <a16:creationId xmlns:a16="http://schemas.microsoft.com/office/drawing/2014/main" id="{3C815013-24FA-4E23-B478-6257D2F4C7F6}"/>
              </a:ext>
            </a:extLst>
          </p:cNvPr>
          <p:cNvSpPr txBox="1">
            <a:spLocks noGrp="1"/>
          </p:cNvSpPr>
          <p:nvPr>
            <p:ph type="title"/>
          </p:nvPr>
        </p:nvSpPr>
        <p:spPr>
          <a:xfrm>
            <a:off x="1097280" y="286600"/>
            <a:ext cx="10058400" cy="1450759"/>
          </a:xfrm>
        </p:spPr>
        <p:txBody>
          <a:bodyPr/>
          <a:lstStyle>
            <a:lvl1pPr>
              <a:defRPr/>
            </a:lvl1pPr>
          </a:lstStyle>
          <a:p>
            <a:pPr lvl="0"/>
            <a:r>
              <a:rPr lang="sv-SE"/>
              <a:t>Klicka här för att ändra format</a:t>
            </a:r>
            <a:endParaRPr lang="en-US"/>
          </a:p>
        </p:txBody>
      </p:sp>
      <p:sp>
        <p:nvSpPr>
          <p:cNvPr id="3" name="Text Placeholder 2">
            <a:extLst>
              <a:ext uri="{FF2B5EF4-FFF2-40B4-BE49-F238E27FC236}">
                <a16:creationId xmlns:a16="http://schemas.microsoft.com/office/drawing/2014/main" id="{8ED48903-7CCA-42BE-88E2-DEA23709FD30}"/>
              </a:ext>
            </a:extLst>
          </p:cNvPr>
          <p:cNvSpPr txBox="1">
            <a:spLocks noGrp="1"/>
          </p:cNvSpPr>
          <p:nvPr>
            <p:ph type="body" idx="1"/>
          </p:nvPr>
        </p:nvSpPr>
        <p:spPr>
          <a:xfrm>
            <a:off x="1097280" y="1846054"/>
            <a:ext cx="4937760" cy="736284"/>
          </a:xfrm>
        </p:spPr>
        <p:txBody>
          <a:bodyPr lIns="91440" rIns="91440" anchor="ctr"/>
          <a:lstStyle>
            <a:lvl1pPr marL="0" indent="0">
              <a:buNone/>
              <a:defRPr cap="all">
                <a:solidFill>
                  <a:srgbClr val="344068"/>
                </a:solidFill>
              </a:defRPr>
            </a:lvl1pPr>
          </a:lstStyle>
          <a:p>
            <a:pPr lvl="0"/>
            <a:r>
              <a:rPr lang="sv-SE"/>
              <a:t>Redigera format för bakgrundstext</a:t>
            </a:r>
          </a:p>
        </p:txBody>
      </p:sp>
      <p:sp>
        <p:nvSpPr>
          <p:cNvPr id="4" name="Content Placeholder 3">
            <a:extLst>
              <a:ext uri="{FF2B5EF4-FFF2-40B4-BE49-F238E27FC236}">
                <a16:creationId xmlns:a16="http://schemas.microsoft.com/office/drawing/2014/main" id="{FB8F3E2B-77CD-4D86-A322-6F805FB88543}"/>
              </a:ext>
            </a:extLst>
          </p:cNvPr>
          <p:cNvSpPr txBox="1">
            <a:spLocks noGrp="1"/>
          </p:cNvSpPr>
          <p:nvPr>
            <p:ph idx="2"/>
          </p:nvPr>
        </p:nvSpPr>
        <p:spPr>
          <a:xfrm>
            <a:off x="1097280" y="2582338"/>
            <a:ext cx="4937760" cy="3286755"/>
          </a:xfrm>
        </p:spPr>
        <p:txBody>
          <a:bodyPr/>
          <a:lstStyle>
            <a:lvl1pPr>
              <a:defRPr/>
            </a:lvl1pPr>
            <a:lvl2pPr>
              <a:defRPr/>
            </a:lvl2pPr>
            <a:lvl3pPr>
              <a:defRPr/>
            </a:lvl3pPr>
            <a:lvl4pPr>
              <a:defRPr/>
            </a:lvl4pPr>
            <a:lvl5pPr>
              <a:defRPr/>
            </a:lvl5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a:p>
        </p:txBody>
      </p:sp>
      <p:sp>
        <p:nvSpPr>
          <p:cNvPr id="5" name="Text Placeholder 4">
            <a:extLst>
              <a:ext uri="{FF2B5EF4-FFF2-40B4-BE49-F238E27FC236}">
                <a16:creationId xmlns:a16="http://schemas.microsoft.com/office/drawing/2014/main" id="{1A970B29-0828-4108-8C81-152EE7DF4D9B}"/>
              </a:ext>
            </a:extLst>
          </p:cNvPr>
          <p:cNvSpPr txBox="1">
            <a:spLocks noGrp="1"/>
          </p:cNvSpPr>
          <p:nvPr>
            <p:ph type="body" idx="3"/>
          </p:nvPr>
        </p:nvSpPr>
        <p:spPr>
          <a:xfrm>
            <a:off x="6217920" y="1846054"/>
            <a:ext cx="4937760" cy="736284"/>
          </a:xfrm>
        </p:spPr>
        <p:txBody>
          <a:bodyPr lIns="91440" rIns="91440" anchor="ctr"/>
          <a:lstStyle>
            <a:lvl1pPr marL="0" indent="0">
              <a:buNone/>
              <a:defRPr cap="all">
                <a:solidFill>
                  <a:srgbClr val="344068"/>
                </a:solidFill>
              </a:defRPr>
            </a:lvl1pPr>
          </a:lstStyle>
          <a:p>
            <a:pPr lvl="0"/>
            <a:r>
              <a:rPr lang="sv-SE"/>
              <a:t>Redigera format för bakgrundstext</a:t>
            </a:r>
          </a:p>
        </p:txBody>
      </p:sp>
      <p:sp>
        <p:nvSpPr>
          <p:cNvPr id="6" name="Content Placeholder 5">
            <a:extLst>
              <a:ext uri="{FF2B5EF4-FFF2-40B4-BE49-F238E27FC236}">
                <a16:creationId xmlns:a16="http://schemas.microsoft.com/office/drawing/2014/main" id="{6E81277A-DBF7-45D3-B228-1FC90C7B7FE4}"/>
              </a:ext>
            </a:extLst>
          </p:cNvPr>
          <p:cNvSpPr txBox="1">
            <a:spLocks noGrp="1"/>
          </p:cNvSpPr>
          <p:nvPr>
            <p:ph idx="4"/>
          </p:nvPr>
        </p:nvSpPr>
        <p:spPr>
          <a:xfrm>
            <a:off x="6217920" y="2582329"/>
            <a:ext cx="4937760" cy="3286755"/>
          </a:xfrm>
        </p:spPr>
        <p:txBody>
          <a:bodyPr/>
          <a:lstStyle>
            <a:lvl1pPr>
              <a:defRPr/>
            </a:lvl1pPr>
            <a:lvl2pPr>
              <a:defRPr/>
            </a:lvl2pPr>
            <a:lvl3pPr>
              <a:defRPr/>
            </a:lvl3pPr>
            <a:lvl4pPr>
              <a:defRPr/>
            </a:lvl4pPr>
            <a:lvl5pPr>
              <a:defRPr/>
            </a:lvl5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a:p>
        </p:txBody>
      </p:sp>
      <p:sp>
        <p:nvSpPr>
          <p:cNvPr id="7" name="Date Placeholder 6">
            <a:extLst>
              <a:ext uri="{FF2B5EF4-FFF2-40B4-BE49-F238E27FC236}">
                <a16:creationId xmlns:a16="http://schemas.microsoft.com/office/drawing/2014/main" id="{E66D5C76-6BBA-4503-8076-46EE0F66C750}"/>
              </a:ext>
            </a:extLst>
          </p:cNvPr>
          <p:cNvSpPr txBox="1">
            <a:spLocks noGrp="1"/>
          </p:cNvSpPr>
          <p:nvPr>
            <p:ph type="dt" sz="half" idx="7"/>
          </p:nvPr>
        </p:nvSpPr>
        <p:spPr>
          <a:xfrm>
            <a:off x="1097280" y="6459787"/>
            <a:ext cx="2472272" cy="365129"/>
          </a:xfrm>
        </p:spPr>
        <p:txBody>
          <a:bodyPr/>
          <a:lstStyle>
            <a:lvl1pPr>
              <a:defRPr/>
            </a:lvl1pPr>
          </a:lstStyle>
          <a:p>
            <a:pPr lvl="0"/>
            <a:fld id="{FC432441-7220-4E97-A484-FE2576CDBD7E}" type="datetime1">
              <a:rPr lang="en-US"/>
              <a:pPr lvl="0"/>
              <a:t>5/29/2023</a:t>
            </a:fld>
            <a:endParaRPr lang="en-US"/>
          </a:p>
        </p:txBody>
      </p:sp>
      <p:sp>
        <p:nvSpPr>
          <p:cNvPr id="8" name="Footer Placeholder 7">
            <a:extLst>
              <a:ext uri="{FF2B5EF4-FFF2-40B4-BE49-F238E27FC236}">
                <a16:creationId xmlns:a16="http://schemas.microsoft.com/office/drawing/2014/main" id="{229C3649-4795-4F79-8B25-C1BA9F531248}"/>
              </a:ext>
            </a:extLst>
          </p:cNvPr>
          <p:cNvSpPr txBox="1">
            <a:spLocks noGrp="1"/>
          </p:cNvSpPr>
          <p:nvPr>
            <p:ph type="ftr" sz="quarter" idx="9"/>
          </p:nvPr>
        </p:nvSpPr>
        <p:spPr>
          <a:xfrm>
            <a:off x="3686184" y="6459787"/>
            <a:ext cx="4822801" cy="365129"/>
          </a:xfrm>
        </p:spPr>
        <p:txBody>
          <a:bodyPr/>
          <a:lstStyle>
            <a:lvl1pPr>
              <a:defRPr/>
            </a:lvl1pPr>
          </a:lstStyle>
          <a:p>
            <a:pPr lvl="0"/>
            <a:endParaRPr lang="en-US"/>
          </a:p>
        </p:txBody>
      </p:sp>
      <p:sp>
        <p:nvSpPr>
          <p:cNvPr id="9" name="Slide Number Placeholder 8">
            <a:extLst>
              <a:ext uri="{FF2B5EF4-FFF2-40B4-BE49-F238E27FC236}">
                <a16:creationId xmlns:a16="http://schemas.microsoft.com/office/drawing/2014/main" id="{6F4668D7-558D-40F5-B07B-6D18F5054EF5}"/>
              </a:ext>
            </a:extLst>
          </p:cNvPr>
          <p:cNvSpPr txBox="1">
            <a:spLocks noGrp="1"/>
          </p:cNvSpPr>
          <p:nvPr>
            <p:ph type="sldNum" sz="quarter" idx="8"/>
          </p:nvPr>
        </p:nvSpPr>
        <p:spPr>
          <a:xfrm>
            <a:off x="9900455" y="6459787"/>
            <a:ext cx="1312026" cy="365129"/>
          </a:xfrm>
        </p:spPr>
        <p:txBody>
          <a:bodyPr/>
          <a:lstStyle>
            <a:lvl1pPr>
              <a:defRPr/>
            </a:lvl1pPr>
          </a:lstStyle>
          <a:p>
            <a:pPr lvl="0"/>
            <a:fld id="{7BD79F3C-B471-40C7-91EE-198AD7E947B7}" type="slidenum">
              <a:t>‹#›</a:t>
            </a:fld>
            <a:endParaRPr lang="en-US"/>
          </a:p>
        </p:txBody>
      </p:sp>
    </p:spTree>
    <p:extLst>
      <p:ext uri="{BB962C8B-B14F-4D97-AF65-F5344CB8AC3E}">
        <p14:creationId xmlns:p14="http://schemas.microsoft.com/office/powerpoint/2010/main" val="11736714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6" name="Rectangle 6">
            <a:extLst>
              <a:ext uri="{FF2B5EF4-FFF2-40B4-BE49-F238E27FC236}">
                <a16:creationId xmlns:a16="http://schemas.microsoft.com/office/drawing/2014/main" id="{2EC2AA17-CE14-44F5-AC6D-29E7693849C4}"/>
              </a:ext>
            </a:extLst>
          </p:cNvPr>
          <p:cNvSpPr/>
          <p:nvPr/>
        </p:nvSpPr>
        <p:spPr>
          <a:xfrm>
            <a:off x="3172" y="6400800"/>
            <a:ext cx="12188823" cy="457200"/>
          </a:xfrm>
          <a:prstGeom prst="rect">
            <a:avLst/>
          </a:prstGeom>
          <a:solidFill>
            <a:srgbClr val="2683C6"/>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sv-SE" sz="1800" b="0" i="0" u="none" strike="noStrike" kern="1200" cap="none" spc="0" baseline="0">
              <a:solidFill>
                <a:srgbClr val="000000"/>
              </a:solidFill>
              <a:uFillTx/>
              <a:latin typeface="Calibri"/>
            </a:endParaRPr>
          </a:p>
        </p:txBody>
      </p:sp>
      <p:sp>
        <p:nvSpPr>
          <p:cNvPr id="7" name="Rectangle 8">
            <a:extLst>
              <a:ext uri="{FF2B5EF4-FFF2-40B4-BE49-F238E27FC236}">
                <a16:creationId xmlns:a16="http://schemas.microsoft.com/office/drawing/2014/main" id="{63BB624B-0928-4838-B5B6-8CD9E399FE2B}"/>
              </a:ext>
            </a:extLst>
          </p:cNvPr>
          <p:cNvSpPr/>
          <p:nvPr/>
        </p:nvSpPr>
        <p:spPr>
          <a:xfrm>
            <a:off x="18" y="6334313"/>
            <a:ext cx="12188823" cy="64008"/>
          </a:xfrm>
          <a:prstGeom prst="rect">
            <a:avLst/>
          </a:prstGeom>
          <a:solidFill>
            <a:srgbClr val="1CADE4"/>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sv-SE" sz="1800" b="0" i="0" u="none" strike="noStrike" kern="1200" cap="none" spc="0" baseline="0">
              <a:solidFill>
                <a:srgbClr val="000000"/>
              </a:solidFill>
              <a:uFillTx/>
              <a:latin typeface="Calibri"/>
            </a:endParaRPr>
          </a:p>
        </p:txBody>
      </p:sp>
      <p:cxnSp>
        <p:nvCxnSpPr>
          <p:cNvPr id="8" name="Straight Connector 9">
            <a:extLst>
              <a:ext uri="{FF2B5EF4-FFF2-40B4-BE49-F238E27FC236}">
                <a16:creationId xmlns:a16="http://schemas.microsoft.com/office/drawing/2014/main" id="{4C66BB5B-7392-45FD-A4DC-88AB64981120}"/>
              </a:ext>
            </a:extLst>
          </p:cNvPr>
          <p:cNvCxnSpPr/>
          <p:nvPr/>
        </p:nvCxnSpPr>
        <p:spPr>
          <a:xfrm>
            <a:off x="1193529" y="1737844"/>
            <a:ext cx="9966960" cy="0"/>
          </a:xfrm>
          <a:prstGeom prst="straightConnector1">
            <a:avLst/>
          </a:prstGeom>
          <a:noFill/>
          <a:ln w="6345" cap="flat">
            <a:solidFill>
              <a:srgbClr val="7F7F7F"/>
            </a:solidFill>
            <a:prstDash val="solid"/>
            <a:miter/>
          </a:ln>
        </p:spPr>
      </p:cxnSp>
      <p:sp>
        <p:nvSpPr>
          <p:cNvPr id="2" name="Title 1">
            <a:extLst>
              <a:ext uri="{FF2B5EF4-FFF2-40B4-BE49-F238E27FC236}">
                <a16:creationId xmlns:a16="http://schemas.microsoft.com/office/drawing/2014/main" id="{C263E77B-7BE8-4864-A518-9742BBEABC33}"/>
              </a:ext>
            </a:extLst>
          </p:cNvPr>
          <p:cNvSpPr txBox="1">
            <a:spLocks noGrp="1"/>
          </p:cNvSpPr>
          <p:nvPr>
            <p:ph type="title"/>
          </p:nvPr>
        </p:nvSpPr>
        <p:spPr>
          <a:xfrm>
            <a:off x="1097280" y="286600"/>
            <a:ext cx="10058400" cy="1450759"/>
          </a:xfrm>
        </p:spPr>
        <p:txBody>
          <a:bodyPr/>
          <a:lstStyle>
            <a:lvl1pPr>
              <a:defRPr/>
            </a:lvl1pPr>
          </a:lstStyle>
          <a:p>
            <a:pPr lvl="0"/>
            <a:r>
              <a:rPr lang="sv-SE"/>
              <a:t>Klicka här för att ändra format</a:t>
            </a:r>
            <a:endParaRPr lang="en-US"/>
          </a:p>
        </p:txBody>
      </p:sp>
      <p:sp>
        <p:nvSpPr>
          <p:cNvPr id="3" name="Date Placeholder 2">
            <a:extLst>
              <a:ext uri="{FF2B5EF4-FFF2-40B4-BE49-F238E27FC236}">
                <a16:creationId xmlns:a16="http://schemas.microsoft.com/office/drawing/2014/main" id="{3E434E4A-FCCB-4716-B459-F431F2B3B709}"/>
              </a:ext>
            </a:extLst>
          </p:cNvPr>
          <p:cNvSpPr txBox="1">
            <a:spLocks noGrp="1"/>
          </p:cNvSpPr>
          <p:nvPr>
            <p:ph type="dt" sz="half" idx="7"/>
          </p:nvPr>
        </p:nvSpPr>
        <p:spPr>
          <a:xfrm>
            <a:off x="1097280" y="6459787"/>
            <a:ext cx="2472272" cy="365129"/>
          </a:xfrm>
        </p:spPr>
        <p:txBody>
          <a:bodyPr/>
          <a:lstStyle>
            <a:lvl1pPr>
              <a:defRPr/>
            </a:lvl1pPr>
          </a:lstStyle>
          <a:p>
            <a:pPr lvl="0"/>
            <a:fld id="{AE2900A1-2B16-494F-9265-3F3A95E6897B}" type="datetime1">
              <a:rPr lang="en-US"/>
              <a:pPr lvl="0"/>
              <a:t>5/29/2023</a:t>
            </a:fld>
            <a:endParaRPr lang="en-US"/>
          </a:p>
        </p:txBody>
      </p:sp>
      <p:sp>
        <p:nvSpPr>
          <p:cNvPr id="4" name="Footer Placeholder 3">
            <a:extLst>
              <a:ext uri="{FF2B5EF4-FFF2-40B4-BE49-F238E27FC236}">
                <a16:creationId xmlns:a16="http://schemas.microsoft.com/office/drawing/2014/main" id="{164C2E7A-85E1-4A6D-8A9C-42E044807579}"/>
              </a:ext>
            </a:extLst>
          </p:cNvPr>
          <p:cNvSpPr txBox="1">
            <a:spLocks noGrp="1"/>
          </p:cNvSpPr>
          <p:nvPr>
            <p:ph type="ftr" sz="quarter" idx="9"/>
          </p:nvPr>
        </p:nvSpPr>
        <p:spPr>
          <a:xfrm>
            <a:off x="3686184" y="6459787"/>
            <a:ext cx="4822801" cy="365129"/>
          </a:xfrm>
        </p:spPr>
        <p:txBody>
          <a:bodyPr/>
          <a:lstStyle>
            <a:lvl1pPr>
              <a:defRPr/>
            </a:lvl1pPr>
          </a:lstStyle>
          <a:p>
            <a:pPr lvl="0"/>
            <a:endParaRPr lang="en-US"/>
          </a:p>
        </p:txBody>
      </p:sp>
      <p:sp>
        <p:nvSpPr>
          <p:cNvPr id="5" name="Slide Number Placeholder 4">
            <a:extLst>
              <a:ext uri="{FF2B5EF4-FFF2-40B4-BE49-F238E27FC236}">
                <a16:creationId xmlns:a16="http://schemas.microsoft.com/office/drawing/2014/main" id="{D1FE3981-C201-459F-BC4F-B66ED9F8A17A}"/>
              </a:ext>
            </a:extLst>
          </p:cNvPr>
          <p:cNvSpPr txBox="1">
            <a:spLocks noGrp="1"/>
          </p:cNvSpPr>
          <p:nvPr>
            <p:ph type="sldNum" sz="quarter" idx="8"/>
          </p:nvPr>
        </p:nvSpPr>
        <p:spPr>
          <a:xfrm>
            <a:off x="9900455" y="6459787"/>
            <a:ext cx="1312026" cy="365129"/>
          </a:xfrm>
        </p:spPr>
        <p:txBody>
          <a:bodyPr/>
          <a:lstStyle>
            <a:lvl1pPr>
              <a:defRPr/>
            </a:lvl1pPr>
          </a:lstStyle>
          <a:p>
            <a:pPr lvl="0"/>
            <a:fld id="{CCEFD8F6-4871-4310-9870-479524C83EA2}" type="slidenum">
              <a:t>‹#›</a:t>
            </a:fld>
            <a:endParaRPr lang="en-US"/>
          </a:p>
        </p:txBody>
      </p:sp>
    </p:spTree>
    <p:extLst>
      <p:ext uri="{BB962C8B-B14F-4D97-AF65-F5344CB8AC3E}">
        <p14:creationId xmlns:p14="http://schemas.microsoft.com/office/powerpoint/2010/main" val="6975654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Tom">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A068CEAB-7924-4147-91F7-B580B9F948E1}"/>
              </a:ext>
            </a:extLst>
          </p:cNvPr>
          <p:cNvSpPr/>
          <p:nvPr/>
        </p:nvSpPr>
        <p:spPr>
          <a:xfrm>
            <a:off x="3172" y="6400800"/>
            <a:ext cx="12188823" cy="457200"/>
          </a:xfrm>
          <a:prstGeom prst="rect">
            <a:avLst/>
          </a:prstGeom>
          <a:solidFill>
            <a:srgbClr val="2683C6"/>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sv-SE" sz="1800" b="0" i="0" u="none" strike="noStrike" kern="1200" cap="none" spc="0" baseline="0">
              <a:solidFill>
                <a:srgbClr val="000000"/>
              </a:solidFill>
              <a:uFillTx/>
              <a:latin typeface="Calibri"/>
            </a:endParaRPr>
          </a:p>
        </p:txBody>
      </p:sp>
      <p:sp>
        <p:nvSpPr>
          <p:cNvPr id="3" name="Rectangle 5">
            <a:extLst>
              <a:ext uri="{FF2B5EF4-FFF2-40B4-BE49-F238E27FC236}">
                <a16:creationId xmlns:a16="http://schemas.microsoft.com/office/drawing/2014/main" id="{43D36796-2DEB-401A-99BB-15356589C248}"/>
              </a:ext>
            </a:extLst>
          </p:cNvPr>
          <p:cNvSpPr/>
          <p:nvPr/>
        </p:nvSpPr>
        <p:spPr>
          <a:xfrm>
            <a:off x="18" y="6334313"/>
            <a:ext cx="12188823" cy="64008"/>
          </a:xfrm>
          <a:prstGeom prst="rect">
            <a:avLst/>
          </a:prstGeom>
          <a:solidFill>
            <a:srgbClr val="1CADE4"/>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sv-SE" sz="1800" b="0" i="0" u="none" strike="noStrike" kern="1200" cap="none" spc="0" baseline="0">
              <a:solidFill>
                <a:srgbClr val="000000"/>
              </a:solidFill>
              <a:uFillTx/>
              <a:latin typeface="Calibri"/>
            </a:endParaRPr>
          </a:p>
        </p:txBody>
      </p:sp>
      <p:sp>
        <p:nvSpPr>
          <p:cNvPr id="4" name="Date Placeholder 6">
            <a:extLst>
              <a:ext uri="{FF2B5EF4-FFF2-40B4-BE49-F238E27FC236}">
                <a16:creationId xmlns:a16="http://schemas.microsoft.com/office/drawing/2014/main" id="{A1FD387B-1CB5-4ACB-ABC9-357AAF9E7F5B}"/>
              </a:ext>
            </a:extLst>
          </p:cNvPr>
          <p:cNvSpPr txBox="1">
            <a:spLocks noGrp="1"/>
          </p:cNvSpPr>
          <p:nvPr>
            <p:ph type="dt" sz="half" idx="7"/>
          </p:nvPr>
        </p:nvSpPr>
        <p:spPr>
          <a:xfrm>
            <a:off x="1097280" y="6459787"/>
            <a:ext cx="2472272" cy="365129"/>
          </a:xfrm>
        </p:spPr>
        <p:txBody>
          <a:bodyPr/>
          <a:lstStyle>
            <a:lvl1pPr>
              <a:defRPr/>
            </a:lvl1pPr>
          </a:lstStyle>
          <a:p>
            <a:pPr lvl="0"/>
            <a:fld id="{529A0922-9BD8-4FEB-952F-A7377A05F7E1}" type="datetime1">
              <a:rPr lang="en-US"/>
              <a:pPr lvl="0"/>
              <a:t>5/29/2023</a:t>
            </a:fld>
            <a:endParaRPr lang="en-US"/>
          </a:p>
        </p:txBody>
      </p:sp>
      <p:sp>
        <p:nvSpPr>
          <p:cNvPr id="5" name="Footer Placeholder 7">
            <a:extLst>
              <a:ext uri="{FF2B5EF4-FFF2-40B4-BE49-F238E27FC236}">
                <a16:creationId xmlns:a16="http://schemas.microsoft.com/office/drawing/2014/main" id="{3CB175B0-71D5-4AD8-8113-F243DAB33B12}"/>
              </a:ext>
            </a:extLst>
          </p:cNvPr>
          <p:cNvSpPr txBox="1">
            <a:spLocks noGrp="1"/>
          </p:cNvSpPr>
          <p:nvPr>
            <p:ph type="ftr" sz="quarter" idx="9"/>
          </p:nvPr>
        </p:nvSpPr>
        <p:spPr>
          <a:xfrm>
            <a:off x="3686184" y="6459787"/>
            <a:ext cx="4822801" cy="365129"/>
          </a:xfrm>
        </p:spPr>
        <p:txBody>
          <a:bodyPr/>
          <a:lstStyle>
            <a:lvl1pPr>
              <a:defRPr/>
            </a:lvl1pPr>
          </a:lstStyle>
          <a:p>
            <a:pPr lvl="0"/>
            <a:endParaRPr lang="en-US"/>
          </a:p>
        </p:txBody>
      </p:sp>
      <p:sp>
        <p:nvSpPr>
          <p:cNvPr id="6" name="Slide Number Placeholder 8">
            <a:extLst>
              <a:ext uri="{FF2B5EF4-FFF2-40B4-BE49-F238E27FC236}">
                <a16:creationId xmlns:a16="http://schemas.microsoft.com/office/drawing/2014/main" id="{A6C89A1A-D536-4F03-AC94-C22BB44E53BD}"/>
              </a:ext>
            </a:extLst>
          </p:cNvPr>
          <p:cNvSpPr txBox="1">
            <a:spLocks noGrp="1"/>
          </p:cNvSpPr>
          <p:nvPr>
            <p:ph type="sldNum" sz="quarter" idx="8"/>
          </p:nvPr>
        </p:nvSpPr>
        <p:spPr>
          <a:xfrm>
            <a:off x="9900455" y="6459787"/>
            <a:ext cx="1312026" cy="365129"/>
          </a:xfrm>
        </p:spPr>
        <p:txBody>
          <a:bodyPr/>
          <a:lstStyle>
            <a:lvl1pPr>
              <a:defRPr/>
            </a:lvl1pPr>
          </a:lstStyle>
          <a:p>
            <a:pPr lvl="0"/>
            <a:fld id="{FF5E5978-9FB0-4FB0-963E-DAC73B0B9FA3}" type="slidenum">
              <a:t>‹#›</a:t>
            </a:fld>
            <a:endParaRPr lang="en-US"/>
          </a:p>
        </p:txBody>
      </p:sp>
    </p:spTree>
    <p:extLst>
      <p:ext uri="{BB962C8B-B14F-4D97-AF65-F5344CB8AC3E}">
        <p14:creationId xmlns:p14="http://schemas.microsoft.com/office/powerpoint/2010/main" val="7278901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Text med bildtext">
    <p:spTree>
      <p:nvGrpSpPr>
        <p:cNvPr id="1" name=""/>
        <p:cNvGrpSpPr/>
        <p:nvPr/>
      </p:nvGrpSpPr>
      <p:grpSpPr>
        <a:xfrm>
          <a:off x="0" y="0"/>
          <a:ext cx="0" cy="0"/>
          <a:chOff x="0" y="0"/>
          <a:chExt cx="0" cy="0"/>
        </a:xfrm>
      </p:grpSpPr>
      <p:sp>
        <p:nvSpPr>
          <p:cNvPr id="2" name="Rectangle 7">
            <a:extLst>
              <a:ext uri="{FF2B5EF4-FFF2-40B4-BE49-F238E27FC236}">
                <a16:creationId xmlns:a16="http://schemas.microsoft.com/office/drawing/2014/main" id="{C65AE662-616C-4BC2-AAE7-F895A8F17C08}"/>
              </a:ext>
            </a:extLst>
          </p:cNvPr>
          <p:cNvSpPr/>
          <p:nvPr/>
        </p:nvSpPr>
        <p:spPr>
          <a:xfrm>
            <a:off x="18" y="0"/>
            <a:ext cx="4050792" cy="6858000"/>
          </a:xfrm>
          <a:prstGeom prst="rect">
            <a:avLst/>
          </a:prstGeom>
          <a:solidFill>
            <a:srgbClr val="2683C6"/>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sv-SE" sz="1800" b="0" i="0" u="none" strike="noStrike" kern="1200" cap="none" spc="0" baseline="0">
              <a:solidFill>
                <a:srgbClr val="000000"/>
              </a:solidFill>
              <a:uFillTx/>
              <a:latin typeface="Calibri"/>
            </a:endParaRPr>
          </a:p>
        </p:txBody>
      </p:sp>
      <p:sp>
        <p:nvSpPr>
          <p:cNvPr id="3" name="Rectangle 8">
            <a:extLst>
              <a:ext uri="{FF2B5EF4-FFF2-40B4-BE49-F238E27FC236}">
                <a16:creationId xmlns:a16="http://schemas.microsoft.com/office/drawing/2014/main" id="{9D3DB6A7-609F-4B01-92DA-C9B22B9B6E77}"/>
              </a:ext>
            </a:extLst>
          </p:cNvPr>
          <p:cNvSpPr/>
          <p:nvPr/>
        </p:nvSpPr>
        <p:spPr>
          <a:xfrm>
            <a:off x="4040075" y="0"/>
            <a:ext cx="64008" cy="6858000"/>
          </a:xfrm>
          <a:prstGeom prst="rect">
            <a:avLst/>
          </a:prstGeom>
          <a:solidFill>
            <a:srgbClr val="1CADE4"/>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sv-SE" sz="1800" b="0" i="0" u="none" strike="noStrike" kern="1200" cap="none" spc="0" baseline="0">
              <a:solidFill>
                <a:srgbClr val="000000"/>
              </a:solidFill>
              <a:uFillTx/>
              <a:latin typeface="Calibri"/>
            </a:endParaRPr>
          </a:p>
        </p:txBody>
      </p:sp>
      <p:sp>
        <p:nvSpPr>
          <p:cNvPr id="4" name="Title 1">
            <a:extLst>
              <a:ext uri="{FF2B5EF4-FFF2-40B4-BE49-F238E27FC236}">
                <a16:creationId xmlns:a16="http://schemas.microsoft.com/office/drawing/2014/main" id="{D65D0EB4-EBA5-494E-91E3-220FB30BC42F}"/>
              </a:ext>
            </a:extLst>
          </p:cNvPr>
          <p:cNvSpPr txBox="1">
            <a:spLocks noGrp="1"/>
          </p:cNvSpPr>
          <p:nvPr>
            <p:ph type="title"/>
          </p:nvPr>
        </p:nvSpPr>
        <p:spPr>
          <a:xfrm>
            <a:off x="457200" y="594360"/>
            <a:ext cx="3200400" cy="2286000"/>
          </a:xfrm>
        </p:spPr>
        <p:txBody>
          <a:bodyPr/>
          <a:lstStyle>
            <a:lvl1pPr>
              <a:defRPr sz="3600">
                <a:solidFill>
                  <a:srgbClr val="FFFFFF"/>
                </a:solidFill>
              </a:defRPr>
            </a:lvl1pPr>
          </a:lstStyle>
          <a:p>
            <a:pPr lvl="0"/>
            <a:r>
              <a:rPr lang="sv-SE"/>
              <a:t>Klicka här för att ändra format</a:t>
            </a:r>
            <a:endParaRPr lang="en-US"/>
          </a:p>
        </p:txBody>
      </p:sp>
      <p:sp>
        <p:nvSpPr>
          <p:cNvPr id="5" name="Content Placeholder 2">
            <a:extLst>
              <a:ext uri="{FF2B5EF4-FFF2-40B4-BE49-F238E27FC236}">
                <a16:creationId xmlns:a16="http://schemas.microsoft.com/office/drawing/2014/main" id="{637C0D79-A5BA-44D8-AB72-3E3AFB2676A8}"/>
              </a:ext>
            </a:extLst>
          </p:cNvPr>
          <p:cNvSpPr txBox="1">
            <a:spLocks noGrp="1"/>
          </p:cNvSpPr>
          <p:nvPr>
            <p:ph idx="1"/>
          </p:nvPr>
        </p:nvSpPr>
        <p:spPr>
          <a:xfrm>
            <a:off x="4800600" y="731520"/>
            <a:ext cx="6492240" cy="5257800"/>
          </a:xfrm>
        </p:spPr>
        <p:txBody>
          <a:bodyPr/>
          <a:lstStyle>
            <a:lvl1pPr>
              <a:defRPr/>
            </a:lvl1pPr>
            <a:lvl2pPr>
              <a:defRPr/>
            </a:lvl2pPr>
            <a:lvl3pPr>
              <a:defRPr/>
            </a:lvl3pPr>
            <a:lvl4pPr>
              <a:defRPr/>
            </a:lvl4pPr>
            <a:lvl5pPr>
              <a:defRPr/>
            </a:lvl5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a:p>
        </p:txBody>
      </p:sp>
      <p:sp>
        <p:nvSpPr>
          <p:cNvPr id="6" name="Text Placeholder 3">
            <a:extLst>
              <a:ext uri="{FF2B5EF4-FFF2-40B4-BE49-F238E27FC236}">
                <a16:creationId xmlns:a16="http://schemas.microsoft.com/office/drawing/2014/main" id="{A32746CD-0330-4C51-AE89-45790662F746}"/>
              </a:ext>
            </a:extLst>
          </p:cNvPr>
          <p:cNvSpPr txBox="1">
            <a:spLocks noGrp="1"/>
          </p:cNvSpPr>
          <p:nvPr>
            <p:ph type="body" idx="2"/>
          </p:nvPr>
        </p:nvSpPr>
        <p:spPr>
          <a:xfrm>
            <a:off x="457200" y="2926080"/>
            <a:ext cx="3200400" cy="3379119"/>
          </a:xfrm>
        </p:spPr>
        <p:txBody>
          <a:bodyPr lIns="91440" rIns="91440"/>
          <a:lstStyle>
            <a:lvl1pPr marL="0" indent="0">
              <a:buNone/>
              <a:defRPr sz="1500">
                <a:solidFill>
                  <a:srgbClr val="FFFFFF"/>
                </a:solidFill>
              </a:defRPr>
            </a:lvl1pPr>
          </a:lstStyle>
          <a:p>
            <a:pPr lvl="0"/>
            <a:r>
              <a:rPr lang="sv-SE"/>
              <a:t>Redigera format för bakgrundstext</a:t>
            </a:r>
          </a:p>
        </p:txBody>
      </p:sp>
      <p:sp>
        <p:nvSpPr>
          <p:cNvPr id="7" name="Date Placeholder 4">
            <a:extLst>
              <a:ext uri="{FF2B5EF4-FFF2-40B4-BE49-F238E27FC236}">
                <a16:creationId xmlns:a16="http://schemas.microsoft.com/office/drawing/2014/main" id="{D69C92AC-53D3-45B6-A891-044C1C4676BB}"/>
              </a:ext>
            </a:extLst>
          </p:cNvPr>
          <p:cNvSpPr txBox="1">
            <a:spLocks noGrp="1"/>
          </p:cNvSpPr>
          <p:nvPr>
            <p:ph type="dt" sz="half" idx="7"/>
          </p:nvPr>
        </p:nvSpPr>
        <p:spPr>
          <a:xfrm>
            <a:off x="465511" y="6459787"/>
            <a:ext cx="2618512" cy="365129"/>
          </a:xfrm>
        </p:spPr>
        <p:txBody>
          <a:bodyPr/>
          <a:lstStyle>
            <a:lvl1pPr>
              <a:defRPr/>
            </a:lvl1pPr>
          </a:lstStyle>
          <a:p>
            <a:pPr lvl="0"/>
            <a:fld id="{6D9E97F2-AC35-48D1-BF74-7AD413467FDF}" type="datetime1">
              <a:rPr lang="en-US"/>
              <a:pPr lvl="0"/>
              <a:t>5/29/2023</a:t>
            </a:fld>
            <a:endParaRPr lang="en-US"/>
          </a:p>
        </p:txBody>
      </p:sp>
      <p:sp>
        <p:nvSpPr>
          <p:cNvPr id="8" name="Footer Placeholder 5">
            <a:extLst>
              <a:ext uri="{FF2B5EF4-FFF2-40B4-BE49-F238E27FC236}">
                <a16:creationId xmlns:a16="http://schemas.microsoft.com/office/drawing/2014/main" id="{2F29EF7E-2F13-48B4-B0AB-5F41884EFABF}"/>
              </a:ext>
            </a:extLst>
          </p:cNvPr>
          <p:cNvSpPr txBox="1">
            <a:spLocks noGrp="1"/>
          </p:cNvSpPr>
          <p:nvPr>
            <p:ph type="ftr" sz="quarter" idx="9"/>
          </p:nvPr>
        </p:nvSpPr>
        <p:spPr>
          <a:xfrm>
            <a:off x="4800600" y="6459787"/>
            <a:ext cx="4648196" cy="365129"/>
          </a:xfrm>
        </p:spPr>
        <p:txBody>
          <a:bodyPr anchorCtr="0"/>
          <a:lstStyle>
            <a:lvl1pPr algn="l">
              <a:defRPr>
                <a:solidFill>
                  <a:srgbClr val="344068"/>
                </a:solidFill>
              </a:defRPr>
            </a:lvl1pPr>
          </a:lstStyle>
          <a:p>
            <a:pPr lvl="0"/>
            <a:endParaRPr lang="en-US"/>
          </a:p>
        </p:txBody>
      </p:sp>
      <p:sp>
        <p:nvSpPr>
          <p:cNvPr id="9" name="Slide Number Placeholder 6">
            <a:extLst>
              <a:ext uri="{FF2B5EF4-FFF2-40B4-BE49-F238E27FC236}">
                <a16:creationId xmlns:a16="http://schemas.microsoft.com/office/drawing/2014/main" id="{C53A3C14-F71E-4245-A4D5-74FDFD99433A}"/>
              </a:ext>
            </a:extLst>
          </p:cNvPr>
          <p:cNvSpPr txBox="1">
            <a:spLocks noGrp="1"/>
          </p:cNvSpPr>
          <p:nvPr>
            <p:ph type="sldNum" sz="quarter" idx="8"/>
          </p:nvPr>
        </p:nvSpPr>
        <p:spPr>
          <a:xfrm>
            <a:off x="9900455" y="6459787"/>
            <a:ext cx="1312026" cy="365129"/>
          </a:xfrm>
        </p:spPr>
        <p:txBody>
          <a:bodyPr/>
          <a:lstStyle>
            <a:lvl1pPr>
              <a:defRPr>
                <a:solidFill>
                  <a:srgbClr val="344068"/>
                </a:solidFill>
              </a:defRPr>
            </a:lvl1pPr>
          </a:lstStyle>
          <a:p>
            <a:pPr lvl="0"/>
            <a:fld id="{318D35AB-3766-402B-9F74-B2ACE1C8FAF5}" type="slidenum">
              <a:t>‹#›</a:t>
            </a:fld>
            <a:endParaRPr lang="en-US"/>
          </a:p>
        </p:txBody>
      </p:sp>
    </p:spTree>
    <p:extLst>
      <p:ext uri="{BB962C8B-B14F-4D97-AF65-F5344CB8AC3E}">
        <p14:creationId xmlns:p14="http://schemas.microsoft.com/office/powerpoint/2010/main" val="36657397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ild med bildtext">
    <p:spTree>
      <p:nvGrpSpPr>
        <p:cNvPr id="1" name=""/>
        <p:cNvGrpSpPr/>
        <p:nvPr/>
      </p:nvGrpSpPr>
      <p:grpSpPr>
        <a:xfrm>
          <a:off x="0" y="0"/>
          <a:ext cx="0" cy="0"/>
          <a:chOff x="0" y="0"/>
          <a:chExt cx="0" cy="0"/>
        </a:xfrm>
      </p:grpSpPr>
      <p:sp>
        <p:nvSpPr>
          <p:cNvPr id="2" name="Rectangle 7">
            <a:extLst>
              <a:ext uri="{FF2B5EF4-FFF2-40B4-BE49-F238E27FC236}">
                <a16:creationId xmlns:a16="http://schemas.microsoft.com/office/drawing/2014/main" id="{2577E588-55E3-4AED-B408-5CAD69A1942C}"/>
              </a:ext>
            </a:extLst>
          </p:cNvPr>
          <p:cNvSpPr/>
          <p:nvPr/>
        </p:nvSpPr>
        <p:spPr>
          <a:xfrm>
            <a:off x="0" y="4953003"/>
            <a:ext cx="12188823" cy="1904996"/>
          </a:xfrm>
          <a:prstGeom prst="rect">
            <a:avLst/>
          </a:prstGeom>
          <a:solidFill>
            <a:srgbClr val="2683C6"/>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sv-SE" sz="1800" b="0" i="0" u="none" strike="noStrike" kern="1200" cap="none" spc="0" baseline="0">
              <a:solidFill>
                <a:srgbClr val="000000"/>
              </a:solidFill>
              <a:uFillTx/>
              <a:latin typeface="Calibri"/>
            </a:endParaRPr>
          </a:p>
        </p:txBody>
      </p:sp>
      <p:sp>
        <p:nvSpPr>
          <p:cNvPr id="3" name="Rectangle 8">
            <a:extLst>
              <a:ext uri="{FF2B5EF4-FFF2-40B4-BE49-F238E27FC236}">
                <a16:creationId xmlns:a16="http://schemas.microsoft.com/office/drawing/2014/main" id="{9C21F075-E1C4-49F8-9335-4424D2B4B63B}"/>
              </a:ext>
            </a:extLst>
          </p:cNvPr>
          <p:cNvSpPr/>
          <p:nvPr/>
        </p:nvSpPr>
        <p:spPr>
          <a:xfrm>
            <a:off x="18" y="4915073"/>
            <a:ext cx="12188823" cy="64008"/>
          </a:xfrm>
          <a:prstGeom prst="rect">
            <a:avLst/>
          </a:prstGeom>
          <a:solidFill>
            <a:srgbClr val="1CADE4"/>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sv-SE" sz="1800" b="0" i="0" u="none" strike="noStrike" kern="1200" cap="none" spc="0" baseline="0">
              <a:solidFill>
                <a:srgbClr val="000000"/>
              </a:solidFill>
              <a:uFillTx/>
              <a:latin typeface="Calibri"/>
            </a:endParaRPr>
          </a:p>
        </p:txBody>
      </p:sp>
      <p:sp>
        <p:nvSpPr>
          <p:cNvPr id="4" name="Title 1">
            <a:extLst>
              <a:ext uri="{FF2B5EF4-FFF2-40B4-BE49-F238E27FC236}">
                <a16:creationId xmlns:a16="http://schemas.microsoft.com/office/drawing/2014/main" id="{5833F222-5347-44EE-9C80-F54D0FE07F1C}"/>
              </a:ext>
            </a:extLst>
          </p:cNvPr>
          <p:cNvSpPr txBox="1">
            <a:spLocks noGrp="1"/>
          </p:cNvSpPr>
          <p:nvPr>
            <p:ph type="title"/>
          </p:nvPr>
        </p:nvSpPr>
        <p:spPr>
          <a:xfrm>
            <a:off x="1097280" y="5074920"/>
            <a:ext cx="10113648" cy="822960"/>
          </a:xfrm>
        </p:spPr>
        <p:txBody>
          <a:bodyPr tIns="0" bIns="0">
            <a:noAutofit/>
          </a:bodyPr>
          <a:lstStyle>
            <a:lvl1pPr>
              <a:defRPr sz="3600">
                <a:solidFill>
                  <a:srgbClr val="FFFFFF"/>
                </a:solidFill>
              </a:defRPr>
            </a:lvl1pPr>
          </a:lstStyle>
          <a:p>
            <a:pPr lvl="0"/>
            <a:r>
              <a:rPr lang="sv-SE"/>
              <a:t>Klicka här för att ändra format</a:t>
            </a:r>
            <a:endParaRPr lang="en-US"/>
          </a:p>
        </p:txBody>
      </p:sp>
      <p:sp>
        <p:nvSpPr>
          <p:cNvPr id="5" name="Picture Placeholder 2">
            <a:extLst>
              <a:ext uri="{FF2B5EF4-FFF2-40B4-BE49-F238E27FC236}">
                <a16:creationId xmlns:a16="http://schemas.microsoft.com/office/drawing/2014/main" id="{169EFBE9-AECA-4DE3-A193-ED1EAE3035A5}"/>
              </a:ext>
            </a:extLst>
          </p:cNvPr>
          <p:cNvSpPr txBox="1">
            <a:spLocks noGrp="1"/>
          </p:cNvSpPr>
          <p:nvPr>
            <p:ph type="pic" idx="1"/>
          </p:nvPr>
        </p:nvSpPr>
        <p:spPr>
          <a:xfrm>
            <a:off x="18" y="0"/>
            <a:ext cx="12191987" cy="4915073"/>
          </a:xfrm>
          <a:solidFill>
            <a:srgbClr val="BECAD4"/>
          </a:solidFill>
        </p:spPr>
        <p:txBody>
          <a:bodyPr lIns="457200" tIns="457200"/>
          <a:lstStyle>
            <a:lvl1pPr marL="0" indent="0">
              <a:buNone/>
              <a:defRPr sz="3200"/>
            </a:lvl1pPr>
          </a:lstStyle>
          <a:p>
            <a:pPr lvl="0"/>
            <a:r>
              <a:rPr lang="sv-SE"/>
              <a:t>Klicka på ikonen för att lägga till en bild</a:t>
            </a:r>
            <a:endParaRPr lang="en-US"/>
          </a:p>
        </p:txBody>
      </p:sp>
      <p:sp>
        <p:nvSpPr>
          <p:cNvPr id="6" name="Text Placeholder 3">
            <a:extLst>
              <a:ext uri="{FF2B5EF4-FFF2-40B4-BE49-F238E27FC236}">
                <a16:creationId xmlns:a16="http://schemas.microsoft.com/office/drawing/2014/main" id="{0E0154C1-4313-4252-9DD4-D379F5ADAD39}"/>
              </a:ext>
            </a:extLst>
          </p:cNvPr>
          <p:cNvSpPr txBox="1">
            <a:spLocks noGrp="1"/>
          </p:cNvSpPr>
          <p:nvPr>
            <p:ph type="body" idx="2"/>
          </p:nvPr>
        </p:nvSpPr>
        <p:spPr>
          <a:xfrm>
            <a:off x="1097280" y="5907024"/>
            <a:ext cx="10113264" cy="594360"/>
          </a:xfrm>
        </p:spPr>
        <p:txBody>
          <a:bodyPr lIns="91440" tIns="0" rIns="91440" bIns="0"/>
          <a:lstStyle>
            <a:lvl1pPr marL="0" indent="0">
              <a:spcBef>
                <a:spcPts val="0"/>
              </a:spcBef>
              <a:spcAft>
                <a:spcPts val="600"/>
              </a:spcAft>
              <a:buNone/>
              <a:defRPr sz="1500">
                <a:solidFill>
                  <a:srgbClr val="FFFFFF"/>
                </a:solidFill>
              </a:defRPr>
            </a:lvl1pPr>
          </a:lstStyle>
          <a:p>
            <a:pPr lvl="0"/>
            <a:r>
              <a:rPr lang="sv-SE"/>
              <a:t>Redigera format för bakgrundstext</a:t>
            </a:r>
          </a:p>
        </p:txBody>
      </p:sp>
      <p:sp>
        <p:nvSpPr>
          <p:cNvPr id="7" name="Date Placeholder 4">
            <a:extLst>
              <a:ext uri="{FF2B5EF4-FFF2-40B4-BE49-F238E27FC236}">
                <a16:creationId xmlns:a16="http://schemas.microsoft.com/office/drawing/2014/main" id="{F5D6ECAB-C8E1-41C0-AE84-22BA7B471EDE}"/>
              </a:ext>
            </a:extLst>
          </p:cNvPr>
          <p:cNvSpPr txBox="1">
            <a:spLocks noGrp="1"/>
          </p:cNvSpPr>
          <p:nvPr>
            <p:ph type="dt" sz="half" idx="7"/>
          </p:nvPr>
        </p:nvSpPr>
        <p:spPr>
          <a:xfrm>
            <a:off x="1097280" y="6459787"/>
            <a:ext cx="2472272" cy="365129"/>
          </a:xfrm>
        </p:spPr>
        <p:txBody>
          <a:bodyPr/>
          <a:lstStyle>
            <a:lvl1pPr>
              <a:defRPr/>
            </a:lvl1pPr>
          </a:lstStyle>
          <a:p>
            <a:pPr lvl="0"/>
            <a:fld id="{49070899-FBD6-449D-B709-D1BE8CDEDA6C}" type="datetime1">
              <a:rPr lang="en-US"/>
              <a:pPr lvl="0"/>
              <a:t>5/29/2023</a:t>
            </a:fld>
            <a:endParaRPr lang="en-US"/>
          </a:p>
        </p:txBody>
      </p:sp>
      <p:sp>
        <p:nvSpPr>
          <p:cNvPr id="8" name="Footer Placeholder 5">
            <a:extLst>
              <a:ext uri="{FF2B5EF4-FFF2-40B4-BE49-F238E27FC236}">
                <a16:creationId xmlns:a16="http://schemas.microsoft.com/office/drawing/2014/main" id="{597E4A01-6BE3-4D64-93D7-394F56696EE1}"/>
              </a:ext>
            </a:extLst>
          </p:cNvPr>
          <p:cNvSpPr txBox="1">
            <a:spLocks noGrp="1"/>
          </p:cNvSpPr>
          <p:nvPr>
            <p:ph type="ftr" sz="quarter" idx="9"/>
          </p:nvPr>
        </p:nvSpPr>
        <p:spPr>
          <a:xfrm>
            <a:off x="3686184" y="6459787"/>
            <a:ext cx="4822801" cy="365129"/>
          </a:xfrm>
        </p:spPr>
        <p:txBody>
          <a:bodyPr/>
          <a:lstStyle>
            <a:lvl1pPr>
              <a:defRPr/>
            </a:lvl1pPr>
          </a:lstStyle>
          <a:p>
            <a:pPr lvl="0"/>
            <a:endParaRPr lang="en-US"/>
          </a:p>
        </p:txBody>
      </p:sp>
      <p:sp>
        <p:nvSpPr>
          <p:cNvPr id="9" name="Slide Number Placeholder 6">
            <a:extLst>
              <a:ext uri="{FF2B5EF4-FFF2-40B4-BE49-F238E27FC236}">
                <a16:creationId xmlns:a16="http://schemas.microsoft.com/office/drawing/2014/main" id="{7F55DB37-A865-484A-B1E3-8E754A334D52}"/>
              </a:ext>
            </a:extLst>
          </p:cNvPr>
          <p:cNvSpPr txBox="1">
            <a:spLocks noGrp="1"/>
          </p:cNvSpPr>
          <p:nvPr>
            <p:ph type="sldNum" sz="quarter" idx="8"/>
          </p:nvPr>
        </p:nvSpPr>
        <p:spPr>
          <a:xfrm>
            <a:off x="9900455" y="6459787"/>
            <a:ext cx="1312026" cy="365129"/>
          </a:xfrm>
        </p:spPr>
        <p:txBody>
          <a:bodyPr/>
          <a:lstStyle>
            <a:lvl1pPr>
              <a:defRPr/>
            </a:lvl1pPr>
          </a:lstStyle>
          <a:p>
            <a:pPr lvl="0"/>
            <a:fld id="{37E95DC8-10E8-4209-92C1-3EBA615C49F9}" type="slidenum">
              <a:t>‹#›</a:t>
            </a:fld>
            <a:endParaRPr lang="en-US"/>
          </a:p>
        </p:txBody>
      </p:sp>
    </p:spTree>
    <p:extLst>
      <p:ext uri="{BB962C8B-B14F-4D97-AF65-F5344CB8AC3E}">
        <p14:creationId xmlns:p14="http://schemas.microsoft.com/office/powerpoint/2010/main" val="9764806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E68DAA5-4F57-40A4-AEAC-90F0E1E18A51}"/>
              </a:ext>
            </a:extLst>
          </p:cNvPr>
          <p:cNvSpPr/>
          <p:nvPr/>
        </p:nvSpPr>
        <p:spPr>
          <a:xfrm>
            <a:off x="3172" y="6400800"/>
            <a:ext cx="12188823" cy="457200"/>
          </a:xfrm>
          <a:prstGeom prst="rect">
            <a:avLst/>
          </a:prstGeom>
          <a:solidFill>
            <a:srgbClr val="2683C6"/>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sv-SE" sz="1800" b="0" i="0" u="none" strike="noStrike" kern="1200" cap="none" spc="0" baseline="0">
              <a:solidFill>
                <a:srgbClr val="000000"/>
              </a:solidFill>
              <a:uFillTx/>
              <a:latin typeface="Calibri"/>
            </a:endParaRPr>
          </a:p>
        </p:txBody>
      </p:sp>
      <p:sp>
        <p:nvSpPr>
          <p:cNvPr id="8" name="Rectangle 8">
            <a:extLst>
              <a:ext uri="{FF2B5EF4-FFF2-40B4-BE49-F238E27FC236}">
                <a16:creationId xmlns:a16="http://schemas.microsoft.com/office/drawing/2014/main" id="{BBD7C3F5-E9F5-41B4-9414-CC3122CE26E0}"/>
              </a:ext>
            </a:extLst>
          </p:cNvPr>
          <p:cNvSpPr/>
          <p:nvPr/>
        </p:nvSpPr>
        <p:spPr>
          <a:xfrm>
            <a:off x="18" y="6334313"/>
            <a:ext cx="12188823" cy="64008"/>
          </a:xfrm>
          <a:prstGeom prst="rect">
            <a:avLst/>
          </a:prstGeom>
          <a:solidFill>
            <a:srgbClr val="1CADE4"/>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sv-SE" sz="1800" b="0" i="0" u="none" strike="noStrike" kern="1200" cap="none" spc="0" baseline="0">
              <a:solidFill>
                <a:srgbClr val="000000"/>
              </a:solidFill>
              <a:uFillTx/>
              <a:latin typeface="Calibri"/>
            </a:endParaRPr>
          </a:p>
        </p:txBody>
      </p:sp>
      <p:cxnSp>
        <p:nvCxnSpPr>
          <p:cNvPr id="9" name="Straight Connector 9">
            <a:extLst>
              <a:ext uri="{FF2B5EF4-FFF2-40B4-BE49-F238E27FC236}">
                <a16:creationId xmlns:a16="http://schemas.microsoft.com/office/drawing/2014/main" id="{EE466393-3B8E-43D2-8CC1-86CAA31A6FCF}"/>
              </a:ext>
            </a:extLst>
          </p:cNvPr>
          <p:cNvCxnSpPr/>
          <p:nvPr/>
        </p:nvCxnSpPr>
        <p:spPr>
          <a:xfrm>
            <a:off x="1193529" y="1737844"/>
            <a:ext cx="9966960" cy="0"/>
          </a:xfrm>
          <a:prstGeom prst="straightConnector1">
            <a:avLst/>
          </a:prstGeom>
          <a:noFill/>
          <a:ln w="6345" cap="flat">
            <a:solidFill>
              <a:srgbClr val="7F7F7F"/>
            </a:solidFill>
            <a:prstDash val="solid"/>
            <a:miter/>
          </a:ln>
        </p:spPr>
      </p:cxnSp>
      <p:sp>
        <p:nvSpPr>
          <p:cNvPr id="2" name="Title 1">
            <a:extLst>
              <a:ext uri="{FF2B5EF4-FFF2-40B4-BE49-F238E27FC236}">
                <a16:creationId xmlns:a16="http://schemas.microsoft.com/office/drawing/2014/main" id="{DCED2C77-2A7E-4970-BB55-619BD7982037}"/>
              </a:ext>
            </a:extLst>
          </p:cNvPr>
          <p:cNvSpPr txBox="1">
            <a:spLocks noGrp="1"/>
          </p:cNvSpPr>
          <p:nvPr>
            <p:ph type="title"/>
          </p:nvPr>
        </p:nvSpPr>
        <p:spPr>
          <a:xfrm>
            <a:off x="1097280" y="286600"/>
            <a:ext cx="10058400" cy="1450759"/>
          </a:xfrm>
        </p:spPr>
        <p:txBody>
          <a:bodyPr/>
          <a:lstStyle>
            <a:lvl1pPr>
              <a:defRPr/>
            </a:lvl1pPr>
          </a:lstStyle>
          <a:p>
            <a:pPr lvl="0"/>
            <a:r>
              <a:rPr lang="sv-SE"/>
              <a:t>Klicka här för att ändra format</a:t>
            </a:r>
            <a:endParaRPr lang="en-US"/>
          </a:p>
        </p:txBody>
      </p:sp>
      <p:sp>
        <p:nvSpPr>
          <p:cNvPr id="3" name="Vertical Text Placeholder 2">
            <a:extLst>
              <a:ext uri="{FF2B5EF4-FFF2-40B4-BE49-F238E27FC236}">
                <a16:creationId xmlns:a16="http://schemas.microsoft.com/office/drawing/2014/main" id="{C69673EF-9451-4F0D-8941-9D0C5F7ADB01}"/>
              </a:ext>
            </a:extLst>
          </p:cNvPr>
          <p:cNvSpPr txBox="1">
            <a:spLocks noGrp="1"/>
          </p:cNvSpPr>
          <p:nvPr>
            <p:ph type="body" orient="vert" idx="1"/>
          </p:nvPr>
        </p:nvSpPr>
        <p:spPr>
          <a:xfrm>
            <a:off x="1097280" y="1845734"/>
            <a:ext cx="10058400" cy="4023360"/>
          </a:xfrm>
        </p:spPr>
        <p:txBody>
          <a:bodyPr vert="eaVert" lIns="45720" tIns="0" rIns="45720" bIns="0"/>
          <a:lstStyle>
            <a:lvl1pPr>
              <a:defRPr/>
            </a:lvl1pPr>
            <a:lvl2pPr>
              <a:defRPr/>
            </a:lvl2pPr>
            <a:lvl3pPr>
              <a:defRPr/>
            </a:lvl3pPr>
            <a:lvl4pPr>
              <a:defRPr/>
            </a:lvl4pPr>
            <a:lvl5pPr>
              <a:defRPr/>
            </a:lvl5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a:p>
        </p:txBody>
      </p:sp>
      <p:sp>
        <p:nvSpPr>
          <p:cNvPr id="4" name="Date Placeholder 3">
            <a:extLst>
              <a:ext uri="{FF2B5EF4-FFF2-40B4-BE49-F238E27FC236}">
                <a16:creationId xmlns:a16="http://schemas.microsoft.com/office/drawing/2014/main" id="{3EF6E09F-DC91-4225-AD75-F5F770211F55}"/>
              </a:ext>
            </a:extLst>
          </p:cNvPr>
          <p:cNvSpPr txBox="1">
            <a:spLocks noGrp="1"/>
          </p:cNvSpPr>
          <p:nvPr>
            <p:ph type="dt" sz="half" idx="7"/>
          </p:nvPr>
        </p:nvSpPr>
        <p:spPr>
          <a:xfrm>
            <a:off x="1097280" y="6459787"/>
            <a:ext cx="2472272" cy="365129"/>
          </a:xfrm>
        </p:spPr>
        <p:txBody>
          <a:bodyPr/>
          <a:lstStyle>
            <a:lvl1pPr>
              <a:defRPr/>
            </a:lvl1pPr>
          </a:lstStyle>
          <a:p>
            <a:pPr lvl="0"/>
            <a:fld id="{587B3E69-5FA8-4AD6-96A4-FBD87C4D7BD7}" type="datetime1">
              <a:rPr lang="en-US"/>
              <a:pPr lvl="0"/>
              <a:t>5/29/2023</a:t>
            </a:fld>
            <a:endParaRPr lang="en-US"/>
          </a:p>
        </p:txBody>
      </p:sp>
      <p:sp>
        <p:nvSpPr>
          <p:cNvPr id="5" name="Footer Placeholder 4">
            <a:extLst>
              <a:ext uri="{FF2B5EF4-FFF2-40B4-BE49-F238E27FC236}">
                <a16:creationId xmlns:a16="http://schemas.microsoft.com/office/drawing/2014/main" id="{9FBD32FD-E7F7-49AA-8340-A3F37625E783}"/>
              </a:ext>
            </a:extLst>
          </p:cNvPr>
          <p:cNvSpPr txBox="1">
            <a:spLocks noGrp="1"/>
          </p:cNvSpPr>
          <p:nvPr>
            <p:ph type="ftr" sz="quarter" idx="9"/>
          </p:nvPr>
        </p:nvSpPr>
        <p:spPr>
          <a:xfrm>
            <a:off x="3686184" y="6459787"/>
            <a:ext cx="4822801" cy="365129"/>
          </a:xfrm>
        </p:spPr>
        <p:txBody>
          <a:bodyPr/>
          <a:lstStyle>
            <a:lvl1pPr>
              <a:defRPr/>
            </a:lvl1pPr>
          </a:lstStyle>
          <a:p>
            <a:pPr lvl="0"/>
            <a:endParaRPr lang="en-US"/>
          </a:p>
        </p:txBody>
      </p:sp>
      <p:sp>
        <p:nvSpPr>
          <p:cNvPr id="6" name="Slide Number Placeholder 5">
            <a:extLst>
              <a:ext uri="{FF2B5EF4-FFF2-40B4-BE49-F238E27FC236}">
                <a16:creationId xmlns:a16="http://schemas.microsoft.com/office/drawing/2014/main" id="{D2523A03-04A0-4475-81DC-63BA9D69B89B}"/>
              </a:ext>
            </a:extLst>
          </p:cNvPr>
          <p:cNvSpPr txBox="1">
            <a:spLocks noGrp="1"/>
          </p:cNvSpPr>
          <p:nvPr>
            <p:ph type="sldNum" sz="quarter" idx="8"/>
          </p:nvPr>
        </p:nvSpPr>
        <p:spPr>
          <a:xfrm>
            <a:off x="9900455" y="6459787"/>
            <a:ext cx="1312026" cy="365129"/>
          </a:xfrm>
        </p:spPr>
        <p:txBody>
          <a:bodyPr/>
          <a:lstStyle>
            <a:lvl1pPr>
              <a:defRPr/>
            </a:lvl1pPr>
          </a:lstStyle>
          <a:p>
            <a:pPr lvl="0"/>
            <a:fld id="{0D830EA9-4FDD-403F-82F8-4ACF22E6181E}" type="slidenum">
              <a:t>‹#›</a:t>
            </a:fld>
            <a:endParaRPr lang="en-US"/>
          </a:p>
        </p:txBody>
      </p:sp>
    </p:spTree>
    <p:extLst>
      <p:ext uri="{BB962C8B-B14F-4D97-AF65-F5344CB8AC3E}">
        <p14:creationId xmlns:p14="http://schemas.microsoft.com/office/powerpoint/2010/main" val="29971314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Lodrät rubrik och text">
    <p:spTree>
      <p:nvGrpSpPr>
        <p:cNvPr id="1" name=""/>
        <p:cNvGrpSpPr/>
        <p:nvPr/>
      </p:nvGrpSpPr>
      <p:grpSpPr>
        <a:xfrm>
          <a:off x="0" y="0"/>
          <a:ext cx="0" cy="0"/>
          <a:chOff x="0" y="0"/>
          <a:chExt cx="0" cy="0"/>
        </a:xfrm>
      </p:grpSpPr>
      <p:sp>
        <p:nvSpPr>
          <p:cNvPr id="2" name="Rectangle 6">
            <a:extLst>
              <a:ext uri="{FF2B5EF4-FFF2-40B4-BE49-F238E27FC236}">
                <a16:creationId xmlns:a16="http://schemas.microsoft.com/office/drawing/2014/main" id="{53266A47-790E-400D-851C-C1C135BBE690}"/>
              </a:ext>
            </a:extLst>
          </p:cNvPr>
          <p:cNvSpPr/>
          <p:nvPr/>
        </p:nvSpPr>
        <p:spPr>
          <a:xfrm>
            <a:off x="3172" y="6400800"/>
            <a:ext cx="12188823" cy="457200"/>
          </a:xfrm>
          <a:prstGeom prst="rect">
            <a:avLst/>
          </a:prstGeom>
          <a:solidFill>
            <a:srgbClr val="2683C6"/>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sv-SE" sz="1800" b="0" i="0" u="none" strike="noStrike" kern="1200" cap="none" spc="0" baseline="0">
              <a:solidFill>
                <a:srgbClr val="000000"/>
              </a:solidFill>
              <a:uFillTx/>
              <a:latin typeface="Calibri"/>
            </a:endParaRPr>
          </a:p>
        </p:txBody>
      </p:sp>
      <p:sp>
        <p:nvSpPr>
          <p:cNvPr id="3" name="Rectangle 7">
            <a:extLst>
              <a:ext uri="{FF2B5EF4-FFF2-40B4-BE49-F238E27FC236}">
                <a16:creationId xmlns:a16="http://schemas.microsoft.com/office/drawing/2014/main" id="{06EBA5B7-5385-4888-9B4B-8896D71BA724}"/>
              </a:ext>
            </a:extLst>
          </p:cNvPr>
          <p:cNvSpPr/>
          <p:nvPr/>
        </p:nvSpPr>
        <p:spPr>
          <a:xfrm>
            <a:off x="18" y="6334313"/>
            <a:ext cx="12188823" cy="64008"/>
          </a:xfrm>
          <a:prstGeom prst="rect">
            <a:avLst/>
          </a:prstGeom>
          <a:solidFill>
            <a:srgbClr val="1CADE4"/>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sv-SE" sz="1800" b="0" i="0" u="none" strike="noStrike" kern="1200" cap="none" spc="0" baseline="0">
              <a:solidFill>
                <a:srgbClr val="000000"/>
              </a:solidFill>
              <a:uFillTx/>
              <a:latin typeface="Calibri"/>
            </a:endParaRPr>
          </a:p>
        </p:txBody>
      </p:sp>
      <p:sp>
        <p:nvSpPr>
          <p:cNvPr id="4" name="Vertical Title 1">
            <a:extLst>
              <a:ext uri="{FF2B5EF4-FFF2-40B4-BE49-F238E27FC236}">
                <a16:creationId xmlns:a16="http://schemas.microsoft.com/office/drawing/2014/main" id="{6052DB66-109C-49FE-88CB-D8EC2AB77994}"/>
              </a:ext>
            </a:extLst>
          </p:cNvPr>
          <p:cNvSpPr txBox="1">
            <a:spLocks noGrp="1"/>
          </p:cNvSpPr>
          <p:nvPr>
            <p:ph type="title" orient="vert"/>
          </p:nvPr>
        </p:nvSpPr>
        <p:spPr>
          <a:xfrm>
            <a:off x="8724903" y="412302"/>
            <a:ext cx="2628899" cy="5759897"/>
          </a:xfrm>
        </p:spPr>
        <p:txBody>
          <a:bodyPr vert="eaVert"/>
          <a:lstStyle>
            <a:lvl1pPr>
              <a:defRPr/>
            </a:lvl1pPr>
          </a:lstStyle>
          <a:p>
            <a:pPr lvl="0"/>
            <a:r>
              <a:rPr lang="sv-SE"/>
              <a:t>Klicka här för att ändra format</a:t>
            </a:r>
            <a:endParaRPr lang="en-US"/>
          </a:p>
        </p:txBody>
      </p:sp>
      <p:sp>
        <p:nvSpPr>
          <p:cNvPr id="5" name="Vertical Text Placeholder 2">
            <a:extLst>
              <a:ext uri="{FF2B5EF4-FFF2-40B4-BE49-F238E27FC236}">
                <a16:creationId xmlns:a16="http://schemas.microsoft.com/office/drawing/2014/main" id="{E41BB975-42A2-4CE6-A40A-7239AD7806AA}"/>
              </a:ext>
            </a:extLst>
          </p:cNvPr>
          <p:cNvSpPr txBox="1">
            <a:spLocks noGrp="1"/>
          </p:cNvSpPr>
          <p:nvPr>
            <p:ph type="body" orient="vert" idx="1"/>
          </p:nvPr>
        </p:nvSpPr>
        <p:spPr>
          <a:xfrm>
            <a:off x="838203" y="412302"/>
            <a:ext cx="7734296" cy="5759897"/>
          </a:xfrm>
        </p:spPr>
        <p:txBody>
          <a:bodyPr vert="eaVert" lIns="45720" tIns="0" rIns="45720" bIns="0"/>
          <a:lstStyle>
            <a:lvl1pPr>
              <a:defRPr/>
            </a:lvl1pPr>
            <a:lvl2pPr>
              <a:defRPr/>
            </a:lvl2pPr>
            <a:lvl3pPr>
              <a:defRPr/>
            </a:lvl3pPr>
            <a:lvl4pPr>
              <a:defRPr/>
            </a:lvl4pPr>
            <a:lvl5pPr>
              <a:defRPr/>
            </a:lvl5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a:p>
        </p:txBody>
      </p:sp>
      <p:sp>
        <p:nvSpPr>
          <p:cNvPr id="6" name="Date Placeholder 3">
            <a:extLst>
              <a:ext uri="{FF2B5EF4-FFF2-40B4-BE49-F238E27FC236}">
                <a16:creationId xmlns:a16="http://schemas.microsoft.com/office/drawing/2014/main" id="{5622AE28-90B7-48F1-9488-D61C85469AE2}"/>
              </a:ext>
            </a:extLst>
          </p:cNvPr>
          <p:cNvSpPr txBox="1">
            <a:spLocks noGrp="1"/>
          </p:cNvSpPr>
          <p:nvPr>
            <p:ph type="dt" sz="half" idx="7"/>
          </p:nvPr>
        </p:nvSpPr>
        <p:spPr>
          <a:xfrm>
            <a:off x="1097280" y="6459787"/>
            <a:ext cx="2472272" cy="365129"/>
          </a:xfrm>
        </p:spPr>
        <p:txBody>
          <a:bodyPr/>
          <a:lstStyle>
            <a:lvl1pPr>
              <a:defRPr/>
            </a:lvl1pPr>
          </a:lstStyle>
          <a:p>
            <a:pPr lvl="0"/>
            <a:fld id="{1168549B-2AF8-4F96-ABD0-37249682071F}" type="datetime1">
              <a:rPr lang="en-US"/>
              <a:pPr lvl="0"/>
              <a:t>5/29/2023</a:t>
            </a:fld>
            <a:endParaRPr lang="en-US"/>
          </a:p>
        </p:txBody>
      </p:sp>
      <p:sp>
        <p:nvSpPr>
          <p:cNvPr id="7" name="Footer Placeholder 4">
            <a:extLst>
              <a:ext uri="{FF2B5EF4-FFF2-40B4-BE49-F238E27FC236}">
                <a16:creationId xmlns:a16="http://schemas.microsoft.com/office/drawing/2014/main" id="{BF0CCB47-598E-4CFB-A196-123502D5B3C6}"/>
              </a:ext>
            </a:extLst>
          </p:cNvPr>
          <p:cNvSpPr txBox="1">
            <a:spLocks noGrp="1"/>
          </p:cNvSpPr>
          <p:nvPr>
            <p:ph type="ftr" sz="quarter" idx="9"/>
          </p:nvPr>
        </p:nvSpPr>
        <p:spPr>
          <a:xfrm>
            <a:off x="3686184" y="6459787"/>
            <a:ext cx="4822801" cy="365129"/>
          </a:xfrm>
        </p:spPr>
        <p:txBody>
          <a:bodyPr/>
          <a:lstStyle>
            <a:lvl1pPr>
              <a:defRPr/>
            </a:lvl1pPr>
          </a:lstStyle>
          <a:p>
            <a:pPr lvl="0"/>
            <a:endParaRPr lang="en-US"/>
          </a:p>
        </p:txBody>
      </p:sp>
      <p:sp>
        <p:nvSpPr>
          <p:cNvPr id="8" name="Slide Number Placeholder 5">
            <a:extLst>
              <a:ext uri="{FF2B5EF4-FFF2-40B4-BE49-F238E27FC236}">
                <a16:creationId xmlns:a16="http://schemas.microsoft.com/office/drawing/2014/main" id="{FFCDB308-F944-4ABB-86B3-6261D7857996}"/>
              </a:ext>
            </a:extLst>
          </p:cNvPr>
          <p:cNvSpPr txBox="1">
            <a:spLocks noGrp="1"/>
          </p:cNvSpPr>
          <p:nvPr>
            <p:ph type="sldNum" sz="quarter" idx="8"/>
          </p:nvPr>
        </p:nvSpPr>
        <p:spPr>
          <a:xfrm>
            <a:off x="9900455" y="6459787"/>
            <a:ext cx="1312026" cy="365129"/>
          </a:xfrm>
        </p:spPr>
        <p:txBody>
          <a:bodyPr/>
          <a:lstStyle>
            <a:lvl1pPr>
              <a:defRPr/>
            </a:lvl1pPr>
          </a:lstStyle>
          <a:p>
            <a:pPr lvl="0"/>
            <a:fld id="{3798FD19-0C76-482E-8AD6-8805459BC9A3}" type="slidenum">
              <a:t>‹#›</a:t>
            </a:fld>
            <a:endParaRPr lang="en-US"/>
          </a:p>
        </p:txBody>
      </p:sp>
    </p:spTree>
    <p:extLst>
      <p:ext uri="{BB962C8B-B14F-4D97-AF65-F5344CB8AC3E}">
        <p14:creationId xmlns:p14="http://schemas.microsoft.com/office/powerpoint/2010/main" val="11343975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1C01A0B-C7B3-4247-9130-E3AA51CE024E}" type="datetimeFigureOut">
              <a:rPr lang="nb-NO" smtClean="0"/>
              <a:t>29.05.2023</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B00E7D35-6211-4116-9131-21D37829BC33}" type="slidenum">
              <a:rPr lang="nb-NO" smtClean="0"/>
              <a:t>‹#›</a:t>
            </a:fld>
            <a:endParaRPr lang="nb-NO"/>
          </a:p>
        </p:txBody>
      </p:sp>
    </p:spTree>
    <p:extLst>
      <p:ext uri="{BB962C8B-B14F-4D97-AF65-F5344CB8AC3E}">
        <p14:creationId xmlns:p14="http://schemas.microsoft.com/office/powerpoint/2010/main" val="33053789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1C01A0B-C7B3-4247-9130-E3AA51CE024E}" type="datetimeFigureOut">
              <a:rPr lang="nb-NO" smtClean="0"/>
              <a:t>29.05.2023</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B00E7D35-6211-4116-9131-21D37829BC33}" type="slidenum">
              <a:rPr lang="nb-NO" smtClean="0"/>
              <a:t>‹#›</a:t>
            </a:fld>
            <a:endParaRPr lang="nb-NO"/>
          </a:p>
        </p:txBody>
      </p:sp>
    </p:spTree>
    <p:extLst>
      <p:ext uri="{BB962C8B-B14F-4D97-AF65-F5344CB8AC3E}">
        <p14:creationId xmlns:p14="http://schemas.microsoft.com/office/powerpoint/2010/main" val="38044450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1C01A0B-C7B3-4247-9130-E3AA51CE024E}" type="datetimeFigureOut">
              <a:rPr lang="nb-NO" smtClean="0"/>
              <a:t>29.05.2023</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B00E7D35-6211-4116-9131-21D37829BC33}" type="slidenum">
              <a:rPr lang="nb-NO" smtClean="0"/>
              <a:t>‹#›</a:t>
            </a:fld>
            <a:endParaRPr lang="nb-NO"/>
          </a:p>
        </p:txBody>
      </p:sp>
    </p:spTree>
    <p:extLst>
      <p:ext uri="{BB962C8B-B14F-4D97-AF65-F5344CB8AC3E}">
        <p14:creationId xmlns:p14="http://schemas.microsoft.com/office/powerpoint/2010/main" val="23980981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1C01A0B-C7B3-4247-9130-E3AA51CE024E}" type="datetimeFigureOut">
              <a:rPr lang="nb-NO" smtClean="0"/>
              <a:t>29.05.2023</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B00E7D35-6211-4116-9131-21D37829BC33}" type="slidenum">
              <a:rPr lang="nb-NO" smtClean="0"/>
              <a:t>‹#›</a:t>
            </a:fld>
            <a:endParaRPr lang="nb-NO"/>
          </a:p>
        </p:txBody>
      </p:sp>
    </p:spTree>
    <p:extLst>
      <p:ext uri="{BB962C8B-B14F-4D97-AF65-F5344CB8AC3E}">
        <p14:creationId xmlns:p14="http://schemas.microsoft.com/office/powerpoint/2010/main" val="25566835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1C01A0B-C7B3-4247-9130-E3AA51CE024E}" type="datetimeFigureOut">
              <a:rPr lang="nb-NO" smtClean="0"/>
              <a:t>29.05.2023</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B00E7D35-6211-4116-9131-21D37829BC33}" type="slidenum">
              <a:rPr lang="nb-NO" smtClean="0"/>
              <a:t>‹#›</a:t>
            </a:fld>
            <a:endParaRPr lang="nb-NO"/>
          </a:p>
        </p:txBody>
      </p:sp>
    </p:spTree>
    <p:extLst>
      <p:ext uri="{BB962C8B-B14F-4D97-AF65-F5344CB8AC3E}">
        <p14:creationId xmlns:p14="http://schemas.microsoft.com/office/powerpoint/2010/main" val="41696401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1C01A0B-C7B3-4247-9130-E3AA51CE024E}" type="datetimeFigureOut">
              <a:rPr lang="nb-NO" smtClean="0"/>
              <a:t>29.05.2023</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B00E7D35-6211-4116-9131-21D37829BC33}" type="slidenum">
              <a:rPr lang="nb-NO" smtClean="0"/>
              <a:t>‹#›</a:t>
            </a:fld>
            <a:endParaRPr lang="nb-NO"/>
          </a:p>
        </p:txBody>
      </p:sp>
    </p:spTree>
    <p:extLst>
      <p:ext uri="{BB962C8B-B14F-4D97-AF65-F5344CB8AC3E}">
        <p14:creationId xmlns:p14="http://schemas.microsoft.com/office/powerpoint/2010/main" val="37183062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1C01A0B-C7B3-4247-9130-E3AA51CE024E}" type="datetimeFigureOut">
              <a:rPr lang="nb-NO" smtClean="0"/>
              <a:t>29.05.2023</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B00E7D35-6211-4116-9131-21D37829BC33}" type="slidenum">
              <a:rPr lang="nb-NO" smtClean="0"/>
              <a:t>‹#›</a:t>
            </a:fld>
            <a:endParaRPr lang="nb-NO"/>
          </a:p>
        </p:txBody>
      </p:sp>
    </p:spTree>
    <p:extLst>
      <p:ext uri="{BB962C8B-B14F-4D97-AF65-F5344CB8AC3E}">
        <p14:creationId xmlns:p14="http://schemas.microsoft.com/office/powerpoint/2010/main" val="42590376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1C01A0B-C7B3-4247-9130-E3AA51CE024E}" type="datetimeFigureOut">
              <a:rPr lang="nb-NO" smtClean="0"/>
              <a:t>29.05.2023</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B00E7D35-6211-4116-9131-21D37829BC33}" type="slidenum">
              <a:rPr lang="nb-NO" smtClean="0"/>
              <a:t>‹#›</a:t>
            </a:fld>
            <a:endParaRPr lang="nb-NO"/>
          </a:p>
        </p:txBody>
      </p:sp>
    </p:spTree>
    <p:extLst>
      <p:ext uri="{BB962C8B-B14F-4D97-AF65-F5344CB8AC3E}">
        <p14:creationId xmlns:p14="http://schemas.microsoft.com/office/powerpoint/2010/main" val="4529339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B00E7D35-6211-4116-9131-21D37829BC33}" type="slidenum">
              <a:rPr lang="nb-NO" smtClean="0"/>
              <a:t>‹#›</a:t>
            </a:fld>
            <a:endParaRPr lang="nb-NO"/>
          </a:p>
        </p:txBody>
      </p:sp>
      <p:sp>
        <p:nvSpPr>
          <p:cNvPr id="5" name="Date Placeholder 4"/>
          <p:cNvSpPr>
            <a:spLocks noGrp="1"/>
          </p:cNvSpPr>
          <p:nvPr>
            <p:ph type="dt" sz="half" idx="10"/>
          </p:nvPr>
        </p:nvSpPr>
        <p:spPr/>
        <p:txBody>
          <a:bodyPr/>
          <a:lstStyle/>
          <a:p>
            <a:fld id="{41C01A0B-C7B3-4247-9130-E3AA51CE024E}" type="datetimeFigureOut">
              <a:rPr lang="nb-NO" smtClean="0"/>
              <a:t>29.05.2023</a:t>
            </a:fld>
            <a:endParaRPr lang="nb-NO"/>
          </a:p>
        </p:txBody>
      </p:sp>
    </p:spTree>
    <p:extLst>
      <p:ext uri="{BB962C8B-B14F-4D97-AF65-F5344CB8AC3E}">
        <p14:creationId xmlns:p14="http://schemas.microsoft.com/office/powerpoint/2010/main" val="285927829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1C01A0B-C7B3-4247-9130-E3AA51CE024E}" type="datetimeFigureOut">
              <a:rPr lang="nb-NO" smtClean="0"/>
              <a:t>29.05.2023</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B00E7D35-6211-4116-9131-21D37829BC33}" type="slidenum">
              <a:rPr lang="nb-NO" smtClean="0"/>
              <a:t>‹#›</a:t>
            </a:fld>
            <a:endParaRPr lang="nb-NO"/>
          </a:p>
        </p:txBody>
      </p:sp>
    </p:spTree>
    <p:extLst>
      <p:ext uri="{BB962C8B-B14F-4D97-AF65-F5344CB8AC3E}">
        <p14:creationId xmlns:p14="http://schemas.microsoft.com/office/powerpoint/2010/main" val="134271205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1C01A0B-C7B3-4247-9130-E3AA51CE024E}" type="datetimeFigureOut">
              <a:rPr lang="nb-NO" smtClean="0"/>
              <a:t>29.05.2023</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B00E7D35-6211-4116-9131-21D37829BC33}" type="slidenum">
              <a:rPr lang="nb-NO" smtClean="0"/>
              <a:t>‹#›</a:t>
            </a:fld>
            <a:endParaRPr lang="nb-NO"/>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82447817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1C01A0B-C7B3-4247-9130-E3AA51CE024E}" type="datetimeFigureOut">
              <a:rPr lang="nb-NO" smtClean="0"/>
              <a:t>29.05.2023</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B00E7D35-6211-4116-9131-21D37829BC33}" type="slidenum">
              <a:rPr lang="nb-NO" smtClean="0"/>
              <a:t>‹#›</a:t>
            </a:fld>
            <a:endParaRPr lang="nb-NO"/>
          </a:p>
        </p:txBody>
      </p:sp>
    </p:spTree>
    <p:extLst>
      <p:ext uri="{BB962C8B-B14F-4D97-AF65-F5344CB8AC3E}">
        <p14:creationId xmlns:p14="http://schemas.microsoft.com/office/powerpoint/2010/main" val="155520429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1C01A0B-C7B3-4247-9130-E3AA51CE024E}" type="datetimeFigureOut">
              <a:rPr lang="nb-NO" smtClean="0"/>
              <a:t>29.05.2023</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B00E7D35-6211-4116-9131-21D37829BC33}" type="slidenum">
              <a:rPr lang="nb-NO" smtClean="0"/>
              <a:t>‹#›</a:t>
            </a:fld>
            <a:endParaRPr lang="nb-NO"/>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87095819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1C01A0B-C7B3-4247-9130-E3AA51CE024E}" type="datetimeFigureOut">
              <a:rPr lang="nb-NO" smtClean="0"/>
              <a:t>29.05.2023</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B00E7D35-6211-4116-9131-21D37829BC33}" type="slidenum">
              <a:rPr lang="nb-NO" smtClean="0"/>
              <a:t>‹#›</a:t>
            </a:fld>
            <a:endParaRPr lang="nb-NO"/>
          </a:p>
        </p:txBody>
      </p:sp>
    </p:spTree>
    <p:extLst>
      <p:ext uri="{BB962C8B-B14F-4D97-AF65-F5344CB8AC3E}">
        <p14:creationId xmlns:p14="http://schemas.microsoft.com/office/powerpoint/2010/main" val="2529616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1C01A0B-C7B3-4247-9130-E3AA51CE024E}" type="datetimeFigureOut">
              <a:rPr lang="nb-NO" smtClean="0"/>
              <a:t>29.05.2023</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B00E7D35-6211-4116-9131-21D37829BC33}" type="slidenum">
              <a:rPr lang="nb-NO" smtClean="0"/>
              <a:t>‹#›</a:t>
            </a:fld>
            <a:endParaRPr lang="nb-NO"/>
          </a:p>
        </p:txBody>
      </p:sp>
    </p:spTree>
    <p:extLst>
      <p:ext uri="{BB962C8B-B14F-4D97-AF65-F5344CB8AC3E}">
        <p14:creationId xmlns:p14="http://schemas.microsoft.com/office/powerpoint/2010/main" val="190344132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1C01A0B-C7B3-4247-9130-E3AA51CE024E}" type="datetimeFigureOut">
              <a:rPr lang="nb-NO" smtClean="0"/>
              <a:t>29.05.2023</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B00E7D35-6211-4116-9131-21D37829BC33}" type="slidenum">
              <a:rPr lang="nb-NO" smtClean="0"/>
              <a:t>‹#›</a:t>
            </a:fld>
            <a:endParaRPr lang="nb-NO"/>
          </a:p>
        </p:txBody>
      </p:sp>
    </p:spTree>
    <p:extLst>
      <p:ext uri="{BB962C8B-B14F-4D97-AF65-F5344CB8AC3E}">
        <p14:creationId xmlns:p14="http://schemas.microsoft.com/office/powerpoint/2010/main" val="21217863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6">
            <a:extLst>
              <a:ext uri="{FF2B5EF4-FFF2-40B4-BE49-F238E27FC236}">
                <a16:creationId xmlns:a16="http://schemas.microsoft.com/office/drawing/2014/main" id="{0A5519B2-72C3-4335-AF9D-ECB5D902EC32}"/>
              </a:ext>
            </a:extLst>
          </p:cNvPr>
          <p:cNvSpPr/>
          <p:nvPr/>
        </p:nvSpPr>
        <p:spPr>
          <a:xfrm>
            <a:off x="3172" y="6400800"/>
            <a:ext cx="12188823" cy="457200"/>
          </a:xfrm>
          <a:prstGeom prst="rect">
            <a:avLst/>
          </a:prstGeom>
          <a:solidFill>
            <a:srgbClr val="2683C6"/>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sv-SE" sz="1800" b="0" i="0" u="none" strike="noStrike" kern="1200" cap="none" spc="0" baseline="0">
              <a:solidFill>
                <a:srgbClr val="000000"/>
              </a:solidFill>
              <a:uFillTx/>
              <a:latin typeface="Calibri"/>
            </a:endParaRPr>
          </a:p>
        </p:txBody>
      </p:sp>
      <p:sp>
        <p:nvSpPr>
          <p:cNvPr id="3" name="Rectangle 8">
            <a:extLst>
              <a:ext uri="{FF2B5EF4-FFF2-40B4-BE49-F238E27FC236}">
                <a16:creationId xmlns:a16="http://schemas.microsoft.com/office/drawing/2014/main" id="{8802465C-B0DE-4625-85B1-1F02B03B7CB7}"/>
              </a:ext>
            </a:extLst>
          </p:cNvPr>
          <p:cNvSpPr/>
          <p:nvPr/>
        </p:nvSpPr>
        <p:spPr>
          <a:xfrm>
            <a:off x="18" y="6334313"/>
            <a:ext cx="12188823" cy="64008"/>
          </a:xfrm>
          <a:prstGeom prst="rect">
            <a:avLst/>
          </a:prstGeom>
          <a:solidFill>
            <a:srgbClr val="1CADE4"/>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sv-SE" sz="1800" b="0" i="0" u="none" strike="noStrike" kern="1200" cap="none" spc="0" baseline="0">
              <a:solidFill>
                <a:srgbClr val="000000"/>
              </a:solidFill>
              <a:uFillTx/>
              <a:latin typeface="Calibri"/>
            </a:endParaRPr>
          </a:p>
        </p:txBody>
      </p:sp>
      <p:sp>
        <p:nvSpPr>
          <p:cNvPr id="4" name="Title Placeholder 1">
            <a:extLst>
              <a:ext uri="{FF2B5EF4-FFF2-40B4-BE49-F238E27FC236}">
                <a16:creationId xmlns:a16="http://schemas.microsoft.com/office/drawing/2014/main" id="{D3BD0ED8-B75E-4B58-99DE-B8DF8C0FFE2F}"/>
              </a:ext>
            </a:extLst>
          </p:cNvPr>
          <p:cNvSpPr txBox="1">
            <a:spLocks noGrp="1"/>
          </p:cNvSpPr>
          <p:nvPr>
            <p:ph type="title"/>
          </p:nvPr>
        </p:nvSpPr>
        <p:spPr>
          <a:xfrm>
            <a:off x="1097280" y="286600"/>
            <a:ext cx="10058400" cy="1450759"/>
          </a:xfrm>
          <a:prstGeom prst="rect">
            <a:avLst/>
          </a:prstGeom>
          <a:noFill/>
          <a:ln>
            <a:noFill/>
          </a:ln>
        </p:spPr>
        <p:txBody>
          <a:bodyPr vert="horz" wrap="square" lIns="91440" tIns="45720" rIns="91440" bIns="45720" anchor="b" anchorCtr="0" compatLnSpc="1">
            <a:normAutofit/>
          </a:bodyPr>
          <a:lstStyle/>
          <a:p>
            <a:pPr lvl="0"/>
            <a:r>
              <a:rPr lang="sv-SE"/>
              <a:t>Klicka här för att ändra format</a:t>
            </a:r>
            <a:endParaRPr lang="en-US"/>
          </a:p>
        </p:txBody>
      </p:sp>
      <p:sp>
        <p:nvSpPr>
          <p:cNvPr id="5" name="Text Placeholder 2">
            <a:extLst>
              <a:ext uri="{FF2B5EF4-FFF2-40B4-BE49-F238E27FC236}">
                <a16:creationId xmlns:a16="http://schemas.microsoft.com/office/drawing/2014/main" id="{E51EFBD8-D39A-426B-BA6F-E2374774396C}"/>
              </a:ext>
            </a:extLst>
          </p:cNvPr>
          <p:cNvSpPr txBox="1">
            <a:spLocks noGrp="1"/>
          </p:cNvSpPr>
          <p:nvPr>
            <p:ph type="body" idx="1"/>
          </p:nvPr>
        </p:nvSpPr>
        <p:spPr>
          <a:xfrm>
            <a:off x="1097280" y="1845734"/>
            <a:ext cx="10058400" cy="4023360"/>
          </a:xfrm>
          <a:prstGeom prst="rect">
            <a:avLst/>
          </a:prstGeom>
          <a:noFill/>
          <a:ln>
            <a:noFill/>
          </a:ln>
        </p:spPr>
        <p:txBody>
          <a:bodyPr vert="horz" wrap="square" lIns="0" tIns="45720" rIns="0" bIns="45720" anchor="t" anchorCtr="0" compatLnSpc="1">
            <a:norm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a:p>
        </p:txBody>
      </p:sp>
      <p:sp>
        <p:nvSpPr>
          <p:cNvPr id="6" name="Date Placeholder 3">
            <a:extLst>
              <a:ext uri="{FF2B5EF4-FFF2-40B4-BE49-F238E27FC236}">
                <a16:creationId xmlns:a16="http://schemas.microsoft.com/office/drawing/2014/main" id="{F21C2CBF-D5E4-467F-B738-9164CC51E797}"/>
              </a:ext>
            </a:extLst>
          </p:cNvPr>
          <p:cNvSpPr txBox="1">
            <a:spLocks noGrp="1"/>
          </p:cNvSpPr>
          <p:nvPr>
            <p:ph type="dt" sz="half" idx="2"/>
          </p:nvPr>
        </p:nvSpPr>
        <p:spPr>
          <a:xfrm>
            <a:off x="1097280" y="6459787"/>
            <a:ext cx="2472272" cy="365129"/>
          </a:xfrm>
          <a:prstGeom prst="rect">
            <a:avLst/>
          </a:prstGeom>
          <a:noFill/>
          <a:ln>
            <a:noFill/>
          </a:ln>
        </p:spPr>
        <p:txBody>
          <a:bodyPr vert="horz" wrap="square" lIns="91440" tIns="45720" rIns="91440" bIns="45720" anchor="ctr" anchorCtr="0" compatLnSpc="1">
            <a:noAutofit/>
          </a:bodyPr>
          <a:lstStyle>
            <a:lvl1pPr marL="0" marR="0" lvl="0" indent="0" algn="l" defTabSz="457200" rtl="0" fontAlgn="auto" hangingPunct="1">
              <a:lnSpc>
                <a:spcPct val="100000"/>
              </a:lnSpc>
              <a:spcBef>
                <a:spcPts val="0"/>
              </a:spcBef>
              <a:spcAft>
                <a:spcPts val="0"/>
              </a:spcAft>
              <a:buNone/>
              <a:tabLst/>
              <a:defRPr lang="en-US" sz="900" b="0" i="0" u="none" strike="noStrike" kern="1200" cap="none" spc="0" baseline="0">
                <a:solidFill>
                  <a:srgbClr val="FFFFFF"/>
                </a:solidFill>
                <a:uFillTx/>
                <a:latin typeface="Calibri"/>
              </a:defRPr>
            </a:lvl1pPr>
          </a:lstStyle>
          <a:p>
            <a:pPr lvl="0"/>
            <a:fld id="{9DE83510-61B6-4C97-B075-A10B37139841}" type="datetime1">
              <a:rPr lang="en-US"/>
              <a:pPr lvl="0"/>
              <a:t>5/29/2023</a:t>
            </a:fld>
            <a:endParaRPr lang="en-US"/>
          </a:p>
        </p:txBody>
      </p:sp>
      <p:sp>
        <p:nvSpPr>
          <p:cNvPr id="7" name="Footer Placeholder 4">
            <a:extLst>
              <a:ext uri="{FF2B5EF4-FFF2-40B4-BE49-F238E27FC236}">
                <a16:creationId xmlns:a16="http://schemas.microsoft.com/office/drawing/2014/main" id="{ED13492F-BFEB-49EB-A5A2-888A716C46C7}"/>
              </a:ext>
            </a:extLst>
          </p:cNvPr>
          <p:cNvSpPr txBox="1">
            <a:spLocks noGrp="1"/>
          </p:cNvSpPr>
          <p:nvPr>
            <p:ph type="ftr" sz="quarter" idx="3"/>
          </p:nvPr>
        </p:nvSpPr>
        <p:spPr>
          <a:xfrm>
            <a:off x="3686184" y="6459787"/>
            <a:ext cx="4822801" cy="365129"/>
          </a:xfrm>
          <a:prstGeom prst="rect">
            <a:avLst/>
          </a:prstGeom>
          <a:noFill/>
          <a:ln>
            <a:noFill/>
          </a:ln>
        </p:spPr>
        <p:txBody>
          <a:bodyPr vert="horz" wrap="square" lIns="91440" tIns="45720" rIns="91440" bIns="45720" anchor="ctr" anchorCtr="1" compatLnSpc="1">
            <a:noAutofit/>
          </a:bodyPr>
          <a:lstStyle>
            <a:lvl1pPr marL="0" marR="0" lvl="0" indent="0" algn="ctr" defTabSz="457200" rtl="0" fontAlgn="auto" hangingPunct="1">
              <a:lnSpc>
                <a:spcPct val="100000"/>
              </a:lnSpc>
              <a:spcBef>
                <a:spcPts val="0"/>
              </a:spcBef>
              <a:spcAft>
                <a:spcPts val="0"/>
              </a:spcAft>
              <a:buNone/>
              <a:tabLst/>
              <a:defRPr lang="en-US" sz="900" b="0" i="0" u="none" strike="noStrike" kern="1200" cap="all" spc="0" baseline="0">
                <a:solidFill>
                  <a:srgbClr val="FFFFFF"/>
                </a:solidFill>
                <a:uFillTx/>
                <a:latin typeface="Calibri"/>
              </a:defRPr>
            </a:lvl1pPr>
          </a:lstStyle>
          <a:p>
            <a:pPr lvl="0"/>
            <a:endParaRPr lang="en-US"/>
          </a:p>
        </p:txBody>
      </p:sp>
      <p:sp>
        <p:nvSpPr>
          <p:cNvPr id="8" name="Slide Number Placeholder 5">
            <a:extLst>
              <a:ext uri="{FF2B5EF4-FFF2-40B4-BE49-F238E27FC236}">
                <a16:creationId xmlns:a16="http://schemas.microsoft.com/office/drawing/2014/main" id="{2B7EDE83-48A0-41A6-B4AB-FA72C085FAC4}"/>
              </a:ext>
            </a:extLst>
          </p:cNvPr>
          <p:cNvSpPr txBox="1">
            <a:spLocks noGrp="1"/>
          </p:cNvSpPr>
          <p:nvPr>
            <p:ph type="sldNum" sz="quarter" idx="4"/>
          </p:nvPr>
        </p:nvSpPr>
        <p:spPr>
          <a:xfrm>
            <a:off x="9900455" y="6459787"/>
            <a:ext cx="1312026" cy="365129"/>
          </a:xfrm>
          <a:prstGeom prst="rect">
            <a:avLst/>
          </a:prstGeom>
          <a:noFill/>
          <a:ln>
            <a:noFill/>
          </a:ln>
        </p:spPr>
        <p:txBody>
          <a:bodyPr vert="horz" wrap="square" lIns="91440" tIns="45720" rIns="91440" bIns="45720" anchor="ctr" anchorCtr="0" compatLnSpc="1">
            <a:noAutofit/>
          </a:bodyPr>
          <a:lstStyle>
            <a:lvl1pPr marL="0" marR="0" lvl="0" indent="0" algn="r" defTabSz="457200" rtl="0" fontAlgn="auto" hangingPunct="1">
              <a:lnSpc>
                <a:spcPct val="100000"/>
              </a:lnSpc>
              <a:spcBef>
                <a:spcPts val="0"/>
              </a:spcBef>
              <a:spcAft>
                <a:spcPts val="0"/>
              </a:spcAft>
              <a:buNone/>
              <a:tabLst/>
              <a:defRPr lang="en-US" sz="1050" b="0" i="0" u="none" strike="noStrike" kern="1200" cap="none" spc="0" baseline="0">
                <a:solidFill>
                  <a:srgbClr val="FFFFFF"/>
                </a:solidFill>
                <a:uFillTx/>
                <a:latin typeface="Calibri"/>
              </a:defRPr>
            </a:lvl1pPr>
          </a:lstStyle>
          <a:p>
            <a:pPr lvl="0"/>
            <a:fld id="{2351E843-B82C-436F-A59C-2815678678C4}" type="slidenum">
              <a:t>‹#›</a:t>
            </a:fld>
            <a:endParaRPr lang="en-US"/>
          </a:p>
        </p:txBody>
      </p:sp>
      <p:cxnSp>
        <p:nvCxnSpPr>
          <p:cNvPr id="9" name="Straight Connector 9">
            <a:extLst>
              <a:ext uri="{FF2B5EF4-FFF2-40B4-BE49-F238E27FC236}">
                <a16:creationId xmlns:a16="http://schemas.microsoft.com/office/drawing/2014/main" id="{E41BF5AF-27F0-4206-A10F-12646D81CD95}"/>
              </a:ext>
            </a:extLst>
          </p:cNvPr>
          <p:cNvCxnSpPr/>
          <p:nvPr/>
        </p:nvCxnSpPr>
        <p:spPr>
          <a:xfrm>
            <a:off x="1193529" y="1737844"/>
            <a:ext cx="9966960" cy="0"/>
          </a:xfrm>
          <a:prstGeom prst="straightConnector1">
            <a:avLst/>
          </a:prstGeom>
          <a:noFill/>
          <a:ln w="6345" cap="flat">
            <a:solidFill>
              <a:srgbClr val="7F7F7F"/>
            </a:solidFill>
            <a:prstDash val="solid"/>
            <a:miter/>
          </a:ln>
        </p:spPr>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marL="0" marR="0" lvl="0" indent="0" algn="l" defTabSz="914400" rtl="0" fontAlgn="auto" hangingPunct="1">
        <a:lnSpc>
          <a:spcPct val="85000"/>
        </a:lnSpc>
        <a:spcBef>
          <a:spcPts val="0"/>
        </a:spcBef>
        <a:spcAft>
          <a:spcPts val="0"/>
        </a:spcAft>
        <a:buNone/>
        <a:tabLst/>
        <a:defRPr lang="sv-SE" sz="4800" b="0" i="0" u="none" strike="noStrike" kern="1200" cap="none" spc="-50" baseline="0">
          <a:solidFill>
            <a:srgbClr val="404040"/>
          </a:solidFill>
          <a:uFillTx/>
          <a:latin typeface="Calibri Light"/>
        </a:defRPr>
      </a:lvl1pPr>
    </p:titleStyle>
    <p:bodyStyle>
      <a:lvl1pPr marL="91440" marR="0" lvl="0" indent="-91440" algn="l" defTabSz="914400" rtl="0" fontAlgn="auto" hangingPunct="1">
        <a:lnSpc>
          <a:spcPct val="90000"/>
        </a:lnSpc>
        <a:spcBef>
          <a:spcPts val="1200"/>
        </a:spcBef>
        <a:spcAft>
          <a:spcPts val="200"/>
        </a:spcAft>
        <a:buClr>
          <a:srgbClr val="1CADE4"/>
        </a:buClr>
        <a:buSzPct val="100000"/>
        <a:buFont typeface="Calibri" pitchFamily="34"/>
        <a:buChar char=" "/>
        <a:tabLst/>
        <a:defRPr lang="sv-SE" sz="2000" b="0" i="0" u="none" strike="noStrike" kern="1200" cap="none" spc="0" baseline="0">
          <a:solidFill>
            <a:srgbClr val="404040"/>
          </a:solidFill>
          <a:uFillTx/>
          <a:latin typeface="Calibri"/>
        </a:defRPr>
      </a:lvl1pPr>
      <a:lvl2pPr marL="384048" marR="0" lvl="1" indent="-182880" algn="l" defTabSz="914400" rtl="0" fontAlgn="auto" hangingPunct="1">
        <a:lnSpc>
          <a:spcPct val="90000"/>
        </a:lnSpc>
        <a:spcBef>
          <a:spcPts val="200"/>
        </a:spcBef>
        <a:spcAft>
          <a:spcPts val="400"/>
        </a:spcAft>
        <a:buClr>
          <a:srgbClr val="1CADE4"/>
        </a:buClr>
        <a:buSzPct val="100000"/>
        <a:buFont typeface="Calibri" pitchFamily="34"/>
        <a:buChar char="◦"/>
        <a:tabLst/>
        <a:defRPr lang="sv-SE" sz="1800" b="0" i="0" u="none" strike="noStrike" kern="1200" cap="none" spc="0" baseline="0">
          <a:solidFill>
            <a:srgbClr val="404040"/>
          </a:solidFill>
          <a:uFillTx/>
          <a:latin typeface="Calibri"/>
        </a:defRPr>
      </a:lvl2pPr>
      <a:lvl3pPr marL="566928" marR="0" lvl="2" indent="-182880" algn="l" defTabSz="914400" rtl="0" fontAlgn="auto" hangingPunct="1">
        <a:lnSpc>
          <a:spcPct val="90000"/>
        </a:lnSpc>
        <a:spcBef>
          <a:spcPts val="200"/>
        </a:spcBef>
        <a:spcAft>
          <a:spcPts val="400"/>
        </a:spcAft>
        <a:buClr>
          <a:srgbClr val="1CADE4"/>
        </a:buClr>
        <a:buSzPct val="100000"/>
        <a:buFont typeface="Calibri" pitchFamily="34"/>
        <a:buChar char="◦"/>
        <a:tabLst/>
        <a:defRPr lang="sv-SE" sz="1400" b="0" i="0" u="none" strike="noStrike" kern="1200" cap="none" spc="0" baseline="0">
          <a:solidFill>
            <a:srgbClr val="404040"/>
          </a:solidFill>
          <a:uFillTx/>
          <a:latin typeface="Calibri"/>
        </a:defRPr>
      </a:lvl3pPr>
      <a:lvl4pPr marL="749808" marR="0" lvl="3" indent="-182880" algn="l" defTabSz="914400" rtl="0" fontAlgn="auto" hangingPunct="1">
        <a:lnSpc>
          <a:spcPct val="90000"/>
        </a:lnSpc>
        <a:spcBef>
          <a:spcPts val="200"/>
        </a:spcBef>
        <a:spcAft>
          <a:spcPts val="400"/>
        </a:spcAft>
        <a:buClr>
          <a:srgbClr val="1CADE4"/>
        </a:buClr>
        <a:buSzPct val="100000"/>
        <a:buFont typeface="Calibri" pitchFamily="34"/>
        <a:buChar char="◦"/>
        <a:tabLst/>
        <a:defRPr lang="sv-SE" sz="1400" b="0" i="0" u="none" strike="noStrike" kern="1200" cap="none" spc="0" baseline="0">
          <a:solidFill>
            <a:srgbClr val="404040"/>
          </a:solidFill>
          <a:uFillTx/>
          <a:latin typeface="Calibri"/>
        </a:defRPr>
      </a:lvl4pPr>
      <a:lvl5pPr marL="932688" marR="0" lvl="4" indent="-182880" algn="l" defTabSz="914400" rtl="0" fontAlgn="auto" hangingPunct="1">
        <a:lnSpc>
          <a:spcPct val="90000"/>
        </a:lnSpc>
        <a:spcBef>
          <a:spcPts val="200"/>
        </a:spcBef>
        <a:spcAft>
          <a:spcPts val="400"/>
        </a:spcAft>
        <a:buClr>
          <a:srgbClr val="1CADE4"/>
        </a:buClr>
        <a:buSzPct val="100000"/>
        <a:buFont typeface="Calibri" pitchFamily="34"/>
        <a:buChar char="◦"/>
        <a:tabLst/>
        <a:defRPr lang="sv-SE" sz="1400" b="0" i="0" u="none" strike="noStrike" kern="1200" cap="none" spc="0" baseline="0">
          <a:solidFill>
            <a:srgbClr val="404040"/>
          </a:solidFill>
          <a:uFillTx/>
          <a:latin typeface="Calibri"/>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1C01A0B-C7B3-4247-9130-E3AA51CE024E}" type="datetimeFigureOut">
              <a:rPr lang="nb-NO" smtClean="0"/>
              <a:t>29.05.2023</a:t>
            </a:fld>
            <a:endParaRPr lang="nb-NO"/>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nb-NO"/>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B00E7D35-6211-4116-9131-21D37829BC33}" type="slidenum">
              <a:rPr lang="nb-NO" smtClean="0"/>
              <a:t>‹#›</a:t>
            </a:fld>
            <a:endParaRPr lang="nb-NO"/>
          </a:p>
        </p:txBody>
      </p:sp>
    </p:spTree>
    <p:extLst>
      <p:ext uri="{BB962C8B-B14F-4D97-AF65-F5344CB8AC3E}">
        <p14:creationId xmlns:p14="http://schemas.microsoft.com/office/powerpoint/2010/main" val="221754702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hyperlink" Target="https://support.sportadmin.se/support/solutions/articles/48000565566-samakning" TargetMode="Externa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13.xml"/><Relationship Id="rId4" Type="http://schemas.openxmlformats.org/officeDocument/2006/relationships/image" Target="../media/image5.jpg"/></Relationships>
</file>

<file path=ppt/slides/_rels/slide8.xml.rels><?xml version="1.0" encoding="UTF-8" standalone="yes"?>
<Relationships xmlns="http://schemas.openxmlformats.org/package/2006/relationships"><Relationship Id="rId2" Type="http://schemas.openxmlformats.org/officeDocument/2006/relationships/hyperlink" Target="https://www.ifkstromstad.se/sida/?ID=391910"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0.png"/><Relationship Id="rId2" Type="http://schemas.openxmlformats.org/officeDocument/2006/relationships/hyperlink" Target="https://www.google.com/url?sa=i&amp;rct=j&amp;q=&amp;esrc=s&amp;source=images&amp;cd=&amp;ved=2ahUKEwjV1Mf7ve3lAhUS7aYKHcQPBLEQjRx6BAgBEAQ&amp;url=https://apps.facebook.com/&amp;psig=AOvVaw3n-9dHLF302IYGAZAWnvSo&amp;ust=1573950814608739" TargetMode="External"/><Relationship Id="rId1" Type="http://schemas.openxmlformats.org/officeDocument/2006/relationships/slideLayout" Target="../slideLayouts/slideLayout13.xml"/><Relationship Id="rId6" Type="http://schemas.openxmlformats.org/officeDocument/2006/relationships/hyperlink" Target="https://www.instagram.com/ifkstd1907" TargetMode="External"/><Relationship Id="rId5" Type="http://schemas.openxmlformats.org/officeDocument/2006/relationships/hyperlink" Target="https://www.facebook.com/ifkstromstad" TargetMode="External"/><Relationship Id="rId4" Type="http://schemas.openxmlformats.org/officeDocument/2006/relationships/image" Target="../media/image9.jpg"/></Relationships>
</file>

<file path=ppt/slides/_rels/slide13.xml.rels><?xml version="1.0" encoding="UTF-8" standalone="yes"?>
<Relationships xmlns="http://schemas.openxmlformats.org/package/2006/relationships"><Relationship Id="rId2" Type="http://schemas.openxmlformats.org/officeDocument/2006/relationships/hyperlink" Target="https://www.ifkstromstad.se/sida/?ID=372258"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www.ifkstromstad.se/"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1">
    <p:spTree>
      <p:nvGrpSpPr>
        <p:cNvPr id="1" name=""/>
        <p:cNvGrpSpPr/>
        <p:nvPr/>
      </p:nvGrpSpPr>
      <p:grpSpPr>
        <a:xfrm>
          <a:off x="0" y="0"/>
          <a:ext cx="0" cy="0"/>
          <a:chOff x="0" y="0"/>
          <a:chExt cx="0" cy="0"/>
        </a:xfrm>
      </p:grpSpPr>
      <p:sp>
        <p:nvSpPr>
          <p:cNvPr id="3" name="Underrubrik 2">
            <a:extLst>
              <a:ext uri="{FF2B5EF4-FFF2-40B4-BE49-F238E27FC236}">
                <a16:creationId xmlns:a16="http://schemas.microsoft.com/office/drawing/2014/main" id="{47615003-A09C-4E8E-896F-AB5D05B12447}"/>
              </a:ext>
            </a:extLst>
          </p:cNvPr>
          <p:cNvSpPr txBox="1">
            <a:spLocks noGrp="1"/>
          </p:cNvSpPr>
          <p:nvPr>
            <p:ph type="subTitle" idx="1"/>
          </p:nvPr>
        </p:nvSpPr>
        <p:spPr>
          <a:xfrm>
            <a:off x="1100050" y="4455624"/>
            <a:ext cx="10058400" cy="1143000"/>
          </a:xfrm>
        </p:spPr>
        <p:txBody>
          <a:bodyPr/>
          <a:lstStyle/>
          <a:p>
            <a:r>
              <a:rPr lang="sv-SE" dirty="0"/>
              <a:t>Datum: 23/5</a:t>
            </a:r>
          </a:p>
        </p:txBody>
      </p:sp>
      <p:pic>
        <p:nvPicPr>
          <p:cNvPr id="4" name="Bildobjekt 4">
            <a:extLst>
              <a:ext uri="{FF2B5EF4-FFF2-40B4-BE49-F238E27FC236}">
                <a16:creationId xmlns:a16="http://schemas.microsoft.com/office/drawing/2014/main" id="{09C95CD1-A2D5-4ADA-A4E1-0360AA913A04}"/>
              </a:ext>
            </a:extLst>
          </p:cNvPr>
          <p:cNvPicPr>
            <a:picLocks noChangeAspect="1"/>
          </p:cNvPicPr>
          <p:nvPr/>
        </p:nvPicPr>
        <p:blipFill>
          <a:blip r:embed="rId2"/>
          <a:stretch>
            <a:fillRect/>
          </a:stretch>
        </p:blipFill>
        <p:spPr>
          <a:xfrm>
            <a:off x="7391396" y="174174"/>
            <a:ext cx="4579187" cy="5275365"/>
          </a:xfrm>
          <a:prstGeom prst="rect">
            <a:avLst/>
          </a:prstGeom>
          <a:noFill/>
          <a:ln cap="flat">
            <a:noFill/>
          </a:ln>
        </p:spPr>
      </p:pic>
      <p:sp>
        <p:nvSpPr>
          <p:cNvPr id="6" name="Rubrik 5">
            <a:extLst>
              <a:ext uri="{FF2B5EF4-FFF2-40B4-BE49-F238E27FC236}">
                <a16:creationId xmlns:a16="http://schemas.microsoft.com/office/drawing/2014/main" id="{88BA8FC6-7E56-5C44-8F95-98E4AB959A82}"/>
              </a:ext>
            </a:extLst>
          </p:cNvPr>
          <p:cNvSpPr>
            <a:spLocks noGrp="1"/>
          </p:cNvSpPr>
          <p:nvPr>
            <p:ph type="ctrTitle"/>
          </p:nvPr>
        </p:nvSpPr>
        <p:spPr>
          <a:xfrm>
            <a:off x="346636" y="531819"/>
            <a:ext cx="10058400" cy="3566160"/>
          </a:xfrm>
        </p:spPr>
        <p:txBody>
          <a:bodyPr/>
          <a:lstStyle/>
          <a:p>
            <a:r>
              <a:rPr lang="sv-SE" sz="7200" dirty="0"/>
              <a:t>Extra föräldramöte</a:t>
            </a:r>
            <a:br>
              <a:rPr lang="sv-SE" sz="7200" dirty="0"/>
            </a:br>
            <a:r>
              <a:rPr lang="sv-SE" sz="7200" b="1" dirty="0"/>
              <a:t>F12-2023</a:t>
            </a:r>
            <a:br>
              <a:rPr lang="sv-SE" sz="7200" dirty="0"/>
            </a:br>
            <a:r>
              <a:rPr lang="sv-SE" dirty="0"/>
              <a:t>   </a:t>
            </a:r>
            <a:endParaRPr lang="sv-SE" dirty="0">
              <a:highlight>
                <a:srgbClr val="FFFF00"/>
              </a:highligh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2">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E9E56C4-BACC-423C-A869-89B7E0456D47}"/>
              </a:ext>
            </a:extLst>
          </p:cNvPr>
          <p:cNvSpPr txBox="1">
            <a:spLocks noGrp="1"/>
          </p:cNvSpPr>
          <p:nvPr>
            <p:ph type="title"/>
          </p:nvPr>
        </p:nvSpPr>
        <p:spPr>
          <a:xfrm>
            <a:off x="1097280" y="286600"/>
            <a:ext cx="10058400" cy="1450759"/>
          </a:xfrm>
        </p:spPr>
        <p:txBody>
          <a:bodyPr/>
          <a:lstStyle/>
          <a:p>
            <a:pPr lvl="0"/>
            <a:r>
              <a:rPr lang="sv-SE" dirty="0"/>
              <a:t>Agenda</a:t>
            </a:r>
          </a:p>
        </p:txBody>
      </p:sp>
      <p:sp>
        <p:nvSpPr>
          <p:cNvPr id="3" name="Platshållare för innehåll 2">
            <a:extLst>
              <a:ext uri="{FF2B5EF4-FFF2-40B4-BE49-F238E27FC236}">
                <a16:creationId xmlns:a16="http://schemas.microsoft.com/office/drawing/2014/main" id="{190C4E30-3518-4C40-8592-53FF85273288}"/>
              </a:ext>
            </a:extLst>
          </p:cNvPr>
          <p:cNvSpPr txBox="1">
            <a:spLocks noGrp="1"/>
          </p:cNvSpPr>
          <p:nvPr>
            <p:ph idx="1"/>
          </p:nvPr>
        </p:nvSpPr>
        <p:spPr>
          <a:xfrm>
            <a:off x="801944" y="1751185"/>
            <a:ext cx="10360127" cy="4023360"/>
          </a:xfrm>
        </p:spPr>
        <p:txBody>
          <a:bodyPr>
            <a:normAutofit fontScale="92500" lnSpcReduction="20000"/>
          </a:bodyPr>
          <a:lstStyle/>
          <a:p>
            <a:pPr lvl="0">
              <a:buFont typeface="Arial" pitchFamily="34"/>
              <a:buChar char="•"/>
            </a:pPr>
            <a:endParaRPr lang="sv-SE" dirty="0"/>
          </a:p>
          <a:p>
            <a:pPr lvl="0">
              <a:buFont typeface="Arial" pitchFamily="34"/>
              <a:buChar char="•"/>
            </a:pPr>
            <a:r>
              <a:rPr lang="sv-SE" dirty="0"/>
              <a:t> Information om Styrelsen</a:t>
            </a:r>
          </a:p>
          <a:p>
            <a:pPr marL="383540" lvl="1">
              <a:buFont typeface="Arial" pitchFamily="34"/>
              <a:buChar char="•"/>
            </a:pPr>
            <a:r>
              <a:rPr lang="sv-SE" dirty="0"/>
              <a:t>Mål och status</a:t>
            </a:r>
            <a:endParaRPr lang="sv-SE" dirty="0">
              <a:cs typeface="Calibri"/>
            </a:endParaRPr>
          </a:p>
          <a:p>
            <a:pPr marL="383540" lvl="1">
              <a:buFont typeface="Arial" pitchFamily="34"/>
              <a:buChar char="•"/>
            </a:pPr>
            <a:r>
              <a:rPr lang="sv-SE" dirty="0" err="1"/>
              <a:t>Sportadmin</a:t>
            </a:r>
            <a:endParaRPr lang="sv-SE" dirty="0">
              <a:cs typeface="Calibri"/>
            </a:endParaRPr>
          </a:p>
          <a:p>
            <a:pPr lvl="0">
              <a:buFont typeface="Arial" pitchFamily="34"/>
              <a:buChar char="•"/>
            </a:pPr>
            <a:r>
              <a:rPr lang="sv-SE" dirty="0"/>
              <a:t> Status i laget</a:t>
            </a:r>
          </a:p>
          <a:p>
            <a:pPr lvl="0">
              <a:buFont typeface="Arial" pitchFamily="34"/>
              <a:buChar char="•"/>
            </a:pPr>
            <a:r>
              <a:rPr lang="sv-SE" dirty="0"/>
              <a:t> Ny Planering 2023</a:t>
            </a:r>
          </a:p>
          <a:p>
            <a:pPr lvl="0">
              <a:buFont typeface="Arial" pitchFamily="34"/>
              <a:buChar char="•"/>
            </a:pPr>
            <a:r>
              <a:rPr lang="sv-SE" dirty="0"/>
              <a:t> Varför Lagkassa?</a:t>
            </a:r>
          </a:p>
          <a:p>
            <a:pPr lvl="0">
              <a:buFont typeface="Arial" pitchFamily="34"/>
              <a:buChar char="•"/>
            </a:pPr>
            <a:r>
              <a:rPr lang="sv-SE" dirty="0"/>
              <a:t> Fotbollsförälder i IFK</a:t>
            </a:r>
          </a:p>
          <a:p>
            <a:pPr>
              <a:buFont typeface="Arial" pitchFamily="34"/>
              <a:buChar char="•"/>
            </a:pPr>
            <a:r>
              <a:rPr lang="sv-SE" dirty="0"/>
              <a:t> Träningar</a:t>
            </a:r>
            <a:endParaRPr lang="sv-SE" dirty="0">
              <a:cs typeface="Calibri"/>
            </a:endParaRPr>
          </a:p>
          <a:p>
            <a:pPr lvl="0">
              <a:buFont typeface="Arial" pitchFamily="34"/>
              <a:buChar char="•"/>
            </a:pPr>
            <a:r>
              <a:rPr lang="sv-SE" dirty="0"/>
              <a:t> Matcher</a:t>
            </a:r>
          </a:p>
          <a:p>
            <a:pPr lvl="0">
              <a:buFont typeface="Arial" pitchFamily="34"/>
              <a:buChar char="•"/>
            </a:pPr>
            <a:r>
              <a:rPr lang="sv-SE" dirty="0"/>
              <a:t> Övrigt/Frågor</a:t>
            </a:r>
          </a:p>
          <a:p>
            <a:pPr lvl="0">
              <a:buFont typeface="Arial" pitchFamily="34"/>
              <a:buChar char="•"/>
            </a:pPr>
            <a:endParaRPr lang="sv-SE"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2C3299D-EB39-4B3B-9C42-8DBB9B3E502E}"/>
              </a:ext>
            </a:extLst>
          </p:cNvPr>
          <p:cNvSpPr>
            <a:spLocks noGrp="1"/>
          </p:cNvSpPr>
          <p:nvPr>
            <p:ph type="title"/>
          </p:nvPr>
        </p:nvSpPr>
        <p:spPr/>
        <p:txBody>
          <a:bodyPr/>
          <a:lstStyle/>
          <a:p>
            <a:r>
              <a:rPr lang="sv-SE" dirty="0"/>
              <a:t>Styrelsen 2023</a:t>
            </a:r>
          </a:p>
        </p:txBody>
      </p:sp>
      <p:sp>
        <p:nvSpPr>
          <p:cNvPr id="3" name="Platshållare för innehåll 2">
            <a:extLst>
              <a:ext uri="{FF2B5EF4-FFF2-40B4-BE49-F238E27FC236}">
                <a16:creationId xmlns:a16="http://schemas.microsoft.com/office/drawing/2014/main" id="{84FF71CD-9643-40CC-8E72-E047BEF7E094}"/>
              </a:ext>
            </a:extLst>
          </p:cNvPr>
          <p:cNvSpPr>
            <a:spLocks noGrp="1"/>
          </p:cNvSpPr>
          <p:nvPr>
            <p:ph idx="1"/>
          </p:nvPr>
        </p:nvSpPr>
        <p:spPr>
          <a:xfrm>
            <a:off x="718302" y="1660783"/>
            <a:ext cx="8596668" cy="4372385"/>
          </a:xfrm>
        </p:spPr>
        <p:txBody>
          <a:bodyPr vert="horz" lIns="91440" tIns="45720" rIns="91440" bIns="45720" rtlCol="0" anchor="t">
            <a:normAutofit fontScale="92500" lnSpcReduction="20000"/>
          </a:bodyPr>
          <a:lstStyle/>
          <a:p>
            <a:pPr marL="0" indent="0" algn="l" rtl="0" fontAlgn="base">
              <a:buNone/>
            </a:pPr>
            <a:r>
              <a:rPr lang="sv-SE" sz="1800" b="0" i="0" dirty="0">
                <a:solidFill>
                  <a:srgbClr val="000000"/>
                </a:solidFill>
                <a:effectLst/>
                <a:latin typeface="Times New Roman"/>
                <a:cs typeface="Times New Roman"/>
              </a:rPr>
              <a:t>År </a:t>
            </a:r>
            <a:r>
              <a:rPr lang="sv-SE" dirty="0">
                <a:solidFill>
                  <a:srgbClr val="000000"/>
                </a:solidFill>
                <a:latin typeface="Times New Roman"/>
                <a:cs typeface="Times New Roman"/>
              </a:rPr>
              <a:t>2023</a:t>
            </a:r>
            <a:r>
              <a:rPr lang="sv-SE" sz="1800" b="0" i="0" dirty="0">
                <a:solidFill>
                  <a:srgbClr val="000000"/>
                </a:solidFill>
                <a:effectLst/>
                <a:latin typeface="Times New Roman"/>
                <a:cs typeface="Times New Roman"/>
              </a:rPr>
              <a:t> </a:t>
            </a:r>
            <a:r>
              <a:rPr lang="sv-SE" dirty="0">
                <a:solidFill>
                  <a:srgbClr val="000000"/>
                </a:solidFill>
                <a:latin typeface="Times New Roman"/>
                <a:cs typeface="Times New Roman"/>
              </a:rPr>
              <a:t>består</a:t>
            </a:r>
            <a:r>
              <a:rPr lang="sv-SE" sz="1800" b="0" i="0" dirty="0">
                <a:solidFill>
                  <a:srgbClr val="000000"/>
                </a:solidFill>
                <a:effectLst/>
                <a:latin typeface="Times New Roman"/>
                <a:cs typeface="Times New Roman"/>
              </a:rPr>
              <a:t> av följande personer: </a:t>
            </a:r>
            <a:endParaRPr lang="sv-SE" b="0" i="0" dirty="0">
              <a:solidFill>
                <a:srgbClr val="000000"/>
              </a:solidFill>
              <a:effectLst/>
              <a:latin typeface="Times New Roman"/>
              <a:cs typeface="Times New Roman"/>
            </a:endParaRPr>
          </a:p>
          <a:p>
            <a:pPr marL="0" indent="0" algn="l" rtl="0" fontAlgn="base">
              <a:buNone/>
            </a:pPr>
            <a:endParaRPr lang="sv-SE" b="0" i="0" dirty="0">
              <a:solidFill>
                <a:srgbClr val="000000"/>
              </a:solidFill>
              <a:effectLst/>
              <a:latin typeface="Segoe UI" panose="020B0502040204020203" pitchFamily="34" charset="0"/>
            </a:endParaRPr>
          </a:p>
          <a:p>
            <a:pPr algn="l" rtl="0" fontAlgn="base"/>
            <a:r>
              <a:rPr lang="sv-SE" sz="1800" b="0" i="0" dirty="0">
                <a:solidFill>
                  <a:srgbClr val="000000"/>
                </a:solidFill>
                <a:effectLst/>
                <a:latin typeface="Times New Roman" panose="02020603050405020304" pitchFamily="18" charset="0"/>
              </a:rPr>
              <a:t>Ali Moosavifar</a:t>
            </a:r>
            <a:r>
              <a:rPr lang="sv-SE" sz="1800" b="0" i="0" dirty="0">
                <a:solidFill>
                  <a:srgbClr val="000000"/>
                </a:solidFill>
                <a:effectLst/>
                <a:latin typeface="Calibri" panose="020F0502020204030204" pitchFamily="34" charset="0"/>
              </a:rPr>
              <a:t> 				</a:t>
            </a:r>
            <a:r>
              <a:rPr lang="sv-SE" sz="1800" b="0" i="0" dirty="0">
                <a:solidFill>
                  <a:srgbClr val="000000"/>
                </a:solidFill>
                <a:effectLst/>
                <a:latin typeface="Times New Roman" panose="02020603050405020304" pitchFamily="18" charset="0"/>
              </a:rPr>
              <a:t>Ordförande (P09, P11)</a:t>
            </a:r>
            <a:endParaRPr lang="sv-SE" b="0" i="0" dirty="0">
              <a:solidFill>
                <a:srgbClr val="000000"/>
              </a:solidFill>
              <a:effectLst/>
              <a:latin typeface="Segoe UI" panose="020B0502040204020203" pitchFamily="34" charset="0"/>
            </a:endParaRPr>
          </a:p>
          <a:p>
            <a:pPr algn="l" rtl="0" fontAlgn="base"/>
            <a:r>
              <a:rPr lang="sv-SE" sz="1800" b="0" i="0" dirty="0">
                <a:solidFill>
                  <a:srgbClr val="000000"/>
                </a:solidFill>
                <a:effectLst/>
                <a:latin typeface="Times New Roman" panose="02020603050405020304" pitchFamily="18" charset="0"/>
              </a:rPr>
              <a:t>Thomas Niklasson</a:t>
            </a:r>
            <a:r>
              <a:rPr lang="sv-SE" sz="1800" b="0" i="0" dirty="0">
                <a:solidFill>
                  <a:srgbClr val="000000"/>
                </a:solidFill>
                <a:effectLst/>
                <a:latin typeface="Calibri" panose="020F0502020204030204" pitchFamily="34" charset="0"/>
              </a:rPr>
              <a:t> </a:t>
            </a:r>
            <a:r>
              <a:rPr lang="sv-SE" sz="1800" b="0" i="0" dirty="0">
                <a:solidFill>
                  <a:srgbClr val="000000"/>
                </a:solidFill>
                <a:effectLst/>
                <a:latin typeface="Times New Roman" panose="02020603050405020304" pitchFamily="18" charset="0"/>
              </a:rPr>
              <a:t> 			Vice ordförande </a:t>
            </a:r>
            <a:r>
              <a:rPr lang="sv-SE" dirty="0">
                <a:solidFill>
                  <a:srgbClr val="000000"/>
                </a:solidFill>
                <a:latin typeface="Times New Roman" panose="02020603050405020304" pitchFamily="18" charset="0"/>
              </a:rPr>
              <a:t>(P14, Damlaget)</a:t>
            </a:r>
            <a:endParaRPr lang="sv-SE" b="0" i="0" dirty="0">
              <a:solidFill>
                <a:srgbClr val="000000"/>
              </a:solidFill>
              <a:effectLst/>
              <a:latin typeface="Segoe UI" panose="020B0502040204020203" pitchFamily="34" charset="0"/>
            </a:endParaRPr>
          </a:p>
          <a:p>
            <a:pPr fontAlgn="base"/>
            <a:r>
              <a:rPr lang="sv-SE" dirty="0">
                <a:solidFill>
                  <a:srgbClr val="000000"/>
                </a:solidFill>
                <a:latin typeface="Segoe UI" panose="020B0502040204020203" pitchFamily="34" charset="0"/>
                <a:cs typeface="Segoe UI"/>
              </a:rPr>
              <a:t>Fadil Al-Kasid</a:t>
            </a:r>
            <a:r>
              <a:rPr lang="sv-SE" dirty="0">
                <a:solidFill>
                  <a:srgbClr val="000000"/>
                </a:solidFill>
                <a:latin typeface="Times New Roman" panose="02020603050405020304" pitchFamily="18" charset="0"/>
              </a:rPr>
              <a:t>				Ledamot/kassör (F12/P14)</a:t>
            </a:r>
            <a:endParaRPr lang="sv-SE" dirty="0">
              <a:solidFill>
                <a:srgbClr val="000000"/>
              </a:solidFill>
              <a:latin typeface="Segoe UI" panose="020B0502040204020203" pitchFamily="34" charset="0"/>
            </a:endParaRPr>
          </a:p>
          <a:p>
            <a:pPr algn="l" rtl="0" fontAlgn="base"/>
            <a:r>
              <a:rPr lang="sv-SE" sz="1800" b="0" i="0" dirty="0">
                <a:solidFill>
                  <a:srgbClr val="000000"/>
                </a:solidFill>
                <a:effectLst/>
                <a:latin typeface="Times New Roman" panose="02020603050405020304" pitchFamily="18" charset="0"/>
              </a:rPr>
              <a:t>Ewa Svensson				Ledamot (P11)</a:t>
            </a:r>
            <a:endParaRPr lang="sv-SE" b="0" i="0" dirty="0">
              <a:solidFill>
                <a:srgbClr val="000000"/>
              </a:solidFill>
              <a:effectLst/>
              <a:latin typeface="Segoe UI" panose="020B0502040204020203" pitchFamily="34" charset="0"/>
            </a:endParaRPr>
          </a:p>
          <a:p>
            <a:pPr algn="l" rtl="0" fontAlgn="base"/>
            <a:r>
              <a:rPr lang="sv-SE" sz="1800" b="0" i="0" dirty="0">
                <a:solidFill>
                  <a:srgbClr val="000000"/>
                </a:solidFill>
                <a:effectLst/>
                <a:latin typeface="Times New Roman" panose="02020603050405020304" pitchFamily="18" charset="0"/>
              </a:rPr>
              <a:t>Linda Bording				Ledamot (F13/14, P12)</a:t>
            </a:r>
          </a:p>
          <a:p>
            <a:r>
              <a:rPr lang="sv-SE" dirty="0">
                <a:solidFill>
                  <a:srgbClr val="000000"/>
                </a:solidFill>
                <a:latin typeface="Times New Roman" panose="02020603050405020304" pitchFamily="18" charset="0"/>
              </a:rPr>
              <a:t>Erika Båtta </a:t>
            </a:r>
            <a:r>
              <a:rPr lang="sv-SE" b="0" i="0" dirty="0">
                <a:solidFill>
                  <a:srgbClr val="000000"/>
                </a:solidFill>
                <a:effectLst/>
                <a:latin typeface="Segoe UI" panose="020B0502040204020203" pitchFamily="34" charset="0"/>
                <a:cs typeface="Segoe UI"/>
              </a:rPr>
              <a:t>				Suppleant (P14)</a:t>
            </a:r>
          </a:p>
          <a:p>
            <a:pPr algn="l"/>
            <a:r>
              <a:rPr lang="sv-SE" dirty="0">
                <a:solidFill>
                  <a:srgbClr val="000000"/>
                </a:solidFill>
                <a:latin typeface="Times New Roman" panose="02020603050405020304" pitchFamily="18" charset="0"/>
              </a:rPr>
              <a:t>Morten parsarger</a:t>
            </a:r>
            <a:r>
              <a:rPr lang="sv-SE" b="0" i="0" dirty="0">
                <a:solidFill>
                  <a:srgbClr val="000000"/>
                </a:solidFill>
                <a:effectLst/>
                <a:latin typeface="Segoe UI" panose="020B0502040204020203" pitchFamily="34" charset="0"/>
                <a:cs typeface="Segoe UI"/>
              </a:rPr>
              <a:t>				Suppleant (Herrlag)</a:t>
            </a:r>
            <a:endParaRPr lang="sv-SE" dirty="0">
              <a:solidFill>
                <a:srgbClr val="000000"/>
              </a:solidFill>
              <a:latin typeface="Segoe UI" panose="020B0502040204020203" pitchFamily="34" charset="0"/>
              <a:cs typeface="Segoe UI"/>
            </a:endParaRPr>
          </a:p>
          <a:p>
            <a:pPr algn="l"/>
            <a:endParaRPr lang="sv-SE" dirty="0">
              <a:solidFill>
                <a:srgbClr val="000000"/>
              </a:solidFill>
              <a:latin typeface="Segoe UI" panose="020B0502040204020203" pitchFamily="34" charset="0"/>
              <a:cs typeface="Segoe UI"/>
            </a:endParaRPr>
          </a:p>
          <a:p>
            <a:pPr marL="0" indent="0" algn="l">
              <a:buNone/>
            </a:pPr>
            <a:r>
              <a:rPr lang="sv-SE" dirty="0">
                <a:solidFill>
                  <a:srgbClr val="000000"/>
                </a:solidFill>
                <a:latin typeface="Segoe UI"/>
                <a:cs typeface="Segoe UI"/>
              </a:rPr>
              <a:t>Kontaktuppgifter finns på hemsidan www.ifkstromstad.se</a:t>
            </a:r>
            <a:endParaRPr lang="sv-SE" dirty="0">
              <a:solidFill>
                <a:srgbClr val="000000"/>
              </a:solidFill>
              <a:latin typeface="Segoe UI" panose="020B0502040204020203" pitchFamily="34" charset="0"/>
              <a:cs typeface="Segoe UI" panose="020B0502040204020203" pitchFamily="34" charset="0"/>
            </a:endParaRPr>
          </a:p>
          <a:p>
            <a:pPr algn="l" rtl="0" fontAlgn="base"/>
            <a:r>
              <a:rPr lang="sv-SE" sz="1800" b="0" i="0" dirty="0">
                <a:solidFill>
                  <a:srgbClr val="000000"/>
                </a:solidFill>
                <a:effectLst/>
                <a:latin typeface="Times New Roman"/>
                <a:cs typeface="Times New Roman"/>
              </a:rPr>
              <a:t>Styrelsen har 1 möte i månaden mellan januari-november 2022</a:t>
            </a:r>
            <a:endParaRPr lang="sv-SE" b="0" i="0" dirty="0">
              <a:solidFill>
                <a:srgbClr val="000000"/>
              </a:solidFill>
              <a:effectLst/>
              <a:latin typeface="Times New Roman"/>
              <a:cs typeface="Times New Roman"/>
            </a:endParaRPr>
          </a:p>
          <a:p>
            <a:r>
              <a:rPr lang="sv-SE" dirty="0">
                <a:solidFill>
                  <a:srgbClr val="000000"/>
                </a:solidFill>
                <a:latin typeface="Times New Roman"/>
                <a:cs typeface="Times New Roman"/>
              </a:rPr>
              <a:t>Vill du vara med i styrelse 2024? </a:t>
            </a:r>
          </a:p>
          <a:p>
            <a:endParaRPr lang="sv-SE" dirty="0">
              <a:solidFill>
                <a:srgbClr val="000000"/>
              </a:solidFill>
              <a:latin typeface="Times New Roman"/>
              <a:cs typeface="Times New Roman"/>
            </a:endParaRPr>
          </a:p>
          <a:p>
            <a:endParaRPr lang="sv-SE" dirty="0"/>
          </a:p>
        </p:txBody>
      </p:sp>
      <p:sp>
        <p:nvSpPr>
          <p:cNvPr id="4" name="Rectangle: Rounded Corners 3">
            <a:extLst>
              <a:ext uri="{FF2B5EF4-FFF2-40B4-BE49-F238E27FC236}">
                <a16:creationId xmlns:a16="http://schemas.microsoft.com/office/drawing/2014/main" id="{784E685C-8F53-4A11-9047-BDBDE9F03009}"/>
              </a:ext>
            </a:extLst>
          </p:cNvPr>
          <p:cNvSpPr/>
          <p:nvPr/>
        </p:nvSpPr>
        <p:spPr>
          <a:xfrm>
            <a:off x="7983020" y="2404153"/>
            <a:ext cx="4208980" cy="252344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dirty="0" err="1"/>
              <a:t>Våra</a:t>
            </a:r>
            <a:r>
              <a:rPr lang="en-GB" dirty="0"/>
              <a:t> </a:t>
            </a:r>
            <a:r>
              <a:rPr lang="en-GB" dirty="0" err="1"/>
              <a:t>anställda</a:t>
            </a:r>
            <a:r>
              <a:rPr lang="en-GB" dirty="0"/>
              <a:t>:</a:t>
            </a:r>
          </a:p>
          <a:p>
            <a:r>
              <a:rPr lang="en-GB" dirty="0" err="1"/>
              <a:t>Kanslist</a:t>
            </a:r>
            <a:r>
              <a:rPr lang="en-GB" dirty="0"/>
              <a:t>: Marie Hansson</a:t>
            </a:r>
          </a:p>
          <a:p>
            <a:r>
              <a:rPr lang="en-GB" dirty="0" err="1"/>
              <a:t>Föreningsutvecklare</a:t>
            </a:r>
            <a:r>
              <a:rPr lang="en-GB" dirty="0"/>
              <a:t>: Erik Lek</a:t>
            </a:r>
          </a:p>
          <a:p>
            <a:r>
              <a:rPr lang="en-GB" dirty="0" err="1"/>
              <a:t>Målvakttränare</a:t>
            </a:r>
            <a:r>
              <a:rPr lang="en-GB" dirty="0"/>
              <a:t>: Stefan Hansson (</a:t>
            </a:r>
            <a:r>
              <a:rPr lang="en-GB" dirty="0" err="1"/>
              <a:t>fram</a:t>
            </a:r>
            <a:r>
              <a:rPr lang="en-GB" dirty="0"/>
              <a:t> till </a:t>
            </a:r>
            <a:r>
              <a:rPr lang="en-GB" dirty="0" err="1"/>
              <a:t>maj</a:t>
            </a:r>
            <a:r>
              <a:rPr lang="en-GB" dirty="0"/>
              <a:t>) </a:t>
            </a:r>
          </a:p>
        </p:txBody>
      </p:sp>
    </p:spTree>
    <p:extLst>
      <p:ext uri="{BB962C8B-B14F-4D97-AF65-F5344CB8AC3E}">
        <p14:creationId xmlns:p14="http://schemas.microsoft.com/office/powerpoint/2010/main" val="8565995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1242D3D-2D46-463C-930B-C16A496F7013}"/>
              </a:ext>
            </a:extLst>
          </p:cNvPr>
          <p:cNvPicPr>
            <a:picLocks noChangeAspect="1"/>
          </p:cNvPicPr>
          <p:nvPr/>
        </p:nvPicPr>
        <p:blipFill>
          <a:blip r:embed="rId2"/>
          <a:stretch>
            <a:fillRect/>
          </a:stretch>
        </p:blipFill>
        <p:spPr>
          <a:xfrm>
            <a:off x="1" y="22870"/>
            <a:ext cx="12192902" cy="6863301"/>
          </a:xfrm>
          <a:prstGeom prst="rect">
            <a:avLst/>
          </a:prstGeom>
        </p:spPr>
      </p:pic>
      <p:sp>
        <p:nvSpPr>
          <p:cNvPr id="2" name="Title 1">
            <a:extLst>
              <a:ext uri="{FF2B5EF4-FFF2-40B4-BE49-F238E27FC236}">
                <a16:creationId xmlns:a16="http://schemas.microsoft.com/office/drawing/2014/main" id="{54C0FFDC-7DA1-436D-BAFF-DC27700AEAD0}"/>
              </a:ext>
            </a:extLst>
          </p:cNvPr>
          <p:cNvSpPr>
            <a:spLocks noGrp="1"/>
          </p:cNvSpPr>
          <p:nvPr>
            <p:ph type="title"/>
          </p:nvPr>
        </p:nvSpPr>
        <p:spPr>
          <a:xfrm>
            <a:off x="220134" y="114860"/>
            <a:ext cx="8596668" cy="1320800"/>
          </a:xfrm>
        </p:spPr>
        <p:txBody>
          <a:bodyPr/>
          <a:lstStyle/>
          <a:p>
            <a:r>
              <a:rPr lang="nb-NO" dirty="0"/>
              <a:t>Mål </a:t>
            </a:r>
            <a:r>
              <a:rPr lang="nb-NO" dirty="0" err="1"/>
              <a:t>och</a:t>
            </a:r>
            <a:r>
              <a:rPr lang="nb-NO" dirty="0"/>
              <a:t> </a:t>
            </a:r>
            <a:r>
              <a:rPr lang="nb-NO" dirty="0" err="1"/>
              <a:t>syfte</a:t>
            </a:r>
            <a:endParaRPr lang="nb-NO" dirty="0"/>
          </a:p>
        </p:txBody>
      </p:sp>
      <p:sp>
        <p:nvSpPr>
          <p:cNvPr id="3" name="Content Placeholder 2">
            <a:extLst>
              <a:ext uri="{FF2B5EF4-FFF2-40B4-BE49-F238E27FC236}">
                <a16:creationId xmlns:a16="http://schemas.microsoft.com/office/drawing/2014/main" id="{0492785C-EA1D-4AF6-8CE1-C87408262A9D}"/>
              </a:ext>
            </a:extLst>
          </p:cNvPr>
          <p:cNvSpPr>
            <a:spLocks noGrp="1"/>
          </p:cNvSpPr>
          <p:nvPr>
            <p:ph idx="1"/>
          </p:nvPr>
        </p:nvSpPr>
        <p:spPr>
          <a:xfrm>
            <a:off x="3860951" y="775261"/>
            <a:ext cx="8110915" cy="1560534"/>
          </a:xfrm>
        </p:spPr>
        <p:txBody>
          <a:bodyPr/>
          <a:lstStyle/>
          <a:p>
            <a:pPr marL="0" indent="0">
              <a:buNone/>
            </a:pPr>
            <a:r>
              <a:rPr lang="nb-NO" dirty="0"/>
              <a:t>Att skapa </a:t>
            </a:r>
            <a:r>
              <a:rPr lang="nb-NO" dirty="0" err="1"/>
              <a:t>trivsam</a:t>
            </a:r>
            <a:r>
              <a:rPr lang="nb-NO" dirty="0"/>
              <a:t> </a:t>
            </a:r>
            <a:r>
              <a:rPr lang="nb-NO" dirty="0" err="1"/>
              <a:t>och</a:t>
            </a:r>
            <a:r>
              <a:rPr lang="nb-NO" dirty="0"/>
              <a:t> trygg </a:t>
            </a:r>
            <a:r>
              <a:rPr lang="nb-NO" dirty="0" err="1"/>
              <a:t>miljö</a:t>
            </a:r>
            <a:r>
              <a:rPr lang="nb-NO" dirty="0"/>
              <a:t> </a:t>
            </a:r>
            <a:r>
              <a:rPr lang="nb-NO" dirty="0" err="1"/>
              <a:t>för</a:t>
            </a:r>
            <a:r>
              <a:rPr lang="nb-NO" dirty="0"/>
              <a:t> våra barn. </a:t>
            </a:r>
          </a:p>
          <a:p>
            <a:pPr marL="0" indent="0">
              <a:buNone/>
            </a:pPr>
            <a:r>
              <a:rPr lang="nb-NO" dirty="0"/>
              <a:t>Så </a:t>
            </a:r>
            <a:r>
              <a:rPr lang="nb-NO" dirty="0" err="1"/>
              <a:t>många</a:t>
            </a:r>
            <a:r>
              <a:rPr lang="nb-NO" dirty="0"/>
              <a:t> som </a:t>
            </a:r>
            <a:r>
              <a:rPr lang="nb-NO" dirty="0" err="1"/>
              <a:t>möjligt</a:t>
            </a:r>
            <a:r>
              <a:rPr lang="nb-NO" dirty="0"/>
              <a:t>, så </a:t>
            </a:r>
            <a:r>
              <a:rPr lang="nb-NO" dirty="0" err="1"/>
              <a:t>länge</a:t>
            </a:r>
            <a:r>
              <a:rPr lang="nb-NO" dirty="0"/>
              <a:t> som </a:t>
            </a:r>
            <a:r>
              <a:rPr lang="nb-NO" dirty="0" err="1"/>
              <a:t>möjligt</a:t>
            </a:r>
            <a:r>
              <a:rPr lang="nb-NO" dirty="0"/>
              <a:t> </a:t>
            </a:r>
            <a:r>
              <a:rPr lang="nb-NO" dirty="0" err="1"/>
              <a:t>och</a:t>
            </a:r>
            <a:r>
              <a:rPr lang="nb-NO" dirty="0"/>
              <a:t> så bra som </a:t>
            </a:r>
            <a:r>
              <a:rPr lang="nb-NO" dirty="0" err="1"/>
              <a:t>möjligt</a:t>
            </a:r>
            <a:endParaRPr lang="nb-NO" dirty="0"/>
          </a:p>
          <a:p>
            <a:pPr marL="0" indent="0">
              <a:buNone/>
            </a:pPr>
            <a:endParaRPr lang="nb-NO" dirty="0"/>
          </a:p>
        </p:txBody>
      </p:sp>
    </p:spTree>
    <p:extLst>
      <p:ext uri="{BB962C8B-B14F-4D97-AF65-F5344CB8AC3E}">
        <p14:creationId xmlns:p14="http://schemas.microsoft.com/office/powerpoint/2010/main" val="15583109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F12FC-4605-485C-A172-DA85B2BC517B}"/>
              </a:ext>
            </a:extLst>
          </p:cNvPr>
          <p:cNvSpPr>
            <a:spLocks noGrp="1"/>
          </p:cNvSpPr>
          <p:nvPr>
            <p:ph type="title"/>
          </p:nvPr>
        </p:nvSpPr>
        <p:spPr/>
        <p:txBody>
          <a:bodyPr/>
          <a:lstStyle/>
          <a:p>
            <a:r>
              <a:rPr lang="nb-NO" dirty="0" err="1"/>
              <a:t>Varför</a:t>
            </a:r>
            <a:r>
              <a:rPr lang="nb-NO" dirty="0"/>
              <a:t> </a:t>
            </a:r>
            <a:r>
              <a:rPr lang="nb-NO" dirty="0" err="1"/>
              <a:t>sportadmin</a:t>
            </a:r>
            <a:r>
              <a:rPr lang="nb-NO" dirty="0"/>
              <a:t>?</a:t>
            </a:r>
          </a:p>
        </p:txBody>
      </p:sp>
      <p:sp>
        <p:nvSpPr>
          <p:cNvPr id="3" name="Content Placeholder 2">
            <a:extLst>
              <a:ext uri="{FF2B5EF4-FFF2-40B4-BE49-F238E27FC236}">
                <a16:creationId xmlns:a16="http://schemas.microsoft.com/office/drawing/2014/main" id="{5A93A406-3AFD-4241-825D-C750F9DFB0F6}"/>
              </a:ext>
            </a:extLst>
          </p:cNvPr>
          <p:cNvSpPr>
            <a:spLocks noGrp="1"/>
          </p:cNvSpPr>
          <p:nvPr>
            <p:ph idx="1"/>
          </p:nvPr>
        </p:nvSpPr>
        <p:spPr>
          <a:xfrm>
            <a:off x="677334" y="1690073"/>
            <a:ext cx="8596668" cy="3880773"/>
          </a:xfrm>
        </p:spPr>
        <p:txBody>
          <a:bodyPr vert="horz" lIns="91440" tIns="45720" rIns="91440" bIns="45720" rtlCol="0" anchor="t">
            <a:normAutofit lnSpcReduction="10000"/>
          </a:bodyPr>
          <a:lstStyle/>
          <a:p>
            <a:r>
              <a:rPr lang="nb-NO" b="1" dirty="0" err="1"/>
              <a:t>Hjälp</a:t>
            </a:r>
            <a:r>
              <a:rPr lang="nb-NO" b="1" dirty="0"/>
              <a:t> </a:t>
            </a:r>
            <a:r>
              <a:rPr lang="nb-NO" b="1" dirty="0" err="1"/>
              <a:t>till</a:t>
            </a:r>
            <a:r>
              <a:rPr lang="nb-NO" b="1" dirty="0"/>
              <a:t> </a:t>
            </a:r>
            <a:r>
              <a:rPr lang="nb-NO" b="1" dirty="0" err="1"/>
              <a:t>föreningsekonomi</a:t>
            </a:r>
            <a:r>
              <a:rPr lang="nb-NO" dirty="0"/>
              <a:t>:</a:t>
            </a:r>
            <a:endParaRPr lang="en-US" dirty="0"/>
          </a:p>
          <a:p>
            <a:pPr lvl="1"/>
            <a:r>
              <a:rPr lang="nb-NO" dirty="0"/>
              <a:t>Automatisk registrering </a:t>
            </a:r>
            <a:r>
              <a:rPr lang="nb-NO" dirty="0" err="1"/>
              <a:t>för</a:t>
            </a:r>
            <a:r>
              <a:rPr lang="nb-NO" dirty="0"/>
              <a:t> LOK-</a:t>
            </a:r>
            <a:r>
              <a:rPr lang="nb-NO" dirty="0" err="1"/>
              <a:t>stödet</a:t>
            </a:r>
            <a:r>
              <a:rPr lang="nb-NO" dirty="0"/>
              <a:t>: IFK Strömstad får bidrag </a:t>
            </a:r>
            <a:r>
              <a:rPr lang="nb-NO" dirty="0" err="1"/>
              <a:t>för</a:t>
            </a:r>
            <a:r>
              <a:rPr lang="nb-NO" dirty="0"/>
              <a:t> </a:t>
            </a:r>
            <a:r>
              <a:rPr lang="nb-NO" dirty="0" err="1"/>
              <a:t>varje</a:t>
            </a:r>
            <a:r>
              <a:rPr lang="nb-NO" dirty="0"/>
              <a:t> barn </a:t>
            </a:r>
            <a:r>
              <a:rPr lang="nb-NO" dirty="0" err="1"/>
              <a:t>och</a:t>
            </a:r>
            <a:r>
              <a:rPr lang="nb-NO" dirty="0"/>
              <a:t> </a:t>
            </a:r>
            <a:r>
              <a:rPr lang="nb-NO" dirty="0" err="1"/>
              <a:t>ledare</a:t>
            </a:r>
            <a:r>
              <a:rPr lang="nb-NO" dirty="0"/>
              <a:t> som deltar i en aktivitet. </a:t>
            </a:r>
            <a:r>
              <a:rPr lang="nb-NO" dirty="0" err="1"/>
              <a:t>Viktigt</a:t>
            </a:r>
            <a:r>
              <a:rPr lang="nb-NO" dirty="0"/>
              <a:t> </a:t>
            </a:r>
            <a:r>
              <a:rPr lang="nb-NO" dirty="0" err="1"/>
              <a:t>för</a:t>
            </a:r>
            <a:r>
              <a:rPr lang="nb-NO" dirty="0"/>
              <a:t> </a:t>
            </a:r>
            <a:r>
              <a:rPr lang="nb-NO" dirty="0" err="1"/>
              <a:t>föreningens</a:t>
            </a:r>
            <a:r>
              <a:rPr lang="nb-NO" dirty="0"/>
              <a:t> </a:t>
            </a:r>
            <a:r>
              <a:rPr lang="nb-NO" dirty="0" err="1"/>
              <a:t>ekonomi</a:t>
            </a:r>
            <a:r>
              <a:rPr lang="nb-NO" dirty="0"/>
              <a:t>.</a:t>
            </a:r>
            <a:endParaRPr lang="en-US" dirty="0"/>
          </a:p>
          <a:p>
            <a:r>
              <a:rPr lang="nb-NO" b="1" dirty="0" err="1"/>
              <a:t>Hjälp</a:t>
            </a:r>
            <a:r>
              <a:rPr lang="nb-NO" b="1" dirty="0"/>
              <a:t> </a:t>
            </a:r>
            <a:r>
              <a:rPr lang="nb-NO" b="1" dirty="0" err="1"/>
              <a:t>till</a:t>
            </a:r>
            <a:r>
              <a:rPr lang="nb-NO" b="1" dirty="0"/>
              <a:t> </a:t>
            </a:r>
            <a:r>
              <a:rPr lang="nb-NO" b="1" dirty="0" err="1"/>
              <a:t>ledarna</a:t>
            </a:r>
            <a:r>
              <a:rPr lang="nb-NO" dirty="0"/>
              <a:t>:</a:t>
            </a:r>
          </a:p>
          <a:p>
            <a:pPr lvl="1"/>
            <a:r>
              <a:rPr lang="nb-NO" dirty="0" err="1"/>
              <a:t>Kommunikation</a:t>
            </a:r>
            <a:r>
              <a:rPr lang="nb-NO" dirty="0"/>
              <a:t> </a:t>
            </a:r>
            <a:r>
              <a:rPr lang="nb-NO" dirty="0" err="1"/>
              <a:t>inom</a:t>
            </a:r>
            <a:r>
              <a:rPr lang="nb-NO" dirty="0"/>
              <a:t> laget: kallelser </a:t>
            </a:r>
            <a:r>
              <a:rPr lang="nb-NO" dirty="0" err="1"/>
              <a:t>till</a:t>
            </a:r>
            <a:r>
              <a:rPr lang="nb-NO" dirty="0"/>
              <a:t> matcher </a:t>
            </a:r>
            <a:r>
              <a:rPr lang="nb-NO" dirty="0" err="1"/>
              <a:t>och</a:t>
            </a:r>
            <a:r>
              <a:rPr lang="nb-NO" dirty="0"/>
              <a:t> </a:t>
            </a:r>
            <a:r>
              <a:rPr lang="nb-NO" dirty="0" err="1"/>
              <a:t>träningar</a:t>
            </a:r>
            <a:r>
              <a:rPr lang="nb-NO" dirty="0"/>
              <a:t>, </a:t>
            </a:r>
            <a:r>
              <a:rPr lang="nb-NO" dirty="0" err="1"/>
              <a:t>körning</a:t>
            </a:r>
            <a:r>
              <a:rPr lang="nb-NO" dirty="0"/>
              <a:t> </a:t>
            </a:r>
            <a:r>
              <a:rPr lang="nb-NO" dirty="0" err="1"/>
              <a:t>till</a:t>
            </a:r>
            <a:r>
              <a:rPr lang="nb-NO" dirty="0"/>
              <a:t> matcher</a:t>
            </a:r>
          </a:p>
          <a:p>
            <a:pPr lvl="1"/>
            <a:r>
              <a:rPr lang="nb-NO" dirty="0" err="1"/>
              <a:t>Kommunikation</a:t>
            </a:r>
            <a:r>
              <a:rPr lang="nb-NO" dirty="0"/>
              <a:t> </a:t>
            </a:r>
            <a:r>
              <a:rPr lang="nb-NO" dirty="0" err="1"/>
              <a:t>inom</a:t>
            </a:r>
            <a:r>
              <a:rPr lang="nb-NO" dirty="0"/>
              <a:t> </a:t>
            </a:r>
            <a:r>
              <a:rPr lang="nb-NO" dirty="0" err="1"/>
              <a:t>föreningen</a:t>
            </a:r>
            <a:r>
              <a:rPr lang="nb-NO" dirty="0"/>
              <a:t>: kallelser </a:t>
            </a:r>
            <a:r>
              <a:rPr lang="nb-NO" dirty="0" err="1"/>
              <a:t>till</a:t>
            </a:r>
            <a:r>
              <a:rPr lang="nb-NO" dirty="0"/>
              <a:t> </a:t>
            </a:r>
            <a:r>
              <a:rPr lang="nb-NO" dirty="0" err="1"/>
              <a:t>event</a:t>
            </a:r>
            <a:r>
              <a:rPr lang="nb-NO" dirty="0"/>
              <a:t> som IFK-dagen, </a:t>
            </a:r>
            <a:r>
              <a:rPr lang="nb-NO" dirty="0" err="1"/>
              <a:t>fotbollskolan</a:t>
            </a:r>
            <a:endParaRPr lang="nb-NO" dirty="0"/>
          </a:p>
          <a:p>
            <a:r>
              <a:rPr lang="nb-NO" b="1" dirty="0"/>
              <a:t>Digitalt medlemskort</a:t>
            </a:r>
          </a:p>
          <a:p>
            <a:pPr lvl="1"/>
            <a:r>
              <a:rPr lang="nb-NO" dirty="0" err="1"/>
              <a:t>Erbjudanden</a:t>
            </a:r>
            <a:r>
              <a:rPr lang="nb-NO" dirty="0"/>
              <a:t> </a:t>
            </a:r>
            <a:r>
              <a:rPr lang="nb-NO" dirty="0" err="1"/>
              <a:t>från</a:t>
            </a:r>
            <a:r>
              <a:rPr lang="nb-NO" dirty="0"/>
              <a:t> våra sponsorer</a:t>
            </a:r>
          </a:p>
          <a:p>
            <a:r>
              <a:rPr lang="nb-NO" b="1" dirty="0"/>
              <a:t>Lagkassa i </a:t>
            </a:r>
            <a:r>
              <a:rPr lang="nb-NO" b="1" dirty="0" err="1"/>
              <a:t>sportadmin</a:t>
            </a:r>
            <a:endParaRPr lang="nb-NO" b="1" dirty="0"/>
          </a:p>
          <a:p>
            <a:pPr lvl="1"/>
            <a:r>
              <a:rPr lang="nb-NO" dirty="0" err="1"/>
              <a:t>Varje</a:t>
            </a:r>
            <a:r>
              <a:rPr lang="nb-NO" dirty="0"/>
              <a:t> </a:t>
            </a:r>
            <a:r>
              <a:rPr lang="nb-NO" dirty="0" err="1"/>
              <a:t>spelare</a:t>
            </a:r>
            <a:r>
              <a:rPr lang="nb-NO" dirty="0"/>
              <a:t> får en webshopp</a:t>
            </a:r>
          </a:p>
          <a:p>
            <a:endParaRPr lang="nb-NO" dirty="0"/>
          </a:p>
        </p:txBody>
      </p:sp>
    </p:spTree>
    <p:extLst>
      <p:ext uri="{BB962C8B-B14F-4D97-AF65-F5344CB8AC3E}">
        <p14:creationId xmlns:p14="http://schemas.microsoft.com/office/powerpoint/2010/main" val="42721063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8A334B-BECA-4223-86A3-44D540741B64}"/>
              </a:ext>
            </a:extLst>
          </p:cNvPr>
          <p:cNvSpPr>
            <a:spLocks noGrp="1"/>
          </p:cNvSpPr>
          <p:nvPr>
            <p:ph type="title"/>
          </p:nvPr>
        </p:nvSpPr>
        <p:spPr>
          <a:xfrm>
            <a:off x="667060" y="609600"/>
            <a:ext cx="8596668" cy="1320800"/>
          </a:xfrm>
        </p:spPr>
        <p:txBody>
          <a:bodyPr/>
          <a:lstStyle/>
          <a:p>
            <a:r>
              <a:rPr lang="en-GB" dirty="0" err="1"/>
              <a:t>Sportadmin</a:t>
            </a:r>
            <a:r>
              <a:rPr lang="en-GB" dirty="0"/>
              <a:t> App- </a:t>
            </a:r>
            <a:r>
              <a:rPr lang="en-GB" dirty="0" err="1"/>
              <a:t>användbara</a:t>
            </a:r>
            <a:r>
              <a:rPr lang="en-GB" dirty="0"/>
              <a:t> </a:t>
            </a:r>
            <a:r>
              <a:rPr lang="en-GB" dirty="0" err="1"/>
              <a:t>funktioner</a:t>
            </a:r>
            <a:r>
              <a:rPr lang="en-GB" dirty="0"/>
              <a:t> </a:t>
            </a:r>
          </a:p>
        </p:txBody>
      </p:sp>
      <p:sp>
        <p:nvSpPr>
          <p:cNvPr id="3" name="Content Placeholder 2">
            <a:extLst>
              <a:ext uri="{FF2B5EF4-FFF2-40B4-BE49-F238E27FC236}">
                <a16:creationId xmlns:a16="http://schemas.microsoft.com/office/drawing/2014/main" id="{9E72BAEF-C31B-48F2-A7DA-4FCCC8E725FE}"/>
              </a:ext>
            </a:extLst>
          </p:cNvPr>
          <p:cNvSpPr>
            <a:spLocks noGrp="1"/>
          </p:cNvSpPr>
          <p:nvPr>
            <p:ph idx="1"/>
          </p:nvPr>
        </p:nvSpPr>
        <p:spPr/>
        <p:txBody>
          <a:bodyPr vert="horz" lIns="91440" tIns="45720" rIns="91440" bIns="45720" rtlCol="0" anchor="t">
            <a:normAutofit/>
          </a:bodyPr>
          <a:lstStyle/>
          <a:p>
            <a:r>
              <a:rPr lang="en-GB" dirty="0"/>
              <a:t>Kommer, </a:t>
            </a:r>
            <a:r>
              <a:rPr lang="en-GB" dirty="0" err="1"/>
              <a:t>kommer</a:t>
            </a:r>
            <a:r>
              <a:rPr lang="en-GB" dirty="0"/>
              <a:t> </a:t>
            </a:r>
            <a:r>
              <a:rPr lang="en-GB" dirty="0" err="1"/>
              <a:t>ej</a:t>
            </a:r>
            <a:endParaRPr lang="en-GB" dirty="0"/>
          </a:p>
          <a:p>
            <a:r>
              <a:rPr lang="en-GB" dirty="0" err="1"/>
              <a:t>Tillgänglig</a:t>
            </a:r>
            <a:r>
              <a:rPr lang="en-GB" dirty="0"/>
              <a:t>, </a:t>
            </a:r>
            <a:r>
              <a:rPr lang="en-GB" dirty="0" err="1"/>
              <a:t>ej</a:t>
            </a:r>
            <a:r>
              <a:rPr lang="en-GB" dirty="0"/>
              <a:t> </a:t>
            </a:r>
            <a:r>
              <a:rPr lang="en-GB" dirty="0" err="1"/>
              <a:t>tillgänglig</a:t>
            </a:r>
            <a:endParaRPr lang="en-GB" dirty="0"/>
          </a:p>
          <a:p>
            <a:r>
              <a:rPr lang="en-GB" dirty="0"/>
              <a:t>Skapa </a:t>
            </a:r>
            <a:r>
              <a:rPr lang="en-GB" dirty="0" err="1"/>
              <a:t>körning</a:t>
            </a:r>
            <a:r>
              <a:rPr lang="en-GB" dirty="0"/>
              <a:t>, jag </a:t>
            </a:r>
            <a:r>
              <a:rPr lang="en-GB" dirty="0" err="1"/>
              <a:t>behöver</a:t>
            </a:r>
            <a:r>
              <a:rPr lang="en-GB" dirty="0"/>
              <a:t> </a:t>
            </a:r>
            <a:r>
              <a:rPr lang="en-GB" dirty="0" err="1"/>
              <a:t>skjuts</a:t>
            </a:r>
            <a:r>
              <a:rPr lang="en-GB" dirty="0"/>
              <a:t> (</a:t>
            </a:r>
            <a:r>
              <a:rPr lang="en-GB" dirty="0">
                <a:hlinkClick r:id="rId2"/>
              </a:rPr>
              <a:t>Samåkning : </a:t>
            </a:r>
            <a:r>
              <a:rPr lang="en-GB" dirty="0" err="1">
                <a:hlinkClick r:id="rId2"/>
              </a:rPr>
              <a:t>SportAdmin</a:t>
            </a:r>
            <a:r>
              <a:rPr lang="en-GB" dirty="0"/>
              <a:t>)</a:t>
            </a:r>
          </a:p>
          <a:p>
            <a:r>
              <a:rPr lang="en-GB" dirty="0" err="1"/>
              <a:t>Körschema</a:t>
            </a:r>
            <a:r>
              <a:rPr lang="en-GB" dirty="0"/>
              <a:t> för </a:t>
            </a:r>
            <a:r>
              <a:rPr lang="en-GB" dirty="0" err="1"/>
              <a:t>säsongen</a:t>
            </a:r>
            <a:r>
              <a:rPr lang="en-GB" dirty="0"/>
              <a:t>, </a:t>
            </a:r>
            <a:r>
              <a:rPr lang="en-GB" dirty="0" err="1"/>
              <a:t>alla</a:t>
            </a:r>
            <a:r>
              <a:rPr lang="en-GB" dirty="0"/>
              <a:t> </a:t>
            </a:r>
            <a:r>
              <a:rPr lang="en-GB" dirty="0" err="1"/>
              <a:t>behöver</a:t>
            </a:r>
            <a:r>
              <a:rPr lang="en-GB" dirty="0"/>
              <a:t> </a:t>
            </a:r>
            <a:r>
              <a:rPr lang="en-GB" dirty="0" err="1"/>
              <a:t>köra</a:t>
            </a:r>
            <a:r>
              <a:rPr lang="en-GB" dirty="0"/>
              <a:t> </a:t>
            </a:r>
            <a:r>
              <a:rPr lang="en-GB" dirty="0" err="1"/>
              <a:t>fler</a:t>
            </a:r>
            <a:r>
              <a:rPr lang="en-GB" dirty="0"/>
              <a:t> </a:t>
            </a:r>
            <a:r>
              <a:rPr lang="en-GB" dirty="0" err="1"/>
              <a:t>gånger</a:t>
            </a:r>
            <a:r>
              <a:rPr lang="en-GB" dirty="0"/>
              <a:t> under </a:t>
            </a:r>
            <a:r>
              <a:rPr lang="en-GB" dirty="0" err="1"/>
              <a:t>hela</a:t>
            </a:r>
            <a:r>
              <a:rPr lang="en-GB" dirty="0"/>
              <a:t> </a:t>
            </a:r>
            <a:r>
              <a:rPr lang="en-GB" dirty="0" err="1"/>
              <a:t>säsongen</a:t>
            </a:r>
            <a:r>
              <a:rPr lang="en-GB" dirty="0"/>
              <a:t>.</a:t>
            </a:r>
          </a:p>
          <a:p>
            <a:r>
              <a:rPr lang="en-GB" dirty="0" err="1"/>
              <a:t>Använd</a:t>
            </a:r>
            <a:r>
              <a:rPr lang="en-GB" dirty="0"/>
              <a:t> </a:t>
            </a:r>
            <a:r>
              <a:rPr lang="en-GB" dirty="0" err="1"/>
              <a:t>meddelande</a:t>
            </a:r>
            <a:r>
              <a:rPr lang="en-GB" dirty="0"/>
              <a:t> </a:t>
            </a:r>
            <a:r>
              <a:rPr lang="en-GB" dirty="0" err="1"/>
              <a:t>fältet</a:t>
            </a:r>
            <a:r>
              <a:rPr lang="en-GB" dirty="0"/>
              <a:t> (</a:t>
            </a:r>
            <a:r>
              <a:rPr lang="en-GB" dirty="0" err="1"/>
              <a:t>lägg</a:t>
            </a:r>
            <a:r>
              <a:rPr lang="en-GB" dirty="0"/>
              <a:t> till </a:t>
            </a:r>
            <a:r>
              <a:rPr lang="en-GB" dirty="0" err="1"/>
              <a:t>kommentar</a:t>
            </a:r>
            <a:r>
              <a:rPr lang="en-GB" dirty="0"/>
              <a:t>), </a:t>
            </a:r>
            <a:r>
              <a:rPr lang="en-GB" dirty="0" err="1"/>
              <a:t>tex</a:t>
            </a:r>
            <a:r>
              <a:rPr lang="en-GB" dirty="0"/>
              <a:t> vid </a:t>
            </a:r>
            <a:r>
              <a:rPr lang="en-GB" dirty="0" err="1"/>
              <a:t>betalning</a:t>
            </a:r>
            <a:r>
              <a:rPr lang="en-GB" dirty="0"/>
              <a:t> för </a:t>
            </a:r>
            <a:r>
              <a:rPr lang="en-GB" dirty="0" err="1"/>
              <a:t>cuper</a:t>
            </a:r>
            <a:r>
              <a:rPr lang="en-GB" dirty="0"/>
              <a:t> etc.</a:t>
            </a:r>
          </a:p>
          <a:p>
            <a:pPr marL="0" indent="0">
              <a:buNone/>
            </a:pPr>
            <a:endParaRPr lang="en-GB" dirty="0"/>
          </a:p>
          <a:p>
            <a:pPr marL="0" indent="0">
              <a:buNone/>
            </a:pPr>
            <a:endParaRPr lang="en-GB" dirty="0"/>
          </a:p>
          <a:p>
            <a:pPr marL="0" indent="0">
              <a:buNone/>
            </a:pPr>
            <a:r>
              <a:rPr lang="en-GB" dirty="0"/>
              <a:t>Ni </a:t>
            </a:r>
            <a:r>
              <a:rPr lang="en-GB" dirty="0" err="1"/>
              <a:t>har</a:t>
            </a:r>
            <a:r>
              <a:rPr lang="en-GB" dirty="0"/>
              <a:t> </a:t>
            </a:r>
            <a:r>
              <a:rPr lang="en-GB" dirty="0" err="1"/>
              <a:t>ansvar</a:t>
            </a:r>
            <a:r>
              <a:rPr lang="en-GB" dirty="0"/>
              <a:t> </a:t>
            </a:r>
            <a:r>
              <a:rPr lang="en-GB" dirty="0" err="1"/>
              <a:t>att</a:t>
            </a:r>
            <a:r>
              <a:rPr lang="en-GB" dirty="0"/>
              <a:t> </a:t>
            </a:r>
            <a:r>
              <a:rPr lang="en-GB" dirty="0" err="1"/>
              <a:t>ert</a:t>
            </a:r>
            <a:r>
              <a:rPr lang="en-GB" dirty="0"/>
              <a:t> barn </a:t>
            </a:r>
            <a:r>
              <a:rPr lang="en-GB" dirty="0" err="1"/>
              <a:t>har</a:t>
            </a:r>
            <a:r>
              <a:rPr lang="en-GB" dirty="0"/>
              <a:t> </a:t>
            </a:r>
            <a:r>
              <a:rPr lang="en-GB" dirty="0" err="1"/>
              <a:t>skjuts</a:t>
            </a:r>
            <a:r>
              <a:rPr lang="en-GB" dirty="0"/>
              <a:t> till </a:t>
            </a:r>
            <a:r>
              <a:rPr lang="en-GB" dirty="0" err="1"/>
              <a:t>bortamatcher</a:t>
            </a:r>
            <a:r>
              <a:rPr lang="en-GB" dirty="0"/>
              <a:t>/</a:t>
            </a:r>
            <a:r>
              <a:rPr lang="en-GB" dirty="0" err="1"/>
              <a:t>aktiviteter</a:t>
            </a:r>
            <a:endParaRPr lang="en-GB" dirty="0"/>
          </a:p>
          <a:p>
            <a:pPr marL="0" indent="0">
              <a:buNone/>
            </a:pPr>
            <a:endParaRPr lang="en-GB" dirty="0"/>
          </a:p>
          <a:p>
            <a:pPr marL="0" indent="0">
              <a:buNone/>
            </a:pPr>
            <a:endParaRPr lang="en-GB" dirty="0"/>
          </a:p>
        </p:txBody>
      </p:sp>
    </p:spTree>
    <p:extLst>
      <p:ext uri="{BB962C8B-B14F-4D97-AF65-F5344CB8AC3E}">
        <p14:creationId xmlns:p14="http://schemas.microsoft.com/office/powerpoint/2010/main" val="7808940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Graphical user interface, text, application&#10;&#10;Description automatically generated">
            <a:extLst>
              <a:ext uri="{FF2B5EF4-FFF2-40B4-BE49-F238E27FC236}">
                <a16:creationId xmlns:a16="http://schemas.microsoft.com/office/drawing/2014/main" id="{22D11628-A5C4-44A4-B0CB-44FA039E52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62295" y="1123527"/>
            <a:ext cx="2129720" cy="4604800"/>
          </a:xfrm>
          <a:prstGeom prst="rect">
            <a:avLst/>
          </a:prstGeom>
        </p:spPr>
      </p:pic>
      <p:cxnSp>
        <p:nvCxnSpPr>
          <p:cNvPr id="12" name="Straight Connector 11">
            <a:extLst>
              <a:ext uri="{FF2B5EF4-FFF2-40B4-BE49-F238E27FC236}">
                <a16:creationId xmlns:a16="http://schemas.microsoft.com/office/drawing/2014/main" id="{DCD67800-37AC-4E14-89B0-F79DCB3FB86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165600" y="1573887"/>
            <a:ext cx="0" cy="3710227"/>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pic>
        <p:nvPicPr>
          <p:cNvPr id="5" name="Picture 4" descr="Graphical user interface, text, application&#10;&#10;Description automatically generated">
            <a:extLst>
              <a:ext uri="{FF2B5EF4-FFF2-40B4-BE49-F238E27FC236}">
                <a16:creationId xmlns:a16="http://schemas.microsoft.com/office/drawing/2014/main" id="{A10A8A18-D61E-444F-BE38-52BF5464F0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14488" y="1123527"/>
            <a:ext cx="2129720" cy="4604800"/>
          </a:xfrm>
          <a:prstGeom prst="rect">
            <a:avLst/>
          </a:prstGeom>
        </p:spPr>
      </p:pic>
      <p:cxnSp>
        <p:nvCxnSpPr>
          <p:cNvPr id="14" name="Straight Connector 13">
            <a:extLst>
              <a:ext uri="{FF2B5EF4-FFF2-40B4-BE49-F238E27FC236}">
                <a16:creationId xmlns:a16="http://schemas.microsoft.com/office/drawing/2014/main" id="{20F1788F-A5AE-4188-8274-F7F2E3833EC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995920" y="1573887"/>
            <a:ext cx="0" cy="3710227"/>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pic>
        <p:nvPicPr>
          <p:cNvPr id="6" name="Picture 5" descr="Graphical user interface, text, application, email&#10;&#10;Description automatically generated">
            <a:extLst>
              <a:ext uri="{FF2B5EF4-FFF2-40B4-BE49-F238E27FC236}">
                <a16:creationId xmlns:a16="http://schemas.microsoft.com/office/drawing/2014/main" id="{195828AD-5639-4611-A5D8-621D7A71686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8648" y="1123527"/>
            <a:ext cx="2129720" cy="4604800"/>
          </a:xfrm>
          <a:prstGeom prst="rect">
            <a:avLst/>
          </a:prstGeom>
        </p:spPr>
      </p:pic>
    </p:spTree>
    <p:extLst>
      <p:ext uri="{BB962C8B-B14F-4D97-AF65-F5344CB8AC3E}">
        <p14:creationId xmlns:p14="http://schemas.microsoft.com/office/powerpoint/2010/main" val="27911481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3">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C2B3B9A-38C8-48BF-978F-7DBC5B321AC9}"/>
              </a:ext>
            </a:extLst>
          </p:cNvPr>
          <p:cNvSpPr txBox="1">
            <a:spLocks noGrp="1"/>
          </p:cNvSpPr>
          <p:nvPr>
            <p:ph type="title"/>
          </p:nvPr>
        </p:nvSpPr>
        <p:spPr>
          <a:xfrm>
            <a:off x="1097280" y="286600"/>
            <a:ext cx="10058400" cy="1450759"/>
          </a:xfrm>
        </p:spPr>
        <p:txBody>
          <a:bodyPr/>
          <a:lstStyle/>
          <a:p>
            <a:pPr lvl="0"/>
            <a:r>
              <a:rPr lang="sv-SE"/>
              <a:t>Status i laget</a:t>
            </a:r>
          </a:p>
        </p:txBody>
      </p:sp>
      <p:sp>
        <p:nvSpPr>
          <p:cNvPr id="3" name="Platshållare för innehåll 2">
            <a:extLst>
              <a:ext uri="{FF2B5EF4-FFF2-40B4-BE49-F238E27FC236}">
                <a16:creationId xmlns:a16="http://schemas.microsoft.com/office/drawing/2014/main" id="{0E422889-3E23-4DF4-A24C-F60AA7CDC7F7}"/>
              </a:ext>
            </a:extLst>
          </p:cNvPr>
          <p:cNvSpPr txBox="1">
            <a:spLocks noGrp="1"/>
          </p:cNvSpPr>
          <p:nvPr>
            <p:ph idx="1"/>
          </p:nvPr>
        </p:nvSpPr>
        <p:spPr>
          <a:xfrm>
            <a:off x="639957" y="1912496"/>
            <a:ext cx="10058400" cy="4023360"/>
          </a:xfrm>
        </p:spPr>
        <p:txBody>
          <a:bodyPr>
            <a:normAutofit fontScale="85000" lnSpcReduction="20000"/>
          </a:bodyPr>
          <a:lstStyle/>
          <a:p>
            <a:pPr>
              <a:lnSpc>
                <a:spcPct val="70000"/>
              </a:lnSpc>
              <a:buFont typeface="Arial" pitchFamily="34"/>
              <a:buChar char="•"/>
            </a:pPr>
            <a:r>
              <a:rPr lang="sv-SE" sz="1900" dirty="0"/>
              <a:t>Idag är vi ca 15 st spelare i laget, </a:t>
            </a:r>
            <a:endParaRPr lang="sv-SE" sz="1900" dirty="0">
              <a:ea typeface="Calibri"/>
              <a:cs typeface="Calibri"/>
            </a:endParaRPr>
          </a:p>
          <a:p>
            <a:pPr lvl="0">
              <a:lnSpc>
                <a:spcPct val="70000"/>
              </a:lnSpc>
              <a:buFont typeface="Arial" pitchFamily="34"/>
              <a:buChar char="•"/>
            </a:pPr>
            <a:r>
              <a:rPr lang="sv-SE" sz="1900" dirty="0"/>
              <a:t> Tänare/Lagledare:</a:t>
            </a:r>
            <a:endParaRPr lang="sv-SE" sz="1900" dirty="0">
              <a:ea typeface="Calibri"/>
              <a:cs typeface="Calibri"/>
            </a:endParaRPr>
          </a:p>
          <a:p>
            <a:pPr marL="383540" lvl="1">
              <a:lnSpc>
                <a:spcPct val="70000"/>
              </a:lnSpc>
              <a:buFont typeface="Arial" pitchFamily="34"/>
              <a:buChar char="•"/>
            </a:pPr>
            <a:r>
              <a:rPr lang="sv-SE" sz="1700" b="1" dirty="0">
                <a:cs typeface="Calibri"/>
              </a:rPr>
              <a:t>Tränare Daniel </a:t>
            </a:r>
            <a:r>
              <a:rPr lang="sv-SE" sz="1700" b="1" dirty="0" err="1">
                <a:cs typeface="Calibri"/>
              </a:rPr>
              <a:t>Baronowsky</a:t>
            </a:r>
            <a:r>
              <a:rPr lang="sv-SE" sz="1700" b="1" dirty="0">
                <a:cs typeface="Calibri"/>
              </a:rPr>
              <a:t> (reserver Therese, Orvar, Joacim och Peter)</a:t>
            </a:r>
          </a:p>
          <a:p>
            <a:pPr marL="383540" lvl="1">
              <a:lnSpc>
                <a:spcPct val="70000"/>
              </a:lnSpc>
              <a:buFont typeface="Arial" pitchFamily="34"/>
              <a:buChar char="•"/>
            </a:pPr>
            <a:r>
              <a:rPr lang="sv-SE" sz="1700" b="1" dirty="0">
                <a:solidFill>
                  <a:schemeClr val="tx1">
                    <a:lumMod val="65000"/>
                    <a:lumOff val="35000"/>
                  </a:schemeClr>
                </a:solidFill>
                <a:cs typeface="Calibri"/>
              </a:rPr>
              <a:t>Lagledare Sofie Nilsson (reserv Orvar)</a:t>
            </a:r>
          </a:p>
          <a:p>
            <a:pPr>
              <a:lnSpc>
                <a:spcPct val="70000"/>
              </a:lnSpc>
              <a:buFont typeface="Arial" pitchFamily="34"/>
              <a:buChar char="•"/>
            </a:pPr>
            <a:r>
              <a:rPr lang="sv-SE" sz="1900" dirty="0"/>
              <a:t>Lagföräldrar:</a:t>
            </a:r>
          </a:p>
          <a:p>
            <a:pPr lvl="1">
              <a:lnSpc>
                <a:spcPct val="70000"/>
              </a:lnSpc>
              <a:buFont typeface="Arial" pitchFamily="34"/>
              <a:buChar char="•"/>
            </a:pPr>
            <a:r>
              <a:rPr lang="sv-SE" sz="1700" b="1" dirty="0">
                <a:ea typeface="Calibri"/>
                <a:cs typeface="Calibri"/>
              </a:rPr>
              <a:t>Maria Fristedt &amp; Sandra Hansson (Peter och Sofie stöttar vid behov)</a:t>
            </a:r>
          </a:p>
          <a:p>
            <a:pPr>
              <a:lnSpc>
                <a:spcPct val="70000"/>
              </a:lnSpc>
              <a:buFont typeface="Arial" pitchFamily="34"/>
              <a:buChar char="•"/>
            </a:pPr>
            <a:r>
              <a:rPr lang="sv-SE" sz="1900" dirty="0"/>
              <a:t> Lagföräldrarna sitter till nästa föräldramöte då vi utser 2 nya.</a:t>
            </a:r>
          </a:p>
          <a:p>
            <a:pPr lvl="0">
              <a:lnSpc>
                <a:spcPct val="70000"/>
              </a:lnSpc>
              <a:buFont typeface="Arial" pitchFamily="34"/>
              <a:buChar char="•"/>
            </a:pPr>
            <a:r>
              <a:rPr lang="sv-SE" sz="1900" dirty="0"/>
              <a:t>Som lagförälder ska man:</a:t>
            </a:r>
          </a:p>
          <a:p>
            <a:pPr marL="383540" lvl="1">
              <a:lnSpc>
                <a:spcPct val="70000"/>
              </a:lnSpc>
              <a:buFont typeface="Arial" pitchFamily="34"/>
              <a:buChar char="•"/>
            </a:pPr>
            <a:r>
              <a:rPr lang="sv-SE" sz="1700" dirty="0"/>
              <a:t>Gör kioskschema och körschema</a:t>
            </a:r>
          </a:p>
          <a:p>
            <a:pPr marL="383540" lvl="1">
              <a:lnSpc>
                <a:spcPct val="70000"/>
              </a:lnSpc>
              <a:buFont typeface="Arial" pitchFamily="34"/>
              <a:buChar char="•"/>
            </a:pPr>
            <a:r>
              <a:rPr lang="sv-SE" sz="1700" dirty="0"/>
              <a:t>Trivsel: avslutning vår/höst, eventuell social aktivitet. </a:t>
            </a:r>
          </a:p>
          <a:p>
            <a:pPr marL="383540" lvl="1">
              <a:lnSpc>
                <a:spcPct val="70000"/>
              </a:lnSpc>
              <a:buFont typeface="Arial" pitchFamily="34"/>
              <a:buChar char="•"/>
            </a:pPr>
            <a:r>
              <a:rPr lang="sv-SE" sz="1700" dirty="0">
                <a:cs typeface="Calibri"/>
              </a:rPr>
              <a:t>Är med på möten med andra lagföräldrar (ca 2-3 möten per år)</a:t>
            </a:r>
          </a:p>
          <a:p>
            <a:pPr marL="383540" lvl="1">
              <a:lnSpc>
                <a:spcPct val="70000"/>
              </a:lnSpc>
              <a:buFont typeface="Arial" pitchFamily="34"/>
              <a:buChar char="•"/>
            </a:pPr>
            <a:r>
              <a:rPr lang="sv-SE" sz="1700" dirty="0">
                <a:cs typeface="Calibri"/>
              </a:rPr>
              <a:t>Se mer på hemsidan: </a:t>
            </a:r>
            <a:r>
              <a:rPr lang="sv-SE" sz="1700" dirty="0">
                <a:cs typeface="Calibri"/>
                <a:hlinkClick r:id="rId2"/>
              </a:rPr>
              <a:t>https://www.ifkstromstad.se/sida/?ID=391910</a:t>
            </a:r>
            <a:endParaRPr lang="sv-SE" sz="1700" dirty="0">
              <a:cs typeface="Calibri"/>
            </a:endParaRPr>
          </a:p>
          <a:p>
            <a:pPr lvl="0">
              <a:lnSpc>
                <a:spcPct val="70000"/>
              </a:lnSpc>
              <a:buFont typeface="Arial" pitchFamily="34"/>
              <a:buChar char="•"/>
            </a:pPr>
            <a:r>
              <a:rPr lang="sv-SE" sz="1900" dirty="0"/>
              <a:t>Info via Facebook och </a:t>
            </a:r>
            <a:r>
              <a:rPr lang="sv-SE" sz="1900" dirty="0" err="1"/>
              <a:t>sportadmin</a:t>
            </a:r>
            <a:r>
              <a:rPr lang="sv-SE" sz="1900" dirty="0"/>
              <a:t> </a:t>
            </a:r>
            <a:r>
              <a:rPr lang="sv-SE" sz="1900" dirty="0" err="1"/>
              <a:t>app</a:t>
            </a:r>
            <a:endParaRPr lang="sv-SE" sz="1900" dirty="0"/>
          </a:p>
          <a:p>
            <a:pPr marL="383540" lvl="1">
              <a:lnSpc>
                <a:spcPct val="70000"/>
              </a:lnSpc>
              <a:buFont typeface="Arial" pitchFamily="34"/>
              <a:buChar char="•"/>
            </a:pPr>
            <a:r>
              <a:rPr lang="sv-SE" sz="1700" b="1" dirty="0"/>
              <a:t>IFK </a:t>
            </a:r>
            <a:r>
              <a:rPr lang="sv-SE" sz="1700" b="1" dirty="0" err="1"/>
              <a:t>Strömstadm</a:t>
            </a:r>
            <a:r>
              <a:rPr lang="sv-SE" sz="1700" b="1" dirty="0"/>
              <a:t> F12</a:t>
            </a:r>
            <a:r>
              <a:rPr lang="sv-SE" sz="1700" dirty="0"/>
              <a:t> på Facebook – Är alla med i gruppen?</a:t>
            </a:r>
            <a:endParaRPr lang="sv-SE" sz="1700" b="1" dirty="0">
              <a:cs typeface="Calibri"/>
            </a:endParaRPr>
          </a:p>
          <a:p>
            <a:pPr marL="383540" lvl="1">
              <a:lnSpc>
                <a:spcPct val="70000"/>
              </a:lnSpc>
              <a:buFont typeface="Arial" pitchFamily="34"/>
              <a:buChar char="•"/>
            </a:pPr>
            <a:r>
              <a:rPr lang="sv-SE" sz="1700" dirty="0" err="1"/>
              <a:t>Sportadmins</a:t>
            </a:r>
            <a:r>
              <a:rPr lang="sv-SE" sz="1700" dirty="0"/>
              <a:t> </a:t>
            </a:r>
            <a:r>
              <a:rPr lang="sv-SE" sz="1700" dirty="0" err="1"/>
              <a:t>medlemsapp</a:t>
            </a:r>
            <a:r>
              <a:rPr lang="sv-SE" sz="1700" dirty="0"/>
              <a:t> - Har alla det i sina mobiler?</a:t>
            </a:r>
            <a:endParaRPr lang="sv-SE" sz="1700" dirty="0">
              <a:cs typeface="Calibri"/>
            </a:endParaRPr>
          </a:p>
          <a:p>
            <a:pPr lvl="0">
              <a:lnSpc>
                <a:spcPct val="70000"/>
              </a:lnSpc>
              <a:buFont typeface="Arial" pitchFamily="34"/>
              <a:buChar char="•"/>
            </a:pPr>
            <a:r>
              <a:rPr lang="sv-SE" sz="1800" dirty="0"/>
              <a:t>Kalendern för laget finns även på </a:t>
            </a:r>
            <a:r>
              <a:rPr lang="sv-SE" sz="1800" dirty="0" err="1"/>
              <a:t>IFK’s</a:t>
            </a:r>
            <a:r>
              <a:rPr lang="sv-SE" sz="1800" dirty="0"/>
              <a:t> hemsida</a:t>
            </a:r>
          </a:p>
          <a:p>
            <a:pPr lvl="0">
              <a:lnSpc>
                <a:spcPct val="70000"/>
              </a:lnSpc>
              <a:buFont typeface="Arial" pitchFamily="34"/>
              <a:buChar char="•"/>
            </a:pPr>
            <a:r>
              <a:rPr lang="sv-SE" sz="1800" dirty="0"/>
              <a:t>Kallelse till träning och match sker via </a:t>
            </a:r>
            <a:r>
              <a:rPr lang="sv-SE" sz="1800" dirty="0" err="1"/>
              <a:t>sportadmins</a:t>
            </a:r>
            <a:r>
              <a:rPr lang="sv-SE" sz="1800" dirty="0"/>
              <a:t> </a:t>
            </a:r>
            <a:r>
              <a:rPr lang="sv-SE" sz="1800" dirty="0" err="1"/>
              <a:t>medlemsapp</a:t>
            </a:r>
            <a:r>
              <a:rPr lang="sv-SE" sz="1800" dirty="0"/>
              <a:t> och mail, viktigt att svara innan utsatt dag/tid.</a:t>
            </a:r>
            <a:endParaRPr lang="sv-SE" sz="1900" dirty="0"/>
          </a:p>
        </p:txBody>
      </p:sp>
      <p:sp>
        <p:nvSpPr>
          <p:cNvPr id="4" name="Rectangle: Rounded Corners 3">
            <a:extLst>
              <a:ext uri="{FF2B5EF4-FFF2-40B4-BE49-F238E27FC236}">
                <a16:creationId xmlns:a16="http://schemas.microsoft.com/office/drawing/2014/main" id="{3662D848-F6B9-40B9-8F68-CFF92C69BB13}"/>
              </a:ext>
            </a:extLst>
          </p:cNvPr>
          <p:cNvSpPr/>
          <p:nvPr/>
        </p:nvSpPr>
        <p:spPr>
          <a:xfrm>
            <a:off x="7040879" y="2350008"/>
            <a:ext cx="4511163" cy="277063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Vi </a:t>
            </a:r>
            <a:r>
              <a:rPr lang="en-US" dirty="0" err="1"/>
              <a:t>behöver</a:t>
            </a:r>
            <a:r>
              <a:rPr lang="en-US" dirty="0"/>
              <a:t> </a:t>
            </a:r>
            <a:r>
              <a:rPr lang="en-US" dirty="0" err="1"/>
              <a:t>bli</a:t>
            </a:r>
            <a:r>
              <a:rPr lang="en-US" dirty="0"/>
              <a:t> </a:t>
            </a:r>
            <a:r>
              <a:rPr lang="en-US" b="1" dirty="0" err="1"/>
              <a:t>fler</a:t>
            </a:r>
            <a:r>
              <a:rPr lang="en-US" b="1" dirty="0"/>
              <a:t> </a:t>
            </a:r>
            <a:r>
              <a:rPr lang="en-US" b="1" dirty="0" err="1"/>
              <a:t>ledare</a:t>
            </a:r>
            <a:r>
              <a:rPr lang="en-US" dirty="0"/>
              <a:t>, </a:t>
            </a:r>
            <a:r>
              <a:rPr lang="en-US" dirty="0" err="1"/>
              <a:t>speciellt</a:t>
            </a:r>
            <a:r>
              <a:rPr lang="en-US" dirty="0"/>
              <a:t> </a:t>
            </a:r>
            <a:r>
              <a:rPr lang="en-US" b="1" dirty="0" err="1"/>
              <a:t>kvinnliga</a:t>
            </a:r>
            <a:r>
              <a:rPr lang="en-US" b="1" dirty="0"/>
              <a:t> </a:t>
            </a:r>
            <a:r>
              <a:rPr lang="en-US" b="1" dirty="0" err="1"/>
              <a:t>ledare</a:t>
            </a:r>
            <a:r>
              <a:rPr lang="en-US" dirty="0"/>
              <a:t>. Inga </a:t>
            </a:r>
            <a:r>
              <a:rPr lang="en-US" dirty="0" err="1"/>
              <a:t>förkunskaper</a:t>
            </a:r>
            <a:r>
              <a:rPr lang="en-US" dirty="0"/>
              <a:t> </a:t>
            </a:r>
            <a:r>
              <a:rPr lang="en-US" dirty="0" err="1"/>
              <a:t>behövs</a:t>
            </a:r>
            <a:r>
              <a:rPr lang="en-US" dirty="0"/>
              <a:t>. IFK </a:t>
            </a:r>
            <a:r>
              <a:rPr lang="en-US" dirty="0" err="1"/>
              <a:t>Strömstad</a:t>
            </a:r>
            <a:r>
              <a:rPr lang="en-US" dirty="0"/>
              <a:t> </a:t>
            </a:r>
            <a:r>
              <a:rPr lang="en-US" dirty="0" err="1"/>
              <a:t>erbjuder</a:t>
            </a:r>
            <a:r>
              <a:rPr lang="en-US" dirty="0"/>
              <a:t> </a:t>
            </a:r>
            <a:r>
              <a:rPr lang="en-US" dirty="0" err="1"/>
              <a:t>kostnadsfria</a:t>
            </a:r>
            <a:r>
              <a:rPr lang="en-US" dirty="0"/>
              <a:t> </a:t>
            </a:r>
            <a:r>
              <a:rPr lang="en-US" dirty="0" err="1"/>
              <a:t>kurser</a:t>
            </a:r>
            <a:r>
              <a:rPr lang="en-US" dirty="0"/>
              <a:t>. </a:t>
            </a:r>
          </a:p>
          <a:p>
            <a:pPr algn="ctr"/>
            <a:r>
              <a:rPr lang="en-US" b="1" dirty="0" err="1"/>
              <a:t>Kontakta</a:t>
            </a:r>
            <a:r>
              <a:rPr lang="en-US" b="1" dirty="0"/>
              <a:t> </a:t>
            </a:r>
            <a:r>
              <a:rPr lang="en-US" b="1" dirty="0" err="1"/>
              <a:t>oss</a:t>
            </a:r>
            <a:r>
              <a:rPr lang="en-US" b="1" dirty="0"/>
              <a:t> </a:t>
            </a:r>
            <a:r>
              <a:rPr lang="en-US" b="1" dirty="0" err="1"/>
              <a:t>ledare</a:t>
            </a:r>
            <a:r>
              <a:rPr lang="en-US" b="1" dirty="0"/>
              <a:t> </a:t>
            </a:r>
            <a:r>
              <a:rPr lang="en-US" b="1" dirty="0" err="1"/>
              <a:t>eller</a:t>
            </a:r>
            <a:r>
              <a:rPr lang="en-US" b="1" dirty="0"/>
              <a:t> </a:t>
            </a:r>
            <a:r>
              <a:rPr lang="en-US" b="1" dirty="0" err="1"/>
              <a:t>styrelsen</a:t>
            </a:r>
            <a:r>
              <a:rPr lang="en-US" b="1" dirty="0"/>
              <a:t> vid </a:t>
            </a:r>
            <a:r>
              <a:rPr lang="en-US" b="1" dirty="0" err="1"/>
              <a:t>intresse</a:t>
            </a:r>
            <a:r>
              <a:rPr lang="en-US" b="1" dirty="0"/>
              <a:t>.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4">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81B9DBD-CBDC-463F-9D5E-49F3BF585473}"/>
              </a:ext>
            </a:extLst>
          </p:cNvPr>
          <p:cNvSpPr txBox="1">
            <a:spLocks noGrp="1"/>
          </p:cNvSpPr>
          <p:nvPr>
            <p:ph type="title"/>
          </p:nvPr>
        </p:nvSpPr>
        <p:spPr>
          <a:xfrm>
            <a:off x="1097280" y="286600"/>
            <a:ext cx="10058400" cy="1450759"/>
          </a:xfrm>
        </p:spPr>
        <p:txBody>
          <a:bodyPr/>
          <a:lstStyle/>
          <a:p>
            <a:pPr lvl="0"/>
            <a:r>
              <a:rPr lang="sv-SE" dirty="0"/>
              <a:t>Planering 2023</a:t>
            </a:r>
          </a:p>
        </p:txBody>
      </p:sp>
      <p:sp>
        <p:nvSpPr>
          <p:cNvPr id="3" name="Platshållare för innehåll 2">
            <a:extLst>
              <a:ext uri="{FF2B5EF4-FFF2-40B4-BE49-F238E27FC236}">
                <a16:creationId xmlns:a16="http://schemas.microsoft.com/office/drawing/2014/main" id="{54B116AF-7C5D-4F65-8BF5-8711C27C5FC2}"/>
              </a:ext>
            </a:extLst>
          </p:cNvPr>
          <p:cNvSpPr txBox="1">
            <a:spLocks noGrp="1"/>
          </p:cNvSpPr>
          <p:nvPr>
            <p:ph idx="1"/>
          </p:nvPr>
        </p:nvSpPr>
        <p:spPr>
          <a:xfrm>
            <a:off x="1097280" y="1845734"/>
            <a:ext cx="10058400" cy="4383615"/>
          </a:xfrm>
        </p:spPr>
        <p:txBody>
          <a:bodyPr>
            <a:normAutofit lnSpcReduction="10000"/>
          </a:bodyPr>
          <a:lstStyle/>
          <a:p>
            <a:pPr>
              <a:lnSpc>
                <a:spcPct val="80000"/>
              </a:lnSpc>
              <a:buFont typeface="Arial" pitchFamily="34"/>
              <a:buChar char="•"/>
            </a:pPr>
            <a:r>
              <a:rPr lang="sv-SE" dirty="0"/>
              <a:t>- Träningsdagar: </a:t>
            </a:r>
            <a:r>
              <a:rPr lang="sv-SE" b="1" dirty="0"/>
              <a:t>Måndagar 17.00-18.30, Tisdagar 17.30-18.45</a:t>
            </a:r>
          </a:p>
          <a:p>
            <a:pPr>
              <a:lnSpc>
                <a:spcPct val="80000"/>
              </a:lnSpc>
              <a:buFont typeface="Arial" pitchFamily="34"/>
              <a:buChar char="•"/>
            </a:pPr>
            <a:r>
              <a:rPr lang="sv-SE" dirty="0"/>
              <a:t> </a:t>
            </a:r>
            <a:r>
              <a:rPr lang="sv-SE" b="1" dirty="0"/>
              <a:t>12</a:t>
            </a:r>
            <a:r>
              <a:rPr lang="sv-SE" dirty="0"/>
              <a:t> lag (F12)anmälda till matchspel, och vi spelar i spelformen </a:t>
            </a:r>
            <a:r>
              <a:rPr lang="sv-SE" b="1" dirty="0"/>
              <a:t>7 mot 7</a:t>
            </a:r>
            <a:endParaRPr lang="sv-SE" b="1" dirty="0">
              <a:ea typeface="Calibri"/>
              <a:cs typeface="Calibri"/>
            </a:endParaRPr>
          </a:p>
          <a:p>
            <a:pPr marL="0" indent="0">
              <a:lnSpc>
                <a:spcPct val="80000"/>
              </a:lnSpc>
              <a:buNone/>
            </a:pPr>
            <a:r>
              <a:rPr lang="sv-SE" dirty="0"/>
              <a:t>Större aktiviteter i årshjulet:</a:t>
            </a:r>
            <a:br>
              <a:rPr lang="sv-SE" dirty="0"/>
            </a:br>
            <a:endParaRPr lang="sv-SE" dirty="0"/>
          </a:p>
          <a:p>
            <a:pPr marL="457200" indent="-457200">
              <a:buFont typeface="+mj-lt"/>
              <a:buAutoNum type="arabicPeriod"/>
            </a:pPr>
            <a:r>
              <a:rPr lang="sv-SE" dirty="0"/>
              <a:t>Vi kallar 12st spelare till varje match (4st står över)</a:t>
            </a:r>
            <a:br>
              <a:rPr lang="sv-SE" dirty="0"/>
            </a:br>
            <a:r>
              <a:rPr lang="sv-SE" dirty="0"/>
              <a:t>Nytt upplägg för att alla ska få spela.</a:t>
            </a:r>
          </a:p>
          <a:p>
            <a:pPr marL="457200" indent="-457200">
              <a:buFont typeface="+mj-lt"/>
              <a:buAutoNum type="arabicPeriod"/>
            </a:pPr>
            <a:r>
              <a:rPr lang="sv-SE" dirty="0"/>
              <a:t>Sommaravslutning</a:t>
            </a:r>
            <a:r>
              <a:rPr lang="sv-SE" b="1" dirty="0"/>
              <a:t> 18 Juni</a:t>
            </a:r>
          </a:p>
          <a:p>
            <a:pPr marL="457200" indent="-457200">
              <a:buFont typeface="+mj-lt"/>
              <a:buAutoNum type="arabicPeriod"/>
            </a:pPr>
            <a:r>
              <a:rPr lang="sv-SE" dirty="0"/>
              <a:t>Sommaruppehåll </a:t>
            </a:r>
            <a:r>
              <a:rPr lang="sv-SE" b="1" dirty="0"/>
              <a:t>7-8 veckor</a:t>
            </a:r>
            <a:endParaRPr lang="sv-SE" dirty="0"/>
          </a:p>
          <a:p>
            <a:pPr marL="457200" indent="-457200">
              <a:buFont typeface="+mj-lt"/>
              <a:buAutoNum type="arabicPeriod"/>
            </a:pPr>
            <a:r>
              <a:rPr lang="sv-SE" dirty="0"/>
              <a:t>Sista seriematch </a:t>
            </a:r>
            <a:r>
              <a:rPr lang="sv-SE" b="1" dirty="0"/>
              <a:t>8 Oktober</a:t>
            </a:r>
          </a:p>
          <a:p>
            <a:pPr marL="457200" indent="-457200">
              <a:buFont typeface="+mj-lt"/>
              <a:buAutoNum type="arabicPeriod"/>
            </a:pPr>
            <a:r>
              <a:rPr lang="sv-SE" dirty="0"/>
              <a:t>Avslutning </a:t>
            </a:r>
            <a:r>
              <a:rPr lang="sv-SE" b="1" dirty="0"/>
              <a:t>15 Oktober med IFK samt en med lag och föräldrar,</a:t>
            </a:r>
            <a:endParaRPr lang="sv-SE" dirty="0"/>
          </a:p>
          <a:p>
            <a:pPr marL="0" indent="0">
              <a:lnSpc>
                <a:spcPct val="80000"/>
              </a:lnSpc>
              <a:buNone/>
            </a:pPr>
            <a:r>
              <a:rPr lang="sv-SE" dirty="0"/>
              <a:t>       </a:t>
            </a:r>
            <a:endParaRPr lang="sv-SE" dirty="0">
              <a:highlight>
                <a:srgbClr val="FFFF00"/>
              </a:highlight>
            </a:endParaRPr>
          </a:p>
          <a:p>
            <a:pPr marL="0" lvl="0" indent="0">
              <a:lnSpc>
                <a:spcPct val="80000"/>
              </a:lnSpc>
              <a:buNone/>
            </a:pPr>
            <a:endParaRPr lang="sv-SE" dirty="0"/>
          </a:p>
          <a:p>
            <a:pPr lvl="0">
              <a:lnSpc>
                <a:spcPct val="80000"/>
              </a:lnSpc>
              <a:buFont typeface="Arial" pitchFamily="34"/>
              <a:buChar char="•"/>
            </a:pPr>
            <a:endParaRPr lang="sv-SE" dirty="0"/>
          </a:p>
          <a:p>
            <a:pPr lvl="0">
              <a:lnSpc>
                <a:spcPct val="80000"/>
              </a:lnSpc>
              <a:buFont typeface="Arial" pitchFamily="34"/>
              <a:buChar char="•"/>
            </a:pPr>
            <a:endParaRPr lang="sv-SE" dirty="0"/>
          </a:p>
          <a:p>
            <a:pPr marL="0" lvl="0" indent="0">
              <a:lnSpc>
                <a:spcPct val="80000"/>
              </a:lnSpc>
              <a:buNone/>
            </a:pPr>
            <a:endParaRPr lang="sv-SE" b="1" dirty="0">
              <a:solidFill>
                <a:srgbClr val="000000"/>
              </a:solidFill>
            </a:endParaRPr>
          </a:p>
          <a:p>
            <a:pPr lvl="0">
              <a:lnSpc>
                <a:spcPct val="80000"/>
              </a:lnSpc>
              <a:buFont typeface="Arial" pitchFamily="34"/>
              <a:buChar char="•"/>
            </a:pPr>
            <a:endParaRPr lang="sv-SE" dirty="0"/>
          </a:p>
        </p:txBody>
      </p:sp>
      <p:sp>
        <p:nvSpPr>
          <p:cNvPr id="4" name="Rectangle: Rounded Corners 3">
            <a:extLst>
              <a:ext uri="{FF2B5EF4-FFF2-40B4-BE49-F238E27FC236}">
                <a16:creationId xmlns:a16="http://schemas.microsoft.com/office/drawing/2014/main" id="{5BFC7397-1E0A-484A-8DE6-C09F3E7FB34B}"/>
              </a:ext>
            </a:extLst>
          </p:cNvPr>
          <p:cNvSpPr/>
          <p:nvPr/>
        </p:nvSpPr>
        <p:spPr>
          <a:xfrm>
            <a:off x="7583010" y="2649691"/>
            <a:ext cx="4456590" cy="239475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Har </a:t>
            </a:r>
            <a:r>
              <a:rPr lang="en-US" sz="3200" dirty="0" err="1"/>
              <a:t>ni</a:t>
            </a:r>
            <a:r>
              <a:rPr lang="en-US" sz="3200" dirty="0"/>
              <a:t> </a:t>
            </a:r>
            <a:r>
              <a:rPr lang="en-US" sz="3200" dirty="0" err="1"/>
              <a:t>förslag</a:t>
            </a:r>
            <a:r>
              <a:rPr lang="en-US" sz="3200" dirty="0"/>
              <a:t> </a:t>
            </a:r>
            <a:r>
              <a:rPr lang="en-US" sz="3200" dirty="0" err="1"/>
              <a:t>på</a:t>
            </a:r>
            <a:r>
              <a:rPr lang="en-US" sz="3200" dirty="0"/>
              <a:t> </a:t>
            </a:r>
            <a:r>
              <a:rPr lang="en-US" sz="3200" dirty="0" err="1"/>
              <a:t>andra</a:t>
            </a:r>
            <a:r>
              <a:rPr lang="en-US" sz="3200" dirty="0"/>
              <a:t> </a:t>
            </a:r>
            <a:r>
              <a:rPr lang="en-US" sz="3200" dirty="0" err="1"/>
              <a:t>roliga</a:t>
            </a:r>
            <a:r>
              <a:rPr lang="en-US" sz="3200" dirty="0"/>
              <a:t> </a:t>
            </a:r>
            <a:r>
              <a:rPr lang="en-US" sz="3200" dirty="0" err="1"/>
              <a:t>aktiviteter</a:t>
            </a:r>
            <a:r>
              <a:rPr lang="en-US" sz="3200" dirty="0"/>
              <a:t> </a:t>
            </a:r>
            <a:r>
              <a:rPr lang="en-US" sz="3200" dirty="0" err="1"/>
              <a:t>för</a:t>
            </a:r>
            <a:r>
              <a:rPr lang="en-US" sz="3200" dirty="0"/>
              <a:t> </a:t>
            </a:r>
            <a:r>
              <a:rPr lang="en-US" sz="3200" dirty="0" err="1"/>
              <a:t>barnen</a:t>
            </a:r>
            <a:r>
              <a:rPr lang="en-US" sz="3200" dirty="0"/>
              <a:t>?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1B6C1-81B7-4107-BE06-EACA93811AB6}"/>
              </a:ext>
            </a:extLst>
          </p:cNvPr>
          <p:cNvSpPr>
            <a:spLocks noGrp="1"/>
          </p:cNvSpPr>
          <p:nvPr>
            <p:ph type="title"/>
          </p:nvPr>
        </p:nvSpPr>
        <p:spPr>
          <a:xfrm>
            <a:off x="804672" y="802955"/>
            <a:ext cx="4977976" cy="1454051"/>
          </a:xfrm>
        </p:spPr>
        <p:txBody>
          <a:bodyPr>
            <a:normAutofit/>
          </a:bodyPr>
          <a:lstStyle/>
          <a:p>
            <a:r>
              <a:rPr lang="nb-NO" dirty="0" err="1"/>
              <a:t>Lagkassan</a:t>
            </a:r>
            <a:endParaRPr lang="nb-NO" dirty="0"/>
          </a:p>
        </p:txBody>
      </p:sp>
      <p:sp>
        <p:nvSpPr>
          <p:cNvPr id="3" name="Content Placeholder 2">
            <a:extLst>
              <a:ext uri="{FF2B5EF4-FFF2-40B4-BE49-F238E27FC236}">
                <a16:creationId xmlns:a16="http://schemas.microsoft.com/office/drawing/2014/main" id="{A8B3C591-8923-4F89-A539-E11372961A1E}"/>
              </a:ext>
            </a:extLst>
          </p:cNvPr>
          <p:cNvSpPr>
            <a:spLocks noGrp="1"/>
          </p:cNvSpPr>
          <p:nvPr>
            <p:ph idx="1"/>
          </p:nvPr>
        </p:nvSpPr>
        <p:spPr>
          <a:xfrm>
            <a:off x="490194" y="1715678"/>
            <a:ext cx="5788058" cy="4920792"/>
          </a:xfrm>
        </p:spPr>
        <p:txBody>
          <a:bodyPr anchor="ctr">
            <a:normAutofit/>
          </a:bodyPr>
          <a:lstStyle/>
          <a:p>
            <a:r>
              <a:rPr lang="nb-NO" sz="2000" b="1" dirty="0" err="1">
                <a:solidFill>
                  <a:srgbClr val="000000"/>
                </a:solidFill>
              </a:rPr>
              <a:t>Föreningen</a:t>
            </a:r>
            <a:r>
              <a:rPr lang="nb-NO" sz="2000" b="1" dirty="0">
                <a:solidFill>
                  <a:srgbClr val="000000"/>
                </a:solidFill>
              </a:rPr>
              <a:t> har en </a:t>
            </a:r>
            <a:r>
              <a:rPr lang="nb-NO" sz="2000" b="1" dirty="0" err="1">
                <a:solidFill>
                  <a:srgbClr val="000000"/>
                </a:solidFill>
              </a:rPr>
              <a:t>budget</a:t>
            </a:r>
            <a:r>
              <a:rPr lang="nb-NO" sz="2000" b="1" dirty="0">
                <a:solidFill>
                  <a:srgbClr val="000000"/>
                </a:solidFill>
              </a:rPr>
              <a:t> </a:t>
            </a:r>
            <a:r>
              <a:rPr lang="nb-NO" sz="2000" b="1" dirty="0" err="1">
                <a:solidFill>
                  <a:srgbClr val="000000"/>
                </a:solidFill>
              </a:rPr>
              <a:t>för</a:t>
            </a:r>
            <a:r>
              <a:rPr lang="nb-NO" sz="2000" b="1" dirty="0">
                <a:solidFill>
                  <a:srgbClr val="000000"/>
                </a:solidFill>
              </a:rPr>
              <a:t> </a:t>
            </a:r>
            <a:r>
              <a:rPr lang="nb-NO" sz="2000" b="1" dirty="0" err="1">
                <a:solidFill>
                  <a:srgbClr val="000000"/>
                </a:solidFill>
              </a:rPr>
              <a:t>varje</a:t>
            </a:r>
            <a:r>
              <a:rPr lang="nb-NO" sz="2000" b="1" dirty="0">
                <a:solidFill>
                  <a:srgbClr val="000000"/>
                </a:solidFill>
              </a:rPr>
              <a:t> lag:</a:t>
            </a:r>
          </a:p>
          <a:p>
            <a:pPr lvl="1"/>
            <a:r>
              <a:rPr lang="nb-NO" sz="1800" dirty="0">
                <a:solidFill>
                  <a:srgbClr val="000000"/>
                </a:solidFill>
              </a:rPr>
              <a:t>Standard material som </a:t>
            </a:r>
            <a:r>
              <a:rPr lang="nb-NO" sz="1800" dirty="0" err="1">
                <a:solidFill>
                  <a:srgbClr val="000000"/>
                </a:solidFill>
              </a:rPr>
              <a:t>bollar</a:t>
            </a:r>
            <a:r>
              <a:rPr lang="nb-NO" sz="1800" dirty="0">
                <a:solidFill>
                  <a:srgbClr val="000000"/>
                </a:solidFill>
              </a:rPr>
              <a:t>, koner </a:t>
            </a:r>
            <a:r>
              <a:rPr lang="nb-NO" sz="1800" dirty="0" err="1">
                <a:solidFill>
                  <a:srgbClr val="000000"/>
                </a:solidFill>
              </a:rPr>
              <a:t>och</a:t>
            </a:r>
            <a:r>
              <a:rPr lang="nb-NO" sz="1800" dirty="0">
                <a:solidFill>
                  <a:srgbClr val="000000"/>
                </a:solidFill>
              </a:rPr>
              <a:t> </a:t>
            </a:r>
            <a:r>
              <a:rPr lang="nb-NO" sz="1800" dirty="0" err="1">
                <a:solidFill>
                  <a:srgbClr val="000000"/>
                </a:solidFill>
              </a:rPr>
              <a:t>västar</a:t>
            </a:r>
            <a:endParaRPr lang="nb-NO" sz="1800" dirty="0">
              <a:solidFill>
                <a:srgbClr val="000000"/>
              </a:solidFill>
            </a:endParaRPr>
          </a:p>
          <a:p>
            <a:pPr lvl="1"/>
            <a:r>
              <a:rPr lang="nb-NO" sz="1800" dirty="0" err="1">
                <a:solidFill>
                  <a:srgbClr val="000000"/>
                </a:solidFill>
              </a:rPr>
              <a:t>Träning</a:t>
            </a:r>
            <a:r>
              <a:rPr lang="nb-NO" sz="1800" dirty="0">
                <a:solidFill>
                  <a:srgbClr val="000000"/>
                </a:solidFill>
              </a:rPr>
              <a:t> </a:t>
            </a:r>
            <a:r>
              <a:rPr lang="nb-NO" sz="1800" dirty="0" err="1">
                <a:solidFill>
                  <a:srgbClr val="000000"/>
                </a:solidFill>
              </a:rPr>
              <a:t>och</a:t>
            </a:r>
            <a:r>
              <a:rPr lang="nb-NO" sz="1800" dirty="0">
                <a:solidFill>
                  <a:srgbClr val="000000"/>
                </a:solidFill>
              </a:rPr>
              <a:t> match avgifter tex </a:t>
            </a:r>
            <a:r>
              <a:rPr lang="nb-NO" sz="1800" dirty="0" err="1">
                <a:solidFill>
                  <a:srgbClr val="000000"/>
                </a:solidFill>
              </a:rPr>
              <a:t>domarkostnader</a:t>
            </a:r>
            <a:r>
              <a:rPr lang="nb-NO" sz="1800" dirty="0">
                <a:solidFill>
                  <a:srgbClr val="000000"/>
                </a:solidFill>
              </a:rPr>
              <a:t>, planhyra</a:t>
            </a:r>
          </a:p>
          <a:p>
            <a:r>
              <a:rPr lang="nb-NO" sz="2000" b="1" dirty="0" err="1">
                <a:solidFill>
                  <a:srgbClr val="000000"/>
                </a:solidFill>
              </a:rPr>
              <a:t>Varför</a:t>
            </a:r>
            <a:r>
              <a:rPr lang="nb-NO" sz="2000" b="1" dirty="0">
                <a:solidFill>
                  <a:srgbClr val="000000"/>
                </a:solidFill>
              </a:rPr>
              <a:t> lagkassa?</a:t>
            </a:r>
          </a:p>
          <a:p>
            <a:pPr lvl="1"/>
            <a:r>
              <a:rPr lang="nb-NO" sz="2000" dirty="0">
                <a:solidFill>
                  <a:srgbClr val="000000"/>
                </a:solidFill>
              </a:rPr>
              <a:t>Cuper </a:t>
            </a:r>
            <a:r>
              <a:rPr lang="nb-NO" sz="2000" dirty="0" err="1">
                <a:solidFill>
                  <a:srgbClr val="000000"/>
                </a:solidFill>
              </a:rPr>
              <a:t>och</a:t>
            </a:r>
            <a:r>
              <a:rPr lang="nb-NO" sz="2000" dirty="0">
                <a:solidFill>
                  <a:srgbClr val="000000"/>
                </a:solidFill>
              </a:rPr>
              <a:t> </a:t>
            </a:r>
            <a:r>
              <a:rPr lang="nb-NO" sz="2000" dirty="0" err="1">
                <a:solidFill>
                  <a:srgbClr val="000000"/>
                </a:solidFill>
              </a:rPr>
              <a:t>träningsläger</a:t>
            </a:r>
            <a:endParaRPr lang="nb-NO" sz="2000" dirty="0">
              <a:solidFill>
                <a:srgbClr val="000000"/>
              </a:solidFill>
            </a:endParaRPr>
          </a:p>
          <a:p>
            <a:pPr lvl="1"/>
            <a:r>
              <a:rPr lang="nb-NO" sz="2000" dirty="0" err="1">
                <a:solidFill>
                  <a:srgbClr val="000000"/>
                </a:solidFill>
              </a:rPr>
              <a:t>Lagavslutningar</a:t>
            </a:r>
            <a:r>
              <a:rPr lang="nb-NO" sz="2000" dirty="0">
                <a:solidFill>
                  <a:srgbClr val="000000"/>
                </a:solidFill>
              </a:rPr>
              <a:t> </a:t>
            </a:r>
          </a:p>
          <a:p>
            <a:pPr lvl="1"/>
            <a:r>
              <a:rPr lang="nb-NO" sz="2000" dirty="0">
                <a:solidFill>
                  <a:srgbClr val="000000"/>
                </a:solidFill>
              </a:rPr>
              <a:t>Andra </a:t>
            </a:r>
            <a:r>
              <a:rPr lang="nb-NO" sz="2000" dirty="0" err="1">
                <a:solidFill>
                  <a:srgbClr val="000000"/>
                </a:solidFill>
              </a:rPr>
              <a:t>roliga</a:t>
            </a:r>
            <a:r>
              <a:rPr lang="nb-NO" sz="2000" dirty="0">
                <a:solidFill>
                  <a:srgbClr val="000000"/>
                </a:solidFill>
              </a:rPr>
              <a:t> aktiviteter med laget</a:t>
            </a:r>
          </a:p>
          <a:p>
            <a:pPr lvl="1"/>
            <a:r>
              <a:rPr lang="nb-NO" sz="2000" dirty="0" err="1">
                <a:solidFill>
                  <a:srgbClr val="000000"/>
                </a:solidFill>
              </a:rPr>
              <a:t>Extra</a:t>
            </a:r>
            <a:r>
              <a:rPr lang="nb-NO" sz="2000" dirty="0">
                <a:solidFill>
                  <a:srgbClr val="000000"/>
                </a:solidFill>
              </a:rPr>
              <a:t> </a:t>
            </a:r>
            <a:r>
              <a:rPr lang="nb-NO" sz="2000" dirty="0" err="1">
                <a:solidFill>
                  <a:srgbClr val="000000"/>
                </a:solidFill>
              </a:rPr>
              <a:t>träningsmaterial</a:t>
            </a:r>
            <a:endParaRPr lang="nb-NO" sz="2000" dirty="0">
              <a:solidFill>
                <a:srgbClr val="000000"/>
              </a:solidFill>
            </a:endParaRPr>
          </a:p>
          <a:p>
            <a:pPr lvl="1"/>
            <a:endParaRPr lang="nb-NO" sz="2000" dirty="0">
              <a:solidFill>
                <a:srgbClr val="000000"/>
              </a:solidFill>
            </a:endParaRPr>
          </a:p>
        </p:txBody>
      </p:sp>
      <p:pic>
        <p:nvPicPr>
          <p:cNvPr id="7" name="Picture 6">
            <a:extLst>
              <a:ext uri="{FF2B5EF4-FFF2-40B4-BE49-F238E27FC236}">
                <a16:creationId xmlns:a16="http://schemas.microsoft.com/office/drawing/2014/main" id="{D27E0496-4021-479E-AA86-C097DD5A3415}"/>
              </a:ext>
            </a:extLst>
          </p:cNvPr>
          <p:cNvPicPr>
            <a:picLocks noChangeAspect="1"/>
          </p:cNvPicPr>
          <p:nvPr/>
        </p:nvPicPr>
        <p:blipFill rotWithShape="1">
          <a:blip r:embed="rId2">
            <a:alphaModFix/>
            <a:extLst>
              <a:ext uri="{28A0092B-C50C-407E-A947-70E740481C1C}">
                <a14:useLocalDpi xmlns:a14="http://schemas.microsoft.com/office/drawing/2010/main" val="0"/>
              </a:ext>
            </a:extLst>
          </a:blip>
          <a:srcRect t="11360" r="3" b="9745"/>
          <a:stretch/>
        </p:blipFill>
        <p:spPr>
          <a:xfrm>
            <a:off x="5982650" y="3076732"/>
            <a:ext cx="4792674" cy="3781268"/>
          </a:xfrm>
          <a:custGeom>
            <a:avLst/>
            <a:gdLst>
              <a:gd name="connsiteX0" fmla="*/ 2554615 w 4792674"/>
              <a:gd name="connsiteY0" fmla="*/ 0 h 3781268"/>
              <a:gd name="connsiteX1" fmla="*/ 4672942 w 4792674"/>
              <a:gd name="connsiteY1" fmla="*/ 1126306 h 3781268"/>
              <a:gd name="connsiteX2" fmla="*/ 4792674 w 4792674"/>
              <a:gd name="connsiteY2" fmla="*/ 1323391 h 3781268"/>
              <a:gd name="connsiteX3" fmla="*/ 4792674 w 4792674"/>
              <a:gd name="connsiteY3" fmla="*/ 3781268 h 3781268"/>
              <a:gd name="connsiteX4" fmla="*/ 313779 w 4792674"/>
              <a:gd name="connsiteY4" fmla="*/ 3781268 h 3781268"/>
              <a:gd name="connsiteX5" fmla="*/ 308328 w 4792674"/>
              <a:gd name="connsiteY5" fmla="*/ 3772297 h 3781268"/>
              <a:gd name="connsiteX6" fmla="*/ 0 w 4792674"/>
              <a:gd name="connsiteY6" fmla="*/ 2554615 h 3781268"/>
              <a:gd name="connsiteX7" fmla="*/ 2554615 w 4792674"/>
              <a:gd name="connsiteY7" fmla="*/ 0 h 3781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92674" h="3781268">
                <a:moveTo>
                  <a:pt x="2554615" y="0"/>
                </a:moveTo>
                <a:cubicBezTo>
                  <a:pt x="3436412" y="0"/>
                  <a:pt x="4213859" y="446774"/>
                  <a:pt x="4672942" y="1126306"/>
                </a:cubicBezTo>
                <a:lnTo>
                  <a:pt x="4792674" y="1323391"/>
                </a:lnTo>
                <a:lnTo>
                  <a:pt x="4792674" y="3781268"/>
                </a:lnTo>
                <a:lnTo>
                  <a:pt x="313779" y="3781268"/>
                </a:lnTo>
                <a:lnTo>
                  <a:pt x="308328" y="3772297"/>
                </a:lnTo>
                <a:cubicBezTo>
                  <a:pt x="111694" y="3410325"/>
                  <a:pt x="0" y="2995514"/>
                  <a:pt x="0" y="2554615"/>
                </a:cubicBezTo>
                <a:cubicBezTo>
                  <a:pt x="0" y="1143740"/>
                  <a:pt x="1143740" y="0"/>
                  <a:pt x="2554615" y="0"/>
                </a:cubicBezTo>
                <a:close/>
              </a:path>
            </a:pathLst>
          </a:custGeom>
          <a:effectLst>
            <a:softEdge rad="0"/>
          </a:effectLst>
        </p:spPr>
      </p:pic>
    </p:spTree>
    <p:extLst>
      <p:ext uri="{BB962C8B-B14F-4D97-AF65-F5344CB8AC3E}">
        <p14:creationId xmlns:p14="http://schemas.microsoft.com/office/powerpoint/2010/main" val="34315765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1B6C1-81B7-4107-BE06-EACA93811AB6}"/>
              </a:ext>
            </a:extLst>
          </p:cNvPr>
          <p:cNvSpPr>
            <a:spLocks noGrp="1"/>
          </p:cNvSpPr>
          <p:nvPr>
            <p:ph type="title"/>
          </p:nvPr>
        </p:nvSpPr>
        <p:spPr>
          <a:xfrm>
            <a:off x="804672" y="802955"/>
            <a:ext cx="4977976" cy="1454051"/>
          </a:xfrm>
        </p:spPr>
        <p:txBody>
          <a:bodyPr>
            <a:normAutofit/>
          </a:bodyPr>
          <a:lstStyle/>
          <a:p>
            <a:r>
              <a:rPr lang="sv-SE" dirty="0"/>
              <a:t>Pengar till lagkassan?</a:t>
            </a:r>
          </a:p>
        </p:txBody>
      </p:sp>
      <p:sp>
        <p:nvSpPr>
          <p:cNvPr id="3" name="Content Placeholder 2">
            <a:extLst>
              <a:ext uri="{FF2B5EF4-FFF2-40B4-BE49-F238E27FC236}">
                <a16:creationId xmlns:a16="http://schemas.microsoft.com/office/drawing/2014/main" id="{A8B3C591-8923-4F89-A539-E11372961A1E}"/>
              </a:ext>
            </a:extLst>
          </p:cNvPr>
          <p:cNvSpPr>
            <a:spLocks noGrp="1"/>
          </p:cNvSpPr>
          <p:nvPr>
            <p:ph idx="1"/>
          </p:nvPr>
        </p:nvSpPr>
        <p:spPr>
          <a:xfrm>
            <a:off x="490193" y="1715678"/>
            <a:ext cx="6834632" cy="4920792"/>
          </a:xfrm>
        </p:spPr>
        <p:txBody>
          <a:bodyPr anchor="ctr">
            <a:normAutofit lnSpcReduction="10000"/>
          </a:bodyPr>
          <a:lstStyle/>
          <a:p>
            <a:r>
              <a:rPr lang="sv-SE" sz="1600" b="1" dirty="0">
                <a:solidFill>
                  <a:srgbClr val="000000"/>
                </a:solidFill>
              </a:rPr>
              <a:t>Idrottsrabatten (faktureras med medlemsavgiften)</a:t>
            </a:r>
          </a:p>
          <a:p>
            <a:pPr lvl="1"/>
            <a:r>
              <a:rPr lang="sv-SE" sz="1200" dirty="0">
                <a:solidFill>
                  <a:srgbClr val="000000"/>
                </a:solidFill>
              </a:rPr>
              <a:t>2 ggr per år (april och oktober)</a:t>
            </a:r>
          </a:p>
          <a:p>
            <a:pPr lvl="1"/>
            <a:r>
              <a:rPr lang="sv-SE" sz="1200" dirty="0">
                <a:solidFill>
                  <a:srgbClr val="000000"/>
                </a:solidFill>
              </a:rPr>
              <a:t>Halva intäkten går till lagkassan</a:t>
            </a:r>
          </a:p>
          <a:p>
            <a:pPr lvl="1"/>
            <a:r>
              <a:rPr lang="sv-SE" sz="1200" dirty="0">
                <a:solidFill>
                  <a:srgbClr val="000000"/>
                </a:solidFill>
              </a:rPr>
              <a:t>Varje häfte kostar 100:-</a:t>
            </a:r>
          </a:p>
          <a:p>
            <a:pPr lvl="1"/>
            <a:r>
              <a:rPr lang="sv-SE" sz="1200" dirty="0">
                <a:solidFill>
                  <a:srgbClr val="000000"/>
                </a:solidFill>
              </a:rPr>
              <a:t>Minsta antal: 5st per hushåll (betala för 4 st)</a:t>
            </a:r>
          </a:p>
          <a:p>
            <a:r>
              <a:rPr lang="sv-SE" sz="1600" b="1" dirty="0">
                <a:solidFill>
                  <a:srgbClr val="000000"/>
                </a:solidFill>
              </a:rPr>
              <a:t>Sponsring</a:t>
            </a:r>
          </a:p>
          <a:p>
            <a:pPr lvl="1"/>
            <a:r>
              <a:rPr lang="sv-SE" sz="1300" dirty="0">
                <a:solidFill>
                  <a:srgbClr val="000000"/>
                </a:solidFill>
              </a:rPr>
              <a:t>15% av intäkten till lagkassan för rekrytering av nya sponsorer</a:t>
            </a:r>
          </a:p>
          <a:p>
            <a:pPr lvl="1"/>
            <a:r>
              <a:rPr lang="sv-SE" sz="1300" dirty="0">
                <a:solidFill>
                  <a:srgbClr val="000000"/>
                </a:solidFill>
              </a:rPr>
              <a:t>Lagen får inte ha egna sponsorer (tex tryck på tröja etc.)</a:t>
            </a:r>
          </a:p>
          <a:p>
            <a:pPr lvl="1"/>
            <a:r>
              <a:rPr lang="sv-SE" sz="1300" dirty="0">
                <a:solidFill>
                  <a:srgbClr val="000000"/>
                </a:solidFill>
              </a:rPr>
              <a:t>Ta kontakt med sponsorgruppen (Ali Moosavifar) innan ni kontaktar företag</a:t>
            </a:r>
          </a:p>
          <a:p>
            <a:r>
              <a:rPr lang="sv-SE" sz="1600" b="1" dirty="0">
                <a:solidFill>
                  <a:srgbClr val="000000"/>
                </a:solidFill>
              </a:rPr>
              <a:t>Kiosk</a:t>
            </a:r>
          </a:p>
          <a:p>
            <a:pPr lvl="1"/>
            <a:r>
              <a:rPr lang="sv-SE" sz="1400" dirty="0">
                <a:solidFill>
                  <a:srgbClr val="000000"/>
                </a:solidFill>
              </a:rPr>
              <a:t>Kioskintäkter delas lika mellan alla lag på schemalagda dagar. </a:t>
            </a:r>
          </a:p>
          <a:p>
            <a:pPr lvl="1"/>
            <a:r>
              <a:rPr lang="sv-SE" sz="1400" dirty="0">
                <a:solidFill>
                  <a:srgbClr val="000000"/>
                </a:solidFill>
              </a:rPr>
              <a:t>1/3 av intäkten går till lagkassan (ej schamalagda dagar)</a:t>
            </a:r>
          </a:p>
          <a:p>
            <a:r>
              <a:rPr lang="sv-SE" sz="1600" b="1" dirty="0">
                <a:solidFill>
                  <a:srgbClr val="000000"/>
                </a:solidFill>
              </a:rPr>
              <a:t>Övrig försäljning</a:t>
            </a:r>
          </a:p>
          <a:p>
            <a:pPr lvl="1"/>
            <a:r>
              <a:rPr lang="sv-SE" sz="1200" dirty="0">
                <a:solidFill>
                  <a:srgbClr val="000000"/>
                </a:solidFill>
              </a:rPr>
              <a:t>Bingolotto uppsitarkväll 23 dec. (1/2 av intäkter går till laget)</a:t>
            </a:r>
          </a:p>
          <a:p>
            <a:pPr lvl="1"/>
            <a:r>
              <a:rPr lang="sv-SE" sz="1200" dirty="0">
                <a:solidFill>
                  <a:srgbClr val="000000"/>
                </a:solidFill>
              </a:rPr>
              <a:t>Alla intäkter går till lagkassan, tex strandstädning, städning/läger på Öddö</a:t>
            </a:r>
          </a:p>
        </p:txBody>
      </p:sp>
      <p:sp>
        <p:nvSpPr>
          <p:cNvPr id="8" name="Rectangle: Rounded Corners 7">
            <a:extLst>
              <a:ext uri="{FF2B5EF4-FFF2-40B4-BE49-F238E27FC236}">
                <a16:creationId xmlns:a16="http://schemas.microsoft.com/office/drawing/2014/main" id="{18C03556-18E5-441F-966E-853EFF72B2FB}"/>
              </a:ext>
            </a:extLst>
          </p:cNvPr>
          <p:cNvSpPr/>
          <p:nvPr/>
        </p:nvSpPr>
        <p:spPr>
          <a:xfrm>
            <a:off x="7324825" y="3244911"/>
            <a:ext cx="4291343" cy="30592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err="1"/>
              <a:t>Hur</a:t>
            </a:r>
            <a:r>
              <a:rPr lang="en-US" sz="3600" dirty="0"/>
              <a:t> </a:t>
            </a:r>
            <a:r>
              <a:rPr lang="en-US" sz="3600" dirty="0" err="1"/>
              <a:t>kan</a:t>
            </a:r>
            <a:r>
              <a:rPr lang="en-US" sz="3600" dirty="0"/>
              <a:t> Ni </a:t>
            </a:r>
            <a:r>
              <a:rPr lang="en-US" sz="3600" dirty="0" err="1"/>
              <a:t>bidra</a:t>
            </a:r>
            <a:r>
              <a:rPr lang="en-US" sz="3600" dirty="0"/>
              <a:t> till </a:t>
            </a:r>
            <a:r>
              <a:rPr lang="en-US" sz="3600" dirty="0" err="1"/>
              <a:t>att</a:t>
            </a:r>
            <a:r>
              <a:rPr lang="en-US" sz="3600" dirty="0"/>
              <a:t> </a:t>
            </a:r>
            <a:r>
              <a:rPr lang="en-US" sz="3600" dirty="0" err="1"/>
              <a:t>laget</a:t>
            </a:r>
            <a:r>
              <a:rPr lang="en-US" sz="3600" dirty="0"/>
              <a:t> </a:t>
            </a:r>
            <a:r>
              <a:rPr lang="en-US" sz="3600" dirty="0" err="1"/>
              <a:t>får</a:t>
            </a:r>
            <a:r>
              <a:rPr lang="en-US" sz="3600" dirty="0"/>
              <a:t> </a:t>
            </a:r>
            <a:r>
              <a:rPr lang="en-US" sz="3600" dirty="0" err="1"/>
              <a:t>pengar</a:t>
            </a:r>
            <a:r>
              <a:rPr lang="en-US" sz="3600" dirty="0"/>
              <a:t> till </a:t>
            </a:r>
            <a:r>
              <a:rPr lang="en-US" sz="3600" dirty="0" err="1"/>
              <a:t>roliga</a:t>
            </a:r>
            <a:r>
              <a:rPr lang="en-US" sz="3600" dirty="0"/>
              <a:t> </a:t>
            </a:r>
            <a:r>
              <a:rPr lang="en-US" sz="3600" dirty="0" err="1"/>
              <a:t>aktiviteter</a:t>
            </a:r>
            <a:r>
              <a:rPr lang="en-US" sz="3600" dirty="0"/>
              <a:t>?</a:t>
            </a:r>
          </a:p>
        </p:txBody>
      </p:sp>
      <p:pic>
        <p:nvPicPr>
          <p:cNvPr id="6" name="Picture 5">
            <a:extLst>
              <a:ext uri="{FF2B5EF4-FFF2-40B4-BE49-F238E27FC236}">
                <a16:creationId xmlns:a16="http://schemas.microsoft.com/office/drawing/2014/main" id="{270A2ED4-14D0-4293-9D9F-A0E012BA1174}"/>
              </a:ext>
            </a:extLst>
          </p:cNvPr>
          <p:cNvPicPr>
            <a:picLocks noChangeAspect="1"/>
          </p:cNvPicPr>
          <p:nvPr/>
        </p:nvPicPr>
        <p:blipFill>
          <a:blip r:embed="rId2"/>
          <a:stretch>
            <a:fillRect/>
          </a:stretch>
        </p:blipFill>
        <p:spPr>
          <a:xfrm>
            <a:off x="6096000" y="221530"/>
            <a:ext cx="3400424" cy="2852737"/>
          </a:xfrm>
          <a:prstGeom prst="rect">
            <a:avLst/>
          </a:prstGeom>
        </p:spPr>
      </p:pic>
    </p:spTree>
    <p:extLst>
      <p:ext uri="{BB962C8B-B14F-4D97-AF65-F5344CB8AC3E}">
        <p14:creationId xmlns:p14="http://schemas.microsoft.com/office/powerpoint/2010/main" val="22257082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Bilderesultat for facebook">
            <a:hlinkClick r:id="rId2"/>
            <a:extLst>
              <a:ext uri="{FF2B5EF4-FFF2-40B4-BE49-F238E27FC236}">
                <a16:creationId xmlns:a16="http://schemas.microsoft.com/office/drawing/2014/main" id="{4B4EF1D4-1B47-4912-9536-862BA6A4D3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85837"/>
            <a:ext cx="4286250" cy="151447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5D657E5D-4C41-48FD-B31B-C8C776852E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904985"/>
            <a:ext cx="5331417" cy="2271978"/>
          </a:xfrm>
          <a:prstGeom prst="rect">
            <a:avLst/>
          </a:prstGeom>
        </p:spPr>
      </p:pic>
      <p:sp>
        <p:nvSpPr>
          <p:cNvPr id="3" name="Content Placeholder 2">
            <a:extLst>
              <a:ext uri="{FF2B5EF4-FFF2-40B4-BE49-F238E27FC236}">
                <a16:creationId xmlns:a16="http://schemas.microsoft.com/office/drawing/2014/main" id="{352C2129-971A-421C-8026-9ED2ECA6EADC}"/>
              </a:ext>
            </a:extLst>
          </p:cNvPr>
          <p:cNvSpPr>
            <a:spLocks noGrp="1"/>
          </p:cNvSpPr>
          <p:nvPr>
            <p:ph idx="1"/>
          </p:nvPr>
        </p:nvSpPr>
        <p:spPr>
          <a:xfrm>
            <a:off x="362857" y="478971"/>
            <a:ext cx="10990943" cy="5697992"/>
          </a:xfrm>
        </p:spPr>
        <p:txBody>
          <a:bodyPr vert="horz" lIns="91440" tIns="45720" rIns="91440" bIns="45720" rtlCol="0" anchor="t">
            <a:normAutofit/>
          </a:bodyPr>
          <a:lstStyle/>
          <a:p>
            <a:pPr marL="0" indent="0">
              <a:buNone/>
            </a:pPr>
            <a:r>
              <a:rPr lang="sv-SE" sz="5400" dirty="0"/>
              <a:t>Följ</a:t>
            </a:r>
            <a:r>
              <a:rPr lang="nb-NO" sz="5400" dirty="0"/>
              <a:t> oss på</a:t>
            </a:r>
          </a:p>
          <a:p>
            <a:pPr marL="0" indent="0">
              <a:buNone/>
            </a:pPr>
            <a:endParaRPr lang="nb-NO" sz="5400" dirty="0"/>
          </a:p>
          <a:p>
            <a:pPr marL="0" indent="0">
              <a:buNone/>
            </a:pPr>
            <a:endParaRPr lang="nb-NO" dirty="0"/>
          </a:p>
          <a:p>
            <a:pPr marL="0" indent="0">
              <a:buNone/>
            </a:pPr>
            <a:endParaRPr lang="nb-NO" dirty="0"/>
          </a:p>
          <a:p>
            <a:pPr marL="0" indent="0">
              <a:buNone/>
            </a:pPr>
            <a:r>
              <a:rPr lang="nb-NO" dirty="0"/>
              <a:t>@ifkstromstad </a:t>
            </a:r>
            <a:r>
              <a:rPr lang="nb-NO" dirty="0">
                <a:hlinkClick r:id="rId5"/>
              </a:rPr>
              <a:t>https://www.facebook.com/ifkstromstad</a:t>
            </a:r>
            <a:r>
              <a:rPr lang="nb-NO" dirty="0"/>
              <a:t> </a:t>
            </a:r>
          </a:p>
          <a:p>
            <a:pPr marL="0" indent="0">
              <a:buNone/>
            </a:pPr>
            <a:endParaRPr lang="nb-NO" dirty="0"/>
          </a:p>
          <a:p>
            <a:pPr marL="0" indent="0">
              <a:buNone/>
            </a:pPr>
            <a:endParaRPr lang="nb-NO" dirty="0"/>
          </a:p>
          <a:p>
            <a:pPr marL="0" indent="0">
              <a:buNone/>
            </a:pPr>
            <a:endParaRPr lang="nb-NO" dirty="0"/>
          </a:p>
          <a:p>
            <a:pPr marL="0" indent="0">
              <a:buNone/>
            </a:pPr>
            <a:endParaRPr lang="nb-NO" dirty="0"/>
          </a:p>
          <a:p>
            <a:pPr marL="0" indent="0">
              <a:buNone/>
            </a:pPr>
            <a:endParaRPr lang="nb-NO" dirty="0"/>
          </a:p>
          <a:p>
            <a:pPr marL="0" indent="0">
              <a:buNone/>
            </a:pPr>
            <a:r>
              <a:rPr lang="nb-NO" dirty="0"/>
              <a:t>@ifkstd1907    </a:t>
            </a:r>
            <a:r>
              <a:rPr lang="nb-NO" dirty="0">
                <a:hlinkClick r:id="rId6"/>
              </a:rPr>
              <a:t>https://www.instagram.com/ifkstd1907</a:t>
            </a:r>
            <a:r>
              <a:rPr lang="nb-NO" dirty="0"/>
              <a:t> </a:t>
            </a:r>
          </a:p>
        </p:txBody>
      </p:sp>
      <p:pic>
        <p:nvPicPr>
          <p:cNvPr id="9" name="Picture 8">
            <a:extLst>
              <a:ext uri="{FF2B5EF4-FFF2-40B4-BE49-F238E27FC236}">
                <a16:creationId xmlns:a16="http://schemas.microsoft.com/office/drawing/2014/main" id="{261CEA7D-95D2-462E-A910-2E2C0E020103}"/>
              </a:ext>
            </a:extLst>
          </p:cNvPr>
          <p:cNvPicPr>
            <a:picLocks noChangeAspect="1"/>
          </p:cNvPicPr>
          <p:nvPr/>
        </p:nvPicPr>
        <p:blipFill>
          <a:blip r:embed="rId7"/>
          <a:stretch>
            <a:fillRect/>
          </a:stretch>
        </p:blipFill>
        <p:spPr>
          <a:xfrm>
            <a:off x="6623787" y="377371"/>
            <a:ext cx="2815946" cy="3193925"/>
          </a:xfrm>
          <a:prstGeom prst="rect">
            <a:avLst/>
          </a:prstGeom>
        </p:spPr>
      </p:pic>
      <p:sp>
        <p:nvSpPr>
          <p:cNvPr id="4" name="Rectangle: Rounded Corners 3">
            <a:extLst>
              <a:ext uri="{FF2B5EF4-FFF2-40B4-BE49-F238E27FC236}">
                <a16:creationId xmlns:a16="http://schemas.microsoft.com/office/drawing/2014/main" id="{85E18759-5A39-47B0-913C-41059B9384C4}"/>
              </a:ext>
            </a:extLst>
          </p:cNvPr>
          <p:cNvSpPr/>
          <p:nvPr/>
        </p:nvSpPr>
        <p:spPr>
          <a:xfrm>
            <a:off x="6096000" y="142043"/>
            <a:ext cx="3545150" cy="23532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Hemsida</a:t>
            </a:r>
            <a:r>
              <a:rPr lang="en-US" dirty="0"/>
              <a:t>: www.ifkstromstad.se</a:t>
            </a:r>
          </a:p>
        </p:txBody>
      </p:sp>
    </p:spTree>
    <p:extLst>
      <p:ext uri="{BB962C8B-B14F-4D97-AF65-F5344CB8AC3E}">
        <p14:creationId xmlns:p14="http://schemas.microsoft.com/office/powerpoint/2010/main" val="18214984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10">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C2073B97-B036-4F6A-9DDD-1A54CF7DCA5D}"/>
              </a:ext>
            </a:extLst>
          </p:cNvPr>
          <p:cNvSpPr txBox="1">
            <a:spLocks noGrp="1"/>
          </p:cNvSpPr>
          <p:nvPr>
            <p:ph idx="1"/>
          </p:nvPr>
        </p:nvSpPr>
        <p:spPr>
          <a:xfrm>
            <a:off x="1117101" y="1704994"/>
            <a:ext cx="9754583" cy="4737805"/>
          </a:xfrm>
        </p:spPr>
        <p:txBody>
          <a:bodyPr>
            <a:normAutofit fontScale="70000" lnSpcReduction="20000"/>
          </a:bodyPr>
          <a:lstStyle/>
          <a:p>
            <a:pPr marL="0" lvl="0" indent="0">
              <a:lnSpc>
                <a:spcPct val="40000"/>
              </a:lnSpc>
              <a:buNone/>
            </a:pPr>
            <a:endParaRPr lang="sv-SE" sz="1800" dirty="0"/>
          </a:p>
          <a:p>
            <a:pPr algn="l">
              <a:buFont typeface="Arial" panose="020B0604020202020204" pitchFamily="34" charset="0"/>
              <a:buChar char="•"/>
            </a:pPr>
            <a:r>
              <a:rPr lang="sv-SE" sz="2200" b="0" i="0" dirty="0">
                <a:solidFill>
                  <a:srgbClr val="333333"/>
                </a:solidFill>
                <a:effectLst/>
                <a:latin typeface="Tahoma" panose="020B0604030504040204" pitchFamily="34" charset="0"/>
              </a:rPr>
              <a:t>Svara på kallelser i tid. Det ger bättre förutsättningar för planering av träning och match</a:t>
            </a:r>
          </a:p>
          <a:p>
            <a:pPr algn="l">
              <a:buFont typeface="Arial" panose="020B0604020202020204" pitchFamily="34" charset="0"/>
              <a:buChar char="•"/>
            </a:pPr>
            <a:r>
              <a:rPr lang="sv-SE" sz="2200" b="0" i="0" dirty="0">
                <a:solidFill>
                  <a:srgbClr val="333333"/>
                </a:solidFill>
                <a:effectLst/>
                <a:latin typeface="Tahoma" panose="020B0604030504040204" pitchFamily="34" charset="0"/>
              </a:rPr>
              <a:t>Se till att ert barn kommer i tid till träningen</a:t>
            </a:r>
          </a:p>
          <a:p>
            <a:pPr algn="l">
              <a:buFont typeface="Arial" panose="020B0604020202020204" pitchFamily="34" charset="0"/>
              <a:buChar char="•"/>
            </a:pPr>
            <a:r>
              <a:rPr lang="sv-SE" sz="2200" b="0" i="0" dirty="0">
                <a:solidFill>
                  <a:srgbClr val="333333"/>
                </a:solidFill>
                <a:effectLst/>
                <a:latin typeface="Tahoma" panose="020B0604030504040204" pitchFamily="34" charset="0"/>
              </a:rPr>
              <a:t>Låt ert barn byta om och duscha på ”Vallen” när tillfälle ges. Då hinner vi prata om annat med kompisarna innan och efter träning</a:t>
            </a:r>
          </a:p>
          <a:p>
            <a:pPr algn="l">
              <a:buFont typeface="Arial" panose="020B0604020202020204" pitchFamily="34" charset="0"/>
              <a:buChar char="•"/>
            </a:pPr>
            <a:r>
              <a:rPr lang="sv-SE" sz="2200" b="0" i="0" dirty="0">
                <a:solidFill>
                  <a:srgbClr val="333333"/>
                </a:solidFill>
                <a:effectLst/>
                <a:latin typeface="Tahoma" panose="020B0604030504040204" pitchFamily="34" charset="0"/>
              </a:rPr>
              <a:t>Se till att barnen har rätt utrustning samt kläder efter väder med sig</a:t>
            </a:r>
          </a:p>
          <a:p>
            <a:pPr algn="l">
              <a:buFont typeface="Arial" panose="020B0604020202020204" pitchFamily="34" charset="0"/>
              <a:buChar char="•"/>
            </a:pPr>
            <a:r>
              <a:rPr lang="sv-SE" sz="2200" i="0" dirty="0">
                <a:solidFill>
                  <a:srgbClr val="333333"/>
                </a:solidFill>
                <a:effectLst/>
                <a:latin typeface="Tahoma" panose="020B0604030504040204" pitchFamily="34" charset="0"/>
              </a:rPr>
              <a:t>Se till att barnen har mat i magen samt en vilja att träna. Vi utesluter godis, dricka, kakor mm i samband med träningar och match</a:t>
            </a:r>
          </a:p>
          <a:p>
            <a:pPr algn="l">
              <a:buFont typeface="Arial" panose="020B0604020202020204" pitchFamily="34" charset="0"/>
              <a:buChar char="•"/>
            </a:pPr>
            <a:r>
              <a:rPr lang="sv-SE" sz="2200" b="0" i="0" dirty="0">
                <a:solidFill>
                  <a:srgbClr val="333333"/>
                </a:solidFill>
                <a:effectLst/>
                <a:latin typeface="Tahoma" panose="020B0604030504040204" pitchFamily="34" charset="0"/>
              </a:rPr>
              <a:t>Som förälder stöttar du alla spelare i med- och motgång. Uppmuntra och ge beröm</a:t>
            </a:r>
          </a:p>
          <a:p>
            <a:pPr algn="l">
              <a:buFont typeface="Arial" panose="020B0604020202020204" pitchFamily="34" charset="0"/>
              <a:buChar char="•"/>
            </a:pPr>
            <a:r>
              <a:rPr lang="sv-SE" sz="2200" b="0" i="0" dirty="0">
                <a:solidFill>
                  <a:srgbClr val="333333"/>
                </a:solidFill>
                <a:effectLst/>
                <a:latin typeface="Tahoma" panose="020B0604030504040204" pitchFamily="34" charset="0"/>
              </a:rPr>
              <a:t>Heja gärna på laget men låt oss ledare leda och coacha</a:t>
            </a:r>
          </a:p>
          <a:p>
            <a:pPr algn="l">
              <a:buFont typeface="Arial" panose="020B0604020202020204" pitchFamily="34" charset="0"/>
              <a:buChar char="•"/>
            </a:pPr>
            <a:r>
              <a:rPr lang="sv-SE" sz="2200" i="0" dirty="0">
                <a:solidFill>
                  <a:srgbClr val="333333"/>
                </a:solidFill>
                <a:effectLst/>
                <a:latin typeface="Tahoma" panose="020B0604030504040204" pitchFamily="34" charset="0"/>
              </a:rPr>
              <a:t>Respektera domarens beslut</a:t>
            </a:r>
          </a:p>
          <a:p>
            <a:pPr algn="l">
              <a:buFont typeface="Arial" panose="020B0604020202020204" pitchFamily="34" charset="0"/>
              <a:buChar char="•"/>
            </a:pPr>
            <a:r>
              <a:rPr lang="sv-SE" sz="2200" i="0" dirty="0">
                <a:solidFill>
                  <a:srgbClr val="333333"/>
                </a:solidFill>
                <a:effectLst/>
                <a:latin typeface="Tahoma" panose="020B0604030504040204" pitchFamily="34" charset="0"/>
              </a:rPr>
              <a:t>Föräldrar står på motsatt sida som avbytarna. Ledarna i tekniska zonen bör ha klubbkläder.</a:t>
            </a:r>
          </a:p>
          <a:p>
            <a:pPr algn="l">
              <a:buFont typeface="Arial" panose="020B0604020202020204" pitchFamily="34" charset="0"/>
              <a:buChar char="•"/>
            </a:pPr>
            <a:r>
              <a:rPr lang="sv-SE" sz="2200" b="0" i="0" dirty="0">
                <a:solidFill>
                  <a:srgbClr val="333333"/>
                </a:solidFill>
                <a:effectLst/>
                <a:latin typeface="Tahoma" panose="020B0604030504040204" pitchFamily="34" charset="0"/>
              </a:rPr>
              <a:t>Tänk på att det är ditt barn som spelar fotboll och inte du</a:t>
            </a:r>
          </a:p>
          <a:p>
            <a:pPr algn="l">
              <a:buFont typeface="Arial" panose="020B0604020202020204" pitchFamily="34" charset="0"/>
              <a:buChar char="•"/>
            </a:pPr>
            <a:r>
              <a:rPr lang="sv-SE" sz="2200" b="0" i="0" dirty="0">
                <a:solidFill>
                  <a:srgbClr val="333333"/>
                </a:solidFill>
                <a:effectLst/>
                <a:latin typeface="Tahoma" panose="020B0604030504040204" pitchFamily="34" charset="0"/>
              </a:rPr>
              <a:t>Som förälder ställer man upp och hjälper till med de uppgifter som man blir tilldelad. Skulle man få förhinder ansvarar man att någon annan gör uppgiften. Det kan vara att sälja i kiosken, köra till borta matcher, eller </a:t>
            </a:r>
            <a:r>
              <a:rPr lang="sv-SE" sz="2200" b="0" i="0" u="none" strike="noStrike" dirty="0">
                <a:solidFill>
                  <a:srgbClr val="004499"/>
                </a:solidFill>
                <a:effectLst/>
                <a:latin typeface="Tahoma" panose="020B0604030504040204" pitchFamily="34" charset="0"/>
                <a:hlinkClick r:id="rId2"/>
              </a:rPr>
              <a:t>kona upp planen</a:t>
            </a:r>
            <a:r>
              <a:rPr lang="sv-SE" sz="2200" b="0" i="0" dirty="0">
                <a:solidFill>
                  <a:srgbClr val="333333"/>
                </a:solidFill>
                <a:effectLst/>
                <a:latin typeface="Tahoma" panose="020B0604030504040204" pitchFamily="34" charset="0"/>
              </a:rPr>
              <a:t> till exempel.</a:t>
            </a:r>
          </a:p>
          <a:p>
            <a:pPr marL="200660" lvl="1" indent="0">
              <a:buNone/>
            </a:pPr>
            <a:endParaRPr lang="sv-SE" dirty="0">
              <a:cs typeface="Calibri"/>
            </a:endParaRPr>
          </a:p>
          <a:p>
            <a:pPr marL="383540" lvl="1">
              <a:buFont typeface="Arial" pitchFamily="34"/>
              <a:buChar char="•"/>
            </a:pPr>
            <a:endParaRPr lang="sv-SE" dirty="0">
              <a:cs typeface="Calibri"/>
            </a:endParaRPr>
          </a:p>
          <a:p>
            <a:pPr marL="383540" lvl="1">
              <a:buFont typeface="Arial" pitchFamily="34"/>
              <a:buChar char="•"/>
            </a:pPr>
            <a:endParaRPr lang="sv-SE" dirty="0">
              <a:cs typeface="Calibri"/>
            </a:endParaRPr>
          </a:p>
          <a:p>
            <a:pPr marL="383540" lvl="1">
              <a:buFont typeface="Arial" pitchFamily="34"/>
              <a:buChar char="•"/>
            </a:pPr>
            <a:endParaRPr lang="sv-SE" dirty="0">
              <a:cs typeface="Calibri"/>
            </a:endParaRPr>
          </a:p>
          <a:p>
            <a:pPr>
              <a:lnSpc>
                <a:spcPct val="80000"/>
              </a:lnSpc>
            </a:pPr>
            <a:endParaRPr lang="sv-SE" dirty="0">
              <a:cs typeface="Calibri"/>
            </a:endParaRPr>
          </a:p>
        </p:txBody>
      </p:sp>
      <p:sp>
        <p:nvSpPr>
          <p:cNvPr id="5" name="Rubrik 4">
            <a:extLst>
              <a:ext uri="{FF2B5EF4-FFF2-40B4-BE49-F238E27FC236}">
                <a16:creationId xmlns:a16="http://schemas.microsoft.com/office/drawing/2014/main" id="{A31F8979-05D5-8E45-8995-F0D6AEC3846B}"/>
              </a:ext>
            </a:extLst>
          </p:cNvPr>
          <p:cNvSpPr>
            <a:spLocks noGrp="1"/>
          </p:cNvSpPr>
          <p:nvPr>
            <p:ph type="title"/>
          </p:nvPr>
        </p:nvSpPr>
        <p:spPr>
          <a:xfrm>
            <a:off x="1117101" y="338622"/>
            <a:ext cx="9183352" cy="1127298"/>
          </a:xfrm>
        </p:spPr>
        <p:txBody>
          <a:bodyPr/>
          <a:lstStyle/>
          <a:p>
            <a:r>
              <a:rPr lang="sv-SE"/>
              <a:t>Att vara fotbollsförälder innebär:</a:t>
            </a:r>
          </a:p>
        </p:txBody>
      </p:sp>
    </p:spTree>
    <p:extLst>
      <p:ext uri="{BB962C8B-B14F-4D97-AF65-F5344CB8AC3E}">
        <p14:creationId xmlns:p14="http://schemas.microsoft.com/office/powerpoint/2010/main" val="13568817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5">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B95A684-C8C4-4069-89E2-DF123AABE9F9}"/>
              </a:ext>
            </a:extLst>
          </p:cNvPr>
          <p:cNvSpPr txBox="1">
            <a:spLocks noGrp="1"/>
          </p:cNvSpPr>
          <p:nvPr>
            <p:ph type="title"/>
          </p:nvPr>
        </p:nvSpPr>
        <p:spPr>
          <a:xfrm>
            <a:off x="1097280" y="286600"/>
            <a:ext cx="10058400" cy="1450759"/>
          </a:xfrm>
        </p:spPr>
        <p:txBody>
          <a:bodyPr>
            <a:normAutofit/>
          </a:bodyPr>
          <a:lstStyle/>
          <a:p>
            <a:pPr lvl="0"/>
            <a:r>
              <a:rPr lang="sv-SE" sz="4000" dirty="0"/>
              <a:t>Träningar</a:t>
            </a:r>
          </a:p>
        </p:txBody>
      </p:sp>
      <p:sp>
        <p:nvSpPr>
          <p:cNvPr id="3" name="Platshållare för innehåll 2">
            <a:extLst>
              <a:ext uri="{FF2B5EF4-FFF2-40B4-BE49-F238E27FC236}">
                <a16:creationId xmlns:a16="http://schemas.microsoft.com/office/drawing/2014/main" id="{78605EE8-47DB-4413-A599-DE4C00B6C893}"/>
              </a:ext>
            </a:extLst>
          </p:cNvPr>
          <p:cNvSpPr txBox="1">
            <a:spLocks noGrp="1"/>
          </p:cNvSpPr>
          <p:nvPr>
            <p:ph idx="1"/>
          </p:nvPr>
        </p:nvSpPr>
        <p:spPr>
          <a:xfrm>
            <a:off x="1353069" y="2042322"/>
            <a:ext cx="10058400" cy="4378869"/>
          </a:xfrm>
        </p:spPr>
        <p:txBody>
          <a:bodyPr>
            <a:normAutofit fontScale="85000" lnSpcReduction="20000"/>
          </a:bodyPr>
          <a:lstStyle/>
          <a:p>
            <a:pPr marL="0" lvl="0" indent="0">
              <a:lnSpc>
                <a:spcPct val="50000"/>
              </a:lnSpc>
              <a:buNone/>
            </a:pPr>
            <a:r>
              <a:rPr lang="sv-SE" b="1" dirty="0"/>
              <a:t> </a:t>
            </a:r>
          </a:p>
          <a:p>
            <a:pPr lvl="0">
              <a:lnSpc>
                <a:spcPct val="50000"/>
              </a:lnSpc>
              <a:buFont typeface="Arial" pitchFamily="34"/>
              <a:buChar char="•"/>
            </a:pPr>
            <a:r>
              <a:rPr lang="sv-SE" b="1" dirty="0"/>
              <a:t>Våra 4 k:n  </a:t>
            </a:r>
          </a:p>
          <a:p>
            <a:pPr marL="383540" lvl="1">
              <a:lnSpc>
                <a:spcPct val="100000"/>
              </a:lnSpc>
              <a:buFont typeface="Arial" pitchFamily="34"/>
              <a:buChar char="•"/>
            </a:pPr>
            <a:r>
              <a:rPr lang="sv-SE" dirty="0"/>
              <a:t>Kamratskap, vi respekterar alla, är goda kamrater, peppar och berömmer varandra istället för att gnälla på varandra. </a:t>
            </a:r>
            <a:endParaRPr lang="sv-SE" dirty="0">
              <a:cs typeface="Calibri"/>
            </a:endParaRPr>
          </a:p>
          <a:p>
            <a:pPr marL="383540" lvl="1">
              <a:lnSpc>
                <a:spcPct val="100000"/>
              </a:lnSpc>
              <a:buFont typeface="Arial" pitchFamily="34"/>
              <a:buChar char="•"/>
            </a:pPr>
            <a:r>
              <a:rPr lang="sv-SE" dirty="0"/>
              <a:t>Kämpa, vi gör alltid vårt bästa och ger inte upp.</a:t>
            </a:r>
            <a:endParaRPr lang="sv-SE" dirty="0">
              <a:cs typeface="Calibri"/>
            </a:endParaRPr>
          </a:p>
          <a:p>
            <a:pPr marL="383540" lvl="1">
              <a:lnSpc>
                <a:spcPct val="100000"/>
              </a:lnSpc>
              <a:buFont typeface="Arial" pitchFamily="34"/>
              <a:buChar char="•"/>
            </a:pPr>
            <a:r>
              <a:rPr lang="sv-SE" dirty="0"/>
              <a:t>Kunskap, vi lär oss massa olika färdigheter, på träning testar vi och vi vågar misslyckas. Vi är på träning för att lära oss fotboll. Lägger andra diskussioner åt sidan. Vi lyssnar på ledarnas instruktioner.</a:t>
            </a:r>
            <a:endParaRPr lang="sv-SE" dirty="0">
              <a:cs typeface="Calibri"/>
            </a:endParaRPr>
          </a:p>
          <a:p>
            <a:pPr marL="383540" lvl="1">
              <a:lnSpc>
                <a:spcPct val="100000"/>
              </a:lnSpc>
              <a:buFont typeface="Arial" pitchFamily="34"/>
              <a:buChar char="•"/>
            </a:pPr>
            <a:r>
              <a:rPr lang="sv-SE" dirty="0"/>
              <a:t>Kul, det är viktigt att vi har kul tillsammans, se till att både du och kompisen har kul på träningen så alla längtar till nästa träning. </a:t>
            </a:r>
            <a:endParaRPr lang="sv-SE" dirty="0">
              <a:cs typeface="Calibri"/>
            </a:endParaRPr>
          </a:p>
          <a:p>
            <a:pPr marL="200660" lvl="1" indent="0">
              <a:lnSpc>
                <a:spcPct val="100000"/>
              </a:lnSpc>
              <a:buNone/>
            </a:pPr>
            <a:endParaRPr lang="sv-SE" b="1" dirty="0">
              <a:cs typeface="Calibri"/>
            </a:endParaRPr>
          </a:p>
          <a:p>
            <a:pPr marL="200660" lvl="1" indent="0">
              <a:lnSpc>
                <a:spcPct val="100000"/>
              </a:lnSpc>
              <a:buNone/>
            </a:pPr>
            <a:r>
              <a:rPr lang="sv-SE" b="1" dirty="0"/>
              <a:t>Träningsupplägg;</a:t>
            </a:r>
            <a:endParaRPr lang="sv-SE" b="1" dirty="0">
              <a:cs typeface="Calibri"/>
            </a:endParaRPr>
          </a:p>
          <a:p>
            <a:pPr marL="383540" lvl="1">
              <a:lnSpc>
                <a:spcPct val="100000"/>
              </a:lnSpc>
              <a:buFont typeface="Arial" pitchFamily="34"/>
              <a:buChar char="•"/>
            </a:pPr>
            <a:r>
              <a:rPr lang="sv-SE" dirty="0"/>
              <a:t>Genomföra roliga och allsidiga träningar där alla barn är aktiva och har mycket bollkontakt.</a:t>
            </a:r>
            <a:endParaRPr lang="sv-SE" dirty="0">
              <a:cs typeface="Calibri"/>
            </a:endParaRPr>
          </a:p>
          <a:p>
            <a:pPr marL="383540" lvl="1">
              <a:lnSpc>
                <a:spcPct val="100000"/>
              </a:lnSpc>
              <a:buFont typeface="Arial" pitchFamily="34"/>
              <a:buChar char="•"/>
            </a:pPr>
            <a:r>
              <a:rPr lang="sv-SE" dirty="0"/>
              <a:t>50 % av träningstiden är till spel och spelövningar.</a:t>
            </a:r>
            <a:endParaRPr lang="sv-SE" dirty="0">
              <a:cs typeface="Calibri"/>
            </a:endParaRPr>
          </a:p>
          <a:p>
            <a:pPr marL="383540" lvl="1">
              <a:lnSpc>
                <a:spcPct val="100000"/>
              </a:lnSpc>
              <a:buFont typeface="Arial" pitchFamily="34"/>
              <a:buChar char="•"/>
            </a:pPr>
            <a:r>
              <a:rPr lang="sv-SE" dirty="0"/>
              <a:t>Vi blandar in </a:t>
            </a:r>
            <a:r>
              <a:rPr lang="sv-SE" dirty="0" err="1"/>
              <a:t>fotbollsfys</a:t>
            </a:r>
            <a:r>
              <a:rPr lang="sv-SE" dirty="0"/>
              <a:t> i träningen dels för att förbättra spelarnas fysiologiska attribut och dels för skadeförebyggande</a:t>
            </a:r>
            <a:endParaRPr lang="sv-SE" b="1" dirty="0">
              <a:cs typeface="Calibri"/>
            </a:endParaRPr>
          </a:p>
          <a:p>
            <a:pPr marL="383540" lvl="1">
              <a:lnSpc>
                <a:spcPct val="100000"/>
              </a:lnSpc>
              <a:buFont typeface="Arial" pitchFamily="34"/>
              <a:buChar char="•"/>
            </a:pPr>
            <a:r>
              <a:rPr lang="sv-SE" dirty="0"/>
              <a:t>Vi följer </a:t>
            </a:r>
            <a:r>
              <a:rPr lang="sv-SE" dirty="0" err="1"/>
              <a:t>Svff</a:t>
            </a:r>
            <a:r>
              <a:rPr lang="sv-SE" dirty="0"/>
              <a:t> riktlinjer och utbildningsplan: </a:t>
            </a:r>
            <a:endParaRPr lang="sv-SE" dirty="0">
              <a:cs typeface="Calibri"/>
            </a:endParaRPr>
          </a:p>
          <a:p>
            <a:pPr marL="383540" lvl="1">
              <a:lnSpc>
                <a:spcPct val="100000"/>
              </a:lnSpc>
              <a:buFont typeface="Arial" pitchFamily="34"/>
              <a:buChar char="•"/>
            </a:pPr>
            <a:r>
              <a:rPr lang="sv-SE" i="1" dirty="0"/>
              <a:t>Spelarutbildningsplanen beskriver hur svensk fotboll med bästa tänkbara lärandemiljöer ska utveckla fotbollsspelare. Syftet med planen är att öka kunskapen ytterligare genom att ta till vara forskning och beprövad erfarenhet. </a:t>
            </a:r>
            <a:endParaRPr lang="sv-SE" i="1" dirty="0">
              <a:cs typeface="Calibri"/>
            </a:endParaRPr>
          </a:p>
          <a:p>
            <a:pPr marL="383540" lvl="1">
              <a:lnSpc>
                <a:spcPct val="100000"/>
              </a:lnSpc>
              <a:buFont typeface="Arial" pitchFamily="34"/>
              <a:buChar char="•"/>
            </a:pPr>
            <a:r>
              <a:rPr lang="sv-SE" i="1" dirty="0"/>
              <a:t>I planen tas stor hänsyn till barns mognadsnivå för att träning och match ska anpassas till deras fysiologiska, psykologiska och sociala förutsättningar.</a:t>
            </a:r>
            <a:endParaRPr lang="sv-SE" i="1" dirty="0">
              <a:cs typeface="Calibri"/>
            </a:endParaRPr>
          </a:p>
          <a:p>
            <a:pPr marL="383540" lvl="1">
              <a:lnSpc>
                <a:spcPct val="100000"/>
              </a:lnSpc>
              <a:buFont typeface="Arial" pitchFamily="34"/>
              <a:buChar char="•"/>
            </a:pPr>
            <a:endParaRPr lang="sv-SE" i="1" dirty="0">
              <a:cs typeface="Calibri"/>
            </a:endParaRPr>
          </a:p>
          <a:p>
            <a:pPr lvl="0">
              <a:lnSpc>
                <a:spcPct val="50000"/>
              </a:lnSpc>
              <a:buFont typeface="Arial" pitchFamily="34"/>
              <a:buChar char="•"/>
            </a:pPr>
            <a:endParaRPr lang="sv-SE" dirty="0"/>
          </a:p>
          <a:p>
            <a:pPr lvl="0">
              <a:lnSpc>
                <a:spcPct val="50000"/>
              </a:lnSpc>
              <a:buFont typeface="Arial" pitchFamily="34"/>
              <a:buChar char="•"/>
            </a:pPr>
            <a:endParaRPr lang="sv-SE" sz="1500" dirty="0"/>
          </a:p>
          <a:p>
            <a:pPr lvl="0">
              <a:lnSpc>
                <a:spcPct val="50000"/>
              </a:lnSpc>
              <a:buFont typeface="Arial" pitchFamily="34"/>
              <a:buChar char="•"/>
            </a:pPr>
            <a:endParaRPr lang="sv-SE" sz="1300" dirty="0">
              <a:solidFill>
                <a:srgbClr val="000000"/>
              </a:solidFill>
            </a:endParaRPr>
          </a:p>
          <a:p>
            <a:pPr lvl="0">
              <a:lnSpc>
                <a:spcPct val="50000"/>
              </a:lnSpc>
            </a:pPr>
            <a:endParaRPr lang="sv-SE" sz="13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7">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C5B4F56-95E6-49E8-888D-63F0C02540F9}"/>
              </a:ext>
            </a:extLst>
          </p:cNvPr>
          <p:cNvSpPr txBox="1">
            <a:spLocks noGrp="1"/>
          </p:cNvSpPr>
          <p:nvPr>
            <p:ph type="title"/>
          </p:nvPr>
        </p:nvSpPr>
        <p:spPr>
          <a:xfrm>
            <a:off x="1097280" y="286600"/>
            <a:ext cx="10058400" cy="1450759"/>
          </a:xfrm>
        </p:spPr>
        <p:txBody>
          <a:bodyPr/>
          <a:lstStyle/>
          <a:p>
            <a:pPr lvl="0"/>
            <a:r>
              <a:rPr lang="sv-SE"/>
              <a:t>Match</a:t>
            </a:r>
          </a:p>
        </p:txBody>
      </p:sp>
      <p:sp>
        <p:nvSpPr>
          <p:cNvPr id="3" name="Platshållare för innehåll 2">
            <a:extLst>
              <a:ext uri="{FF2B5EF4-FFF2-40B4-BE49-F238E27FC236}">
                <a16:creationId xmlns:a16="http://schemas.microsoft.com/office/drawing/2014/main" id="{BF10ACB5-F901-4D91-8D61-DD6CF4F5BE38}"/>
              </a:ext>
            </a:extLst>
          </p:cNvPr>
          <p:cNvSpPr txBox="1">
            <a:spLocks noGrp="1"/>
          </p:cNvSpPr>
          <p:nvPr>
            <p:ph idx="1"/>
          </p:nvPr>
        </p:nvSpPr>
        <p:spPr>
          <a:xfrm>
            <a:off x="1097280" y="1845734"/>
            <a:ext cx="10058400" cy="4344049"/>
          </a:xfrm>
        </p:spPr>
        <p:txBody>
          <a:bodyPr>
            <a:normAutofit fontScale="92500" lnSpcReduction="10000"/>
          </a:bodyPr>
          <a:lstStyle/>
          <a:p>
            <a:pPr>
              <a:lnSpc>
                <a:spcPct val="80000"/>
              </a:lnSpc>
              <a:buFont typeface="Wingdings" panose="05000000000000000000" pitchFamily="2" charset="2"/>
              <a:buChar char="Ø"/>
            </a:pPr>
            <a:r>
              <a:rPr lang="sv-SE" sz="1900" dirty="0"/>
              <a:t>Spelform </a:t>
            </a:r>
            <a:r>
              <a:rPr lang="sv-SE" sz="1900" b="1" dirty="0"/>
              <a:t>7</a:t>
            </a:r>
            <a:r>
              <a:rPr lang="sv-SE" sz="1900" dirty="0"/>
              <a:t> mot </a:t>
            </a:r>
            <a:r>
              <a:rPr lang="sv-SE" sz="1900" b="1" dirty="0"/>
              <a:t>7</a:t>
            </a:r>
            <a:endParaRPr lang="sv-SE" sz="1900" dirty="0"/>
          </a:p>
          <a:p>
            <a:pPr>
              <a:lnSpc>
                <a:spcPct val="80000"/>
              </a:lnSpc>
              <a:buFont typeface="Wingdings" panose="05000000000000000000" pitchFamily="2" charset="2"/>
              <a:buChar char="Ø"/>
            </a:pPr>
            <a:r>
              <a:rPr lang="sv-SE" sz="1900" b="1" dirty="0"/>
              <a:t>12</a:t>
            </a:r>
            <a:r>
              <a:rPr lang="sv-SE" sz="1900" dirty="0"/>
              <a:t> lag i seriespel  </a:t>
            </a:r>
            <a:endParaRPr lang="sv-SE" sz="1900" dirty="0">
              <a:ea typeface="Calibri"/>
              <a:cs typeface="Calibri"/>
            </a:endParaRPr>
          </a:p>
          <a:p>
            <a:pPr>
              <a:lnSpc>
                <a:spcPct val="80000"/>
              </a:lnSpc>
              <a:buFont typeface="Wingdings" panose="05000000000000000000" pitchFamily="2" charset="2"/>
              <a:buChar char="Ø"/>
            </a:pPr>
            <a:r>
              <a:rPr lang="sv-SE" sz="1900" dirty="0"/>
              <a:t>Vi kommer att kalla </a:t>
            </a:r>
            <a:r>
              <a:rPr lang="sv-SE" sz="1900" b="1" dirty="0"/>
              <a:t>12</a:t>
            </a:r>
            <a:r>
              <a:rPr lang="sv-SE" sz="1900" dirty="0"/>
              <a:t> spelare till varje match, det kommer eventuellt bli några som får stå över varje spelomgång. </a:t>
            </a:r>
            <a:r>
              <a:rPr lang="sv-SE" sz="1900" dirty="0">
                <a:solidFill>
                  <a:schemeClr val="tx2">
                    <a:lumMod val="75000"/>
                  </a:schemeClr>
                </a:solidFill>
              </a:rPr>
              <a:t>VIKTIGT! Ange Ej tillgänglig på appen när ni vet ni inte kan innan kallelsen kommer</a:t>
            </a:r>
            <a:endParaRPr lang="sv-SE" sz="1900" dirty="0">
              <a:solidFill>
                <a:schemeClr val="tx2">
                  <a:lumMod val="75000"/>
                </a:schemeClr>
              </a:solidFill>
              <a:cs typeface="Calibri"/>
            </a:endParaRPr>
          </a:p>
          <a:p>
            <a:pPr>
              <a:lnSpc>
                <a:spcPct val="80000"/>
              </a:lnSpc>
              <a:buFont typeface="Wingdings" panose="05000000000000000000" pitchFamily="2" charset="2"/>
              <a:buChar char="Ø"/>
            </a:pPr>
            <a:r>
              <a:rPr lang="sv-SE" sz="1900" dirty="0">
                <a:solidFill>
                  <a:schemeClr val="tx2">
                    <a:lumMod val="75000"/>
                  </a:schemeClr>
                </a:solidFill>
              </a:rPr>
              <a:t>På bortamatcher: Lagföräldrar kan organisera körschema MEN NI har ansvar att ert barn har skjuts till matchen</a:t>
            </a:r>
          </a:p>
          <a:p>
            <a:pPr>
              <a:lnSpc>
                <a:spcPct val="80000"/>
              </a:lnSpc>
              <a:buFont typeface="Wingdings" panose="05000000000000000000" pitchFamily="2" charset="2"/>
              <a:buChar char="Ø"/>
            </a:pPr>
            <a:r>
              <a:rPr lang="sv-SE" sz="1900" dirty="0">
                <a:solidFill>
                  <a:schemeClr val="tx2">
                    <a:lumMod val="75000"/>
                  </a:schemeClr>
                </a:solidFill>
                <a:ea typeface="Calibri"/>
                <a:cs typeface="Calibri"/>
              </a:rPr>
              <a:t>Matchkläder lämnas in efter varje match, tvättas av oss vuxna.</a:t>
            </a:r>
          </a:p>
          <a:p>
            <a:pPr>
              <a:lnSpc>
                <a:spcPct val="80000"/>
              </a:lnSpc>
              <a:buFont typeface="Wingdings" panose="05000000000000000000" pitchFamily="2" charset="2"/>
              <a:buChar char="Ø"/>
            </a:pPr>
            <a:r>
              <a:rPr lang="sv-SE" sz="1900" dirty="0"/>
              <a:t>Vi kommer kräva en viss träningsnärvaro för att kunna delta på match. Vi tycker att ett minimum kan vara 50 %. Dessutom är det viktig med inställning på träningar. </a:t>
            </a:r>
            <a:r>
              <a:rPr lang="sv-SE" sz="1900" b="1" dirty="0"/>
              <a:t>(OBS denna punkt är beroende på ålder)</a:t>
            </a:r>
            <a:r>
              <a:rPr lang="sv-SE" sz="1900" dirty="0"/>
              <a:t> </a:t>
            </a:r>
          </a:p>
          <a:p>
            <a:pPr>
              <a:lnSpc>
                <a:spcPct val="80000"/>
              </a:lnSpc>
              <a:buFont typeface="Wingdings" panose="05000000000000000000" pitchFamily="2" charset="2"/>
              <a:buChar char="Ø"/>
            </a:pPr>
            <a:r>
              <a:rPr lang="sv-SE" sz="1900" dirty="0"/>
              <a:t>Positiv uppmuntran, inte mycket direktiv från ledare under match utan mest prat med avbytare. På planen är det barnen själva som tar besluten för att utvecklas. Viktigt att föräldrarna inte skriker till sina barn.</a:t>
            </a:r>
            <a:endParaRPr lang="sv-SE" sz="1900" dirty="0">
              <a:cs typeface="Calibri"/>
            </a:endParaRPr>
          </a:p>
          <a:p>
            <a:pPr>
              <a:lnSpc>
                <a:spcPct val="80000"/>
              </a:lnSpc>
              <a:buFont typeface="Wingdings" panose="05000000000000000000" pitchFamily="2" charset="2"/>
              <a:buChar char="Ø"/>
            </a:pPr>
            <a:r>
              <a:rPr lang="sv-SE" sz="1900" dirty="0"/>
              <a:t>Spelarna spelar för att vinna matcher men ska samtidigt ha roligt, </a:t>
            </a:r>
            <a:br>
              <a:rPr lang="sv-SE" sz="1900" dirty="0"/>
            </a:br>
            <a:r>
              <a:rPr lang="sv-SE" sz="1900" dirty="0"/>
              <a:t>vi coachar för att utveckla spelare och spelet.</a:t>
            </a:r>
          </a:p>
          <a:p>
            <a:pPr>
              <a:lnSpc>
                <a:spcPct val="80000"/>
              </a:lnSpc>
              <a:buFont typeface="Wingdings" panose="05000000000000000000" pitchFamily="2" charset="2"/>
              <a:buChar char="Ø"/>
            </a:pPr>
            <a:r>
              <a:rPr lang="sv-SE" sz="1900" dirty="0"/>
              <a:t>Glädjen över att vinna är stor hos barnen, vi ledare är lika positiva vid både vinst och förlust.</a:t>
            </a:r>
            <a:endParaRPr lang="sv-SE" sz="1900" dirty="0">
              <a:cs typeface="Calibri"/>
            </a:endParaRPr>
          </a:p>
          <a:p>
            <a:pPr>
              <a:lnSpc>
                <a:spcPct val="80000"/>
              </a:lnSpc>
            </a:pPr>
            <a:endParaRPr lang="sv-SE" sz="1900" dirty="0"/>
          </a:p>
          <a:p>
            <a:pPr>
              <a:lnSpc>
                <a:spcPct val="80000"/>
              </a:lnSpc>
            </a:pPr>
            <a:endParaRPr lang="sv-SE" sz="1900" dirty="0"/>
          </a:p>
          <a:p>
            <a:pPr>
              <a:lnSpc>
                <a:spcPct val="80000"/>
              </a:lnSpc>
            </a:pPr>
            <a:endParaRPr lang="sv-SE" sz="19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697085-DAD9-41BD-9C08-B6E3AE264A64}"/>
              </a:ext>
            </a:extLst>
          </p:cNvPr>
          <p:cNvSpPr>
            <a:spLocks noGrp="1"/>
          </p:cNvSpPr>
          <p:nvPr>
            <p:ph type="title"/>
          </p:nvPr>
        </p:nvSpPr>
        <p:spPr/>
        <p:txBody>
          <a:bodyPr/>
          <a:lstStyle/>
          <a:p>
            <a:r>
              <a:rPr lang="en-GB" dirty="0" err="1"/>
              <a:t>Hjälp</a:t>
            </a:r>
            <a:r>
              <a:rPr lang="en-GB" dirty="0"/>
              <a:t> vid </a:t>
            </a:r>
            <a:r>
              <a:rPr lang="en-GB" dirty="0" err="1"/>
              <a:t>hemmamatcher</a:t>
            </a:r>
            <a:r>
              <a:rPr lang="en-GB" dirty="0"/>
              <a:t>	</a:t>
            </a:r>
          </a:p>
        </p:txBody>
      </p:sp>
      <p:sp>
        <p:nvSpPr>
          <p:cNvPr id="3" name="Content Placeholder 2">
            <a:extLst>
              <a:ext uri="{FF2B5EF4-FFF2-40B4-BE49-F238E27FC236}">
                <a16:creationId xmlns:a16="http://schemas.microsoft.com/office/drawing/2014/main" id="{EC1C0A43-5DAD-4C97-B1F8-F63FD912F6EC}"/>
              </a:ext>
            </a:extLst>
          </p:cNvPr>
          <p:cNvSpPr>
            <a:spLocks noGrp="1"/>
          </p:cNvSpPr>
          <p:nvPr>
            <p:ph idx="1"/>
          </p:nvPr>
        </p:nvSpPr>
        <p:spPr/>
        <p:txBody>
          <a:bodyPr/>
          <a:lstStyle/>
          <a:p>
            <a:pPr marL="457200" indent="-457200">
              <a:buFont typeface="+mj-lt"/>
              <a:buAutoNum type="arabicPeriod"/>
            </a:pPr>
            <a:r>
              <a:rPr lang="en-GB" dirty="0" err="1"/>
              <a:t>Matchvärd</a:t>
            </a:r>
            <a:r>
              <a:rPr lang="en-GB" dirty="0"/>
              <a:t> (ta </a:t>
            </a:r>
            <a:r>
              <a:rPr lang="en-GB" dirty="0" err="1"/>
              <a:t>emot</a:t>
            </a:r>
            <a:r>
              <a:rPr lang="en-GB" dirty="0"/>
              <a:t> </a:t>
            </a:r>
            <a:r>
              <a:rPr lang="en-GB" dirty="0" err="1"/>
              <a:t>motståndare</a:t>
            </a:r>
            <a:r>
              <a:rPr lang="en-GB" dirty="0"/>
              <a:t> &amp; </a:t>
            </a:r>
            <a:r>
              <a:rPr lang="en-GB" dirty="0" err="1"/>
              <a:t>vara</a:t>
            </a:r>
            <a:r>
              <a:rPr lang="en-GB" dirty="0"/>
              <a:t> </a:t>
            </a:r>
            <a:r>
              <a:rPr lang="en-GB" dirty="0" err="1"/>
              <a:t>behjälplig</a:t>
            </a:r>
            <a:r>
              <a:rPr lang="en-GB" dirty="0"/>
              <a:t> under </a:t>
            </a:r>
            <a:r>
              <a:rPr lang="en-GB" dirty="0" err="1"/>
              <a:t>matchen</a:t>
            </a:r>
            <a:r>
              <a:rPr lang="en-GB" dirty="0"/>
              <a:t>)</a:t>
            </a:r>
          </a:p>
          <a:p>
            <a:pPr marL="457200" indent="-457200">
              <a:buFont typeface="+mj-lt"/>
              <a:buAutoNum type="arabicPeriod"/>
            </a:pPr>
            <a:r>
              <a:rPr lang="en-GB" dirty="0" err="1"/>
              <a:t>Sekretariat</a:t>
            </a:r>
            <a:r>
              <a:rPr lang="en-GB" dirty="0"/>
              <a:t> </a:t>
            </a:r>
            <a:r>
              <a:rPr lang="en-GB" dirty="0" err="1"/>
              <a:t>och</a:t>
            </a:r>
            <a:r>
              <a:rPr lang="en-GB" dirty="0"/>
              <a:t> </a:t>
            </a:r>
            <a:r>
              <a:rPr lang="en-GB" dirty="0" err="1"/>
              <a:t>klocka</a:t>
            </a:r>
            <a:endParaRPr lang="en-GB" dirty="0"/>
          </a:p>
          <a:p>
            <a:pPr marL="457200" indent="-457200">
              <a:buFont typeface="+mj-lt"/>
              <a:buAutoNum type="arabicPeriod"/>
            </a:pPr>
            <a:r>
              <a:rPr lang="en-GB" dirty="0"/>
              <a:t>Kona plan </a:t>
            </a:r>
            <a:r>
              <a:rPr lang="en-GB" dirty="0" err="1"/>
              <a:t>och</a:t>
            </a:r>
            <a:r>
              <a:rPr lang="en-GB" dirty="0"/>
              <a:t> ta </a:t>
            </a:r>
            <a:r>
              <a:rPr lang="en-GB" dirty="0" err="1"/>
              <a:t>fram</a:t>
            </a:r>
            <a:r>
              <a:rPr lang="en-GB" dirty="0"/>
              <a:t> </a:t>
            </a:r>
            <a:r>
              <a:rPr lang="en-GB" dirty="0" err="1"/>
              <a:t>mål</a:t>
            </a:r>
            <a:endParaRPr lang="en-GB" dirty="0"/>
          </a:p>
          <a:p>
            <a:pPr marL="457200" indent="-457200">
              <a:buFont typeface="+mj-lt"/>
              <a:buAutoNum type="arabicPeriod"/>
            </a:pPr>
            <a:r>
              <a:rPr lang="en-GB" dirty="0" err="1"/>
              <a:t>Filma</a:t>
            </a:r>
            <a:r>
              <a:rPr lang="en-GB" dirty="0"/>
              <a:t> matcher (</a:t>
            </a:r>
            <a:r>
              <a:rPr lang="en-GB" dirty="0" err="1"/>
              <a:t>föreningen</a:t>
            </a:r>
            <a:r>
              <a:rPr lang="en-GB" dirty="0"/>
              <a:t> </a:t>
            </a:r>
            <a:r>
              <a:rPr lang="en-GB" dirty="0" err="1"/>
              <a:t>äger</a:t>
            </a:r>
            <a:r>
              <a:rPr lang="en-GB" dirty="0"/>
              <a:t> </a:t>
            </a:r>
            <a:r>
              <a:rPr lang="en-GB" dirty="0" err="1"/>
              <a:t>en</a:t>
            </a:r>
            <a:r>
              <a:rPr lang="en-GB" dirty="0"/>
              <a:t> </a:t>
            </a:r>
            <a:r>
              <a:rPr lang="en-GB" dirty="0" err="1"/>
              <a:t>matchkamera</a:t>
            </a:r>
            <a:r>
              <a:rPr lang="en-GB" dirty="0"/>
              <a:t>)</a:t>
            </a:r>
          </a:p>
          <a:p>
            <a:pPr marL="457200" indent="-457200">
              <a:buFont typeface="+mj-lt"/>
              <a:buAutoNum type="arabicPeriod"/>
            </a:pPr>
            <a:r>
              <a:rPr lang="en-GB" dirty="0"/>
              <a:t>Speaker</a:t>
            </a:r>
          </a:p>
        </p:txBody>
      </p:sp>
    </p:spTree>
    <p:extLst>
      <p:ext uri="{BB962C8B-B14F-4D97-AF65-F5344CB8AC3E}">
        <p14:creationId xmlns:p14="http://schemas.microsoft.com/office/powerpoint/2010/main" val="26569600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9">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24EE768-37C5-4106-B00A-A1972AC39907}"/>
              </a:ext>
            </a:extLst>
          </p:cNvPr>
          <p:cNvSpPr txBox="1">
            <a:spLocks noGrp="1"/>
          </p:cNvSpPr>
          <p:nvPr>
            <p:ph type="title"/>
          </p:nvPr>
        </p:nvSpPr>
        <p:spPr>
          <a:xfrm>
            <a:off x="1097280" y="286600"/>
            <a:ext cx="10058400" cy="1450759"/>
          </a:xfrm>
        </p:spPr>
        <p:txBody>
          <a:bodyPr/>
          <a:lstStyle/>
          <a:p>
            <a:pPr lvl="0"/>
            <a:r>
              <a:rPr lang="sv-SE"/>
              <a:t>Övrigt/frågor	</a:t>
            </a:r>
          </a:p>
        </p:txBody>
      </p:sp>
      <p:sp>
        <p:nvSpPr>
          <p:cNvPr id="3" name="Platshållare för innehåll 2">
            <a:extLst>
              <a:ext uri="{FF2B5EF4-FFF2-40B4-BE49-F238E27FC236}">
                <a16:creationId xmlns:a16="http://schemas.microsoft.com/office/drawing/2014/main" id="{4F3895A8-65EF-4B55-8F50-17810430B6BE}"/>
              </a:ext>
            </a:extLst>
          </p:cNvPr>
          <p:cNvSpPr txBox="1">
            <a:spLocks noGrp="1"/>
          </p:cNvSpPr>
          <p:nvPr>
            <p:ph idx="1"/>
          </p:nvPr>
        </p:nvSpPr>
        <p:spPr>
          <a:xfrm>
            <a:off x="1097280" y="1845734"/>
            <a:ext cx="10058400" cy="4023360"/>
          </a:xfrm>
        </p:spPr>
        <p:txBody>
          <a:bodyPr>
            <a:noAutofit/>
          </a:bodyPr>
          <a:lstStyle/>
          <a:p>
            <a:pPr>
              <a:buFont typeface="Arial" pitchFamily="34"/>
              <a:buChar char="•"/>
            </a:pPr>
            <a:r>
              <a:rPr lang="sv-SE" sz="2400" dirty="0"/>
              <a:t>Klubbkläder på Intersport, länk på </a:t>
            </a:r>
            <a:r>
              <a:rPr lang="sv-SE" sz="2400" dirty="0">
                <a:hlinkClick r:id="rId2"/>
              </a:rPr>
              <a:t>www.ifkstromstad.se</a:t>
            </a:r>
            <a:endParaRPr lang="sv-SE" sz="2400" dirty="0"/>
          </a:p>
          <a:p>
            <a:pPr>
              <a:buFont typeface="Arial" pitchFamily="34"/>
              <a:buChar char="•"/>
            </a:pPr>
            <a:r>
              <a:rPr lang="sv-SE" sz="2400" dirty="0"/>
              <a:t>Erbjudande från Nordic Wellness på hemsidan. </a:t>
            </a:r>
          </a:p>
          <a:p>
            <a:pPr>
              <a:buFont typeface="Arial" pitchFamily="34"/>
              <a:buChar char="•"/>
            </a:pPr>
            <a:r>
              <a:rPr lang="sv-SE" sz="2400" dirty="0"/>
              <a:t>Har ni frågor och funderingar över något, tycker ni något är konstigt och oklart? Kom till oss och prata! </a:t>
            </a:r>
          </a:p>
          <a:p>
            <a:pPr lvl="0">
              <a:buFont typeface="Arial" pitchFamily="34"/>
              <a:buChar char="•"/>
            </a:pPr>
            <a:r>
              <a:rPr lang="sv-SE" sz="2400" dirty="0"/>
              <a:t>Feedback, tar gärna emot feedback på vad som fungerar bra och vad som bör förbättras. </a:t>
            </a:r>
          </a:p>
          <a:p>
            <a:pPr lvl="0">
              <a:buFont typeface="Arial" pitchFamily="34"/>
              <a:buChar char="•"/>
            </a:pPr>
            <a:r>
              <a:rPr lang="sv-SE" sz="2400" dirty="0"/>
              <a:t>Frågor?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derrubrik 2">
            <a:extLst>
              <a:ext uri="{FF2B5EF4-FFF2-40B4-BE49-F238E27FC236}">
                <a16:creationId xmlns:a16="http://schemas.microsoft.com/office/drawing/2014/main" id="{47615003-A09C-4E8E-896F-AB5D05B12447}"/>
              </a:ext>
            </a:extLst>
          </p:cNvPr>
          <p:cNvSpPr txBox="1">
            <a:spLocks noGrp="1"/>
          </p:cNvSpPr>
          <p:nvPr>
            <p:ph type="subTitle" idx="1"/>
          </p:nvPr>
        </p:nvSpPr>
        <p:spPr>
          <a:xfrm>
            <a:off x="1100050" y="4455624"/>
            <a:ext cx="10058400" cy="1143000"/>
          </a:xfrm>
        </p:spPr>
        <p:txBody>
          <a:bodyPr/>
          <a:lstStyle/>
          <a:p>
            <a:r>
              <a:rPr lang="sv-SE" dirty="0"/>
              <a:t>Kamratskap kul kämpa kunskap</a:t>
            </a:r>
          </a:p>
        </p:txBody>
      </p:sp>
      <p:pic>
        <p:nvPicPr>
          <p:cNvPr id="4" name="Bildobjekt 4">
            <a:extLst>
              <a:ext uri="{FF2B5EF4-FFF2-40B4-BE49-F238E27FC236}">
                <a16:creationId xmlns:a16="http://schemas.microsoft.com/office/drawing/2014/main" id="{09C95CD1-A2D5-4ADA-A4E1-0360AA913A04}"/>
              </a:ext>
            </a:extLst>
          </p:cNvPr>
          <p:cNvPicPr>
            <a:picLocks noChangeAspect="1"/>
          </p:cNvPicPr>
          <p:nvPr/>
        </p:nvPicPr>
        <p:blipFill>
          <a:blip r:embed="rId2"/>
          <a:stretch>
            <a:fillRect/>
          </a:stretch>
        </p:blipFill>
        <p:spPr>
          <a:xfrm>
            <a:off x="7391396" y="174174"/>
            <a:ext cx="4579187" cy="5275365"/>
          </a:xfrm>
          <a:prstGeom prst="rect">
            <a:avLst/>
          </a:prstGeom>
          <a:noFill/>
          <a:ln cap="flat">
            <a:noFill/>
          </a:ln>
        </p:spPr>
      </p:pic>
      <p:sp>
        <p:nvSpPr>
          <p:cNvPr id="6" name="Rubrik 5">
            <a:extLst>
              <a:ext uri="{FF2B5EF4-FFF2-40B4-BE49-F238E27FC236}">
                <a16:creationId xmlns:a16="http://schemas.microsoft.com/office/drawing/2014/main" id="{88BA8FC6-7E56-5C44-8F95-98E4AB959A82}"/>
              </a:ext>
            </a:extLst>
          </p:cNvPr>
          <p:cNvSpPr>
            <a:spLocks noGrp="1"/>
          </p:cNvSpPr>
          <p:nvPr>
            <p:ph type="ctrTitle"/>
          </p:nvPr>
        </p:nvSpPr>
        <p:spPr>
          <a:xfrm>
            <a:off x="1073467" y="901827"/>
            <a:ext cx="10058400" cy="3566160"/>
          </a:xfrm>
        </p:spPr>
        <p:txBody>
          <a:bodyPr/>
          <a:lstStyle/>
          <a:p>
            <a:r>
              <a:rPr lang="sv-SE" dirty="0"/>
              <a:t>Föräldramöte</a:t>
            </a:r>
            <a:br>
              <a:rPr lang="sv-SE" dirty="0"/>
            </a:br>
            <a:r>
              <a:rPr lang="sv-SE" b="1" dirty="0"/>
              <a:t>Tack för idag!</a:t>
            </a:r>
            <a:br>
              <a:rPr lang="sv-SE" dirty="0"/>
            </a:br>
            <a:r>
              <a:rPr lang="sv-SE" dirty="0"/>
              <a:t>   </a:t>
            </a:r>
            <a:endParaRPr lang="sv-SE" dirty="0">
              <a:highlight>
                <a:srgbClr val="FFFF00"/>
              </a:highlight>
            </a:endParaRPr>
          </a:p>
        </p:txBody>
      </p:sp>
    </p:spTree>
    <p:extLst>
      <p:ext uri="{BB962C8B-B14F-4D97-AF65-F5344CB8AC3E}">
        <p14:creationId xmlns:p14="http://schemas.microsoft.com/office/powerpoint/2010/main" val="3489039067"/>
      </p:ext>
    </p:extLst>
  </p:cSld>
  <p:clrMapOvr>
    <a:masterClrMapping/>
  </p:clrMapOvr>
</p:sld>
</file>

<file path=ppt/theme/theme1.xml><?xml version="1.0" encoding="utf-8"?>
<a:theme xmlns:a="http://schemas.openxmlformats.org/drawingml/2006/main" name="Återblick">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35f945e7-8722-447e-bcd0-8dec98f89745">
      <Terms xmlns="http://schemas.microsoft.com/office/infopath/2007/PartnerControls"/>
    </lcf76f155ced4ddcb4097134ff3c332f>
    <TaxCatchAll xmlns="35dc07bd-f95f-4223-be2b-527afd2b07ab"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278F03E6924A14A80295B2FAF871AFE" ma:contentTypeVersion="17" ma:contentTypeDescription="Create a new document." ma:contentTypeScope="" ma:versionID="4d65137f8d4664c3279a9b06d5197a41">
  <xsd:schema xmlns:xsd="http://www.w3.org/2001/XMLSchema" xmlns:xs="http://www.w3.org/2001/XMLSchema" xmlns:p="http://schemas.microsoft.com/office/2006/metadata/properties" xmlns:ns2="35f945e7-8722-447e-bcd0-8dec98f89745" xmlns:ns3="35dc07bd-f95f-4223-be2b-527afd2b07ab" targetNamespace="http://schemas.microsoft.com/office/2006/metadata/properties" ma:root="true" ma:fieldsID="4f7579acd278c66c58309b82758e4c88" ns2:_="" ns3:_="">
    <xsd:import namespace="35f945e7-8722-447e-bcd0-8dec98f89745"/>
    <xsd:import namespace="35dc07bd-f95f-4223-be2b-527afd2b07ab"/>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AutoTags" minOccurs="0"/>
                <xsd:element ref="ns2:MediaServiceGenerationTime" minOccurs="0"/>
                <xsd:element ref="ns2:MediaServiceEventHashCode" minOccurs="0"/>
                <xsd:element ref="ns2:MediaServiceOCR" minOccurs="0"/>
                <xsd:element ref="ns2:MediaServiceAutoKeyPoints" minOccurs="0"/>
                <xsd:element ref="ns2:MediaServiceKeyPoints" minOccurs="0"/>
                <xsd:element ref="ns3:TaxCatchAll" minOccurs="0"/>
                <xsd:element ref="ns2:lcf76f155ced4ddcb4097134ff3c332f"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5f945e7-8722-447e-bcd0-8dec98f8974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cd28986f-579c-43dc-ab6e-bd740b5abe57"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35dc07bd-f95f-4223-be2b-527afd2b07ab"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d314888a-127f-43d4-8cbf-4960f73633f5}" ma:internalName="TaxCatchAll" ma:showField="CatchAllData" ma:web="35dc07bd-f95f-4223-be2b-527afd2b07a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F6BB9D5-E332-434E-88E5-881671F2F26F}">
  <ds:schemaRefs>
    <ds:schemaRef ds:uri="http://schemas.microsoft.com/sharepoint/v3/contenttype/forms"/>
  </ds:schemaRefs>
</ds:datastoreItem>
</file>

<file path=customXml/itemProps2.xml><?xml version="1.0" encoding="utf-8"?>
<ds:datastoreItem xmlns:ds="http://schemas.openxmlformats.org/officeDocument/2006/customXml" ds:itemID="{0FD27DCE-CE89-4D79-9866-94DB8EBF0B8F}">
  <ds:schemaRefs>
    <ds:schemaRef ds:uri="http://purl.org/dc/terms/"/>
    <ds:schemaRef ds:uri="http://schemas.microsoft.com/office/2006/documentManagement/types"/>
    <ds:schemaRef ds:uri="35f945e7-8722-447e-bcd0-8dec98f89745"/>
    <ds:schemaRef ds:uri="http://schemas.openxmlformats.org/package/2006/metadata/core-properties"/>
    <ds:schemaRef ds:uri="http://purl.org/dc/dcmitype/"/>
    <ds:schemaRef ds:uri="http://purl.org/dc/elements/1.1/"/>
    <ds:schemaRef ds:uri="http://www.w3.org/XML/1998/namespace"/>
    <ds:schemaRef ds:uri="http://schemas.microsoft.com/office/infopath/2007/PartnerControls"/>
    <ds:schemaRef ds:uri="35dc07bd-f95f-4223-be2b-527afd2b07ab"/>
    <ds:schemaRef ds:uri="http://schemas.microsoft.com/office/2006/metadata/properties"/>
  </ds:schemaRefs>
</ds:datastoreItem>
</file>

<file path=customXml/itemProps3.xml><?xml version="1.0" encoding="utf-8"?>
<ds:datastoreItem xmlns:ds="http://schemas.openxmlformats.org/officeDocument/2006/customXml" ds:itemID="{EBC747EB-1774-499D-A9FC-38C4A8A3E0C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5f945e7-8722-447e-bcd0-8dec98f89745"/>
    <ds:schemaRef ds:uri="35dc07bd-f95f-4223-be2b-527afd2b07a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9b7ca156-9f03-450b-a19f-0325a47b0d78}" enabled="0" method="" siteId="{9b7ca156-9f03-450b-a19f-0325a47b0d78}" removed="1"/>
</clbl:labelList>
</file>

<file path=docProps/app.xml><?xml version="1.0" encoding="utf-8"?>
<Properties xmlns="http://schemas.openxmlformats.org/officeDocument/2006/extended-properties" xmlns:vt="http://schemas.openxmlformats.org/officeDocument/2006/docPropsVTypes">
  <Template>Retrospect</Template>
  <TotalTime>3265</TotalTime>
  <Words>1570</Words>
  <Application>Microsoft Office PowerPoint</Application>
  <PresentationFormat>Bredbild</PresentationFormat>
  <Paragraphs>185</Paragraphs>
  <Slides>18</Slides>
  <Notes>0</Notes>
  <HiddenSlides>0</HiddenSlides>
  <MMClips>0</MMClips>
  <ScaleCrop>false</ScaleCrop>
  <HeadingPairs>
    <vt:vector size="6" baseType="variant">
      <vt:variant>
        <vt:lpstr>Använt teckensnitt</vt:lpstr>
      </vt:variant>
      <vt:variant>
        <vt:i4>9</vt:i4>
      </vt:variant>
      <vt:variant>
        <vt:lpstr>Tema</vt:lpstr>
      </vt:variant>
      <vt:variant>
        <vt:i4>2</vt:i4>
      </vt:variant>
      <vt:variant>
        <vt:lpstr>Bildrubriker</vt:lpstr>
      </vt:variant>
      <vt:variant>
        <vt:i4>18</vt:i4>
      </vt:variant>
    </vt:vector>
  </HeadingPairs>
  <TitlesOfParts>
    <vt:vector size="29" baseType="lpstr">
      <vt:lpstr>Arial</vt:lpstr>
      <vt:lpstr>Calibri</vt:lpstr>
      <vt:lpstr>Calibri Light</vt:lpstr>
      <vt:lpstr>Segoe UI</vt:lpstr>
      <vt:lpstr>Tahoma</vt:lpstr>
      <vt:lpstr>Times New Roman</vt:lpstr>
      <vt:lpstr>Trebuchet MS</vt:lpstr>
      <vt:lpstr>Wingdings</vt:lpstr>
      <vt:lpstr>Wingdings 3</vt:lpstr>
      <vt:lpstr>Återblick</vt:lpstr>
      <vt:lpstr>Facet</vt:lpstr>
      <vt:lpstr>Extra föräldramöte F12-2023    </vt:lpstr>
      <vt:lpstr>Agenda</vt:lpstr>
      <vt:lpstr>Styrelsen 2023</vt:lpstr>
      <vt:lpstr>Mål och syfte</vt:lpstr>
      <vt:lpstr>Varför sportadmin?</vt:lpstr>
      <vt:lpstr>Sportadmin App- användbara funktioner </vt:lpstr>
      <vt:lpstr>PowerPoint-presentation</vt:lpstr>
      <vt:lpstr>Status i laget</vt:lpstr>
      <vt:lpstr>Planering 2023</vt:lpstr>
      <vt:lpstr>Lagkassan</vt:lpstr>
      <vt:lpstr>Pengar till lagkassan?</vt:lpstr>
      <vt:lpstr>PowerPoint-presentation</vt:lpstr>
      <vt:lpstr>Att vara fotbollsförälder innebär:</vt:lpstr>
      <vt:lpstr>Träningar</vt:lpstr>
      <vt:lpstr>Match</vt:lpstr>
      <vt:lpstr>Hjälp vid hemmamatcher </vt:lpstr>
      <vt:lpstr>Övrigt/frågor </vt:lpstr>
      <vt:lpstr>Föräldramöte Tack för idag!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Föräldramöte  Knattar 2009</dc:title>
  <dc:creator>Marcus Olsson</dc:creator>
  <cp:lastModifiedBy>Sofie Nilsson</cp:lastModifiedBy>
  <cp:revision>185</cp:revision>
  <cp:lastPrinted>2023-04-15T09:13:12Z</cp:lastPrinted>
  <dcterms:created xsi:type="dcterms:W3CDTF">2017-03-13T20:23:38Z</dcterms:created>
  <dcterms:modified xsi:type="dcterms:W3CDTF">2023-05-29T10:43:41Z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0x0101003278F03E6924A14A80295B2FAF871AFE</vt:lpwstr>
  </property>
</Properties>
</file>