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2"/>
  </p:sldMasterIdLst>
  <p:notesMasterIdLst>
    <p:notesMasterId r:id="rId5"/>
  </p:notesMasterIdLst>
  <p:sldIdLst>
    <p:sldId id="256" r:id="rId3"/>
    <p:sldId id="268" r:id="rId4"/>
  </p:sldIdLst>
  <p:sldSz cx="9144000" cy="6858000" type="screen4x3"/>
  <p:notesSz cx="68119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4571" autoAdjust="0"/>
  </p:normalViewPr>
  <p:slideViewPr>
    <p:cSldViewPr>
      <p:cViewPr>
        <p:scale>
          <a:sx n="100" d="100"/>
          <a:sy n="100" d="100"/>
        </p:scale>
        <p:origin x="-414" y="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851" cy="497126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r">
              <a:defRPr sz="1200"/>
            </a:lvl1pPr>
          </a:lstStyle>
          <a:p>
            <a:fld id="{62867340-CCB0-47AD-B419-766C9A6E9590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72" tIns="46136" rIns="92272" bIns="4613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22695"/>
            <a:ext cx="5449570" cy="4474131"/>
          </a:xfrm>
          <a:prstGeom prst="rect">
            <a:avLst/>
          </a:prstGeom>
        </p:spPr>
        <p:txBody>
          <a:bodyPr vert="horz" lIns="92272" tIns="46136" rIns="92272" bIns="4613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51851" cy="497126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r">
              <a:defRPr sz="1200"/>
            </a:lvl1pPr>
          </a:lstStyle>
          <a:p>
            <a:fld id="{88E2A7B4-71BC-44C3-80B1-498C8DB1E9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1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A7B4-71BC-44C3-80B1-498C8DB1E96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A7B4-71BC-44C3-80B1-498C8DB1E96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26F01-C11A-4042-A609-FC256CD3E293}" type="datetimeFigureOut">
              <a:rPr lang="en-US" smtClean="0"/>
              <a:pPr/>
              <a:t>10/11/2017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FFAA7-4352-4EB3-B853-556FB1DF493A}" type="slidenum">
              <a:rPr lang="en-US" smtClean="0"/>
              <a:pPr/>
              <a:t>‹#›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6.idrottonline.se/IFKLidingoFriidrottsklubb-Friidrot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6.idrottonline.se/IFKLidingoFriidrottsklubb-Friidrot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2856074"/>
              </p:ext>
            </p:extLst>
          </p:nvPr>
        </p:nvGraphicFramePr>
        <p:xfrm>
          <a:off x="457200" y="1600200"/>
          <a:ext cx="8219254" cy="481818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62272"/>
                <a:gridCol w="2156384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432048"/>
                <a:gridCol w="504056"/>
                <a:gridCol w="504056"/>
                <a:gridCol w="504054"/>
              </a:tblGrid>
              <a:tr h="608590">
                <a:tc>
                  <a:txBody>
                    <a:bodyPr/>
                    <a:lstStyle/>
                    <a:p>
                      <a:pPr algn="ctr"/>
                      <a:r>
                        <a:rPr lang="sv-SE" sz="1000" b="1" noProof="0" dirty="0" smtClean="0">
                          <a:solidFill>
                            <a:srgbClr val="0070C0"/>
                          </a:solidFill>
                          <a:latin typeface="+mj-lt"/>
                        </a:rPr>
                        <a:t>Datum</a:t>
                      </a:r>
                      <a:endParaRPr lang="sv-SE" sz="1000" b="1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noProof="0" dirty="0" smtClean="0">
                          <a:solidFill>
                            <a:srgbClr val="0070C0"/>
                          </a:solidFill>
                          <a:latin typeface="+mj-lt"/>
                        </a:rPr>
                        <a:t>Tävling/Träning</a:t>
                      </a:r>
                      <a:endParaRPr lang="sv-SE" sz="1000" b="1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noProof="0" dirty="0" smtClean="0">
                          <a:solidFill>
                            <a:srgbClr val="0070C0"/>
                          </a:solidFill>
                          <a:latin typeface="+mj-lt"/>
                        </a:rPr>
                        <a:t>60/80 m</a:t>
                      </a:r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noProof="0" dirty="0" smtClean="0">
                          <a:solidFill>
                            <a:srgbClr val="0070C0"/>
                          </a:solidFill>
                          <a:latin typeface="+mj-lt"/>
                        </a:rPr>
                        <a:t>200</a:t>
                      </a:r>
                      <a:r>
                        <a:rPr lang="sv-SE" sz="1000" b="0" baseline="0" noProof="0" dirty="0" smtClean="0">
                          <a:solidFill>
                            <a:srgbClr val="0070C0"/>
                          </a:solidFill>
                          <a:latin typeface="+mj-lt"/>
                        </a:rPr>
                        <a:t> m</a:t>
                      </a:r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noProof="0" dirty="0" smtClean="0">
                          <a:solidFill>
                            <a:srgbClr val="0070C0"/>
                          </a:solidFill>
                          <a:latin typeface="+mj-lt"/>
                        </a:rPr>
                        <a:t>400</a:t>
                      </a:r>
                      <a:r>
                        <a:rPr lang="sv-SE" sz="1000" b="0" baseline="0" noProof="0" dirty="0" smtClean="0">
                          <a:solidFill>
                            <a:srgbClr val="0070C0"/>
                          </a:solidFill>
                          <a:latin typeface="+mj-lt"/>
                        </a:rPr>
                        <a:t> m</a:t>
                      </a:r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noProof="0" dirty="0" smtClean="0">
                          <a:solidFill>
                            <a:srgbClr val="0070C0"/>
                          </a:solidFill>
                          <a:latin typeface="+mj-lt"/>
                        </a:rPr>
                        <a:t>Längd</a:t>
                      </a:r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noProof="0" dirty="0" smtClean="0">
                          <a:solidFill>
                            <a:srgbClr val="0070C0"/>
                          </a:solidFill>
                          <a:latin typeface="+mj-lt"/>
                        </a:rPr>
                        <a:t>Höjd</a:t>
                      </a:r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noProof="0" dirty="0" smtClean="0">
                          <a:solidFill>
                            <a:srgbClr val="0070C0"/>
                          </a:solidFill>
                          <a:latin typeface="+mj-lt"/>
                        </a:rPr>
                        <a:t>Kula</a:t>
                      </a:r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8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2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55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3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3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3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3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3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3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3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3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3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3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3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ctl00_HeaderImage1_OrgHeaderImage" descr="IFK-head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52687"/>
            <a:ext cx="410718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ruta 11"/>
          <p:cNvSpPr txBox="1"/>
          <p:nvPr/>
        </p:nvSpPr>
        <p:spPr>
          <a:xfrm>
            <a:off x="457200" y="5519172"/>
            <a:ext cx="39604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b="1" dirty="0" smtClean="0"/>
              <a:t>  </a:t>
            </a:r>
            <a:endParaRPr lang="sv-SE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sv-SE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ctl00_HeaderImage1_OrgHeaderImage" descr="IFK-head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80" y="609600"/>
            <a:ext cx="398272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ruta 7"/>
          <p:cNvSpPr txBox="1"/>
          <p:nvPr/>
        </p:nvSpPr>
        <p:spPr>
          <a:xfrm>
            <a:off x="5510064" y="1853624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v-SE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Mina Resultat</a:t>
            </a:r>
          </a:p>
          <a:p>
            <a:pPr algn="ctr"/>
            <a:r>
              <a:rPr lang="sv-SE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sv-SE" sz="32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År </a:t>
            </a:r>
            <a:r>
              <a:rPr lang="sv-SE" sz="3200" b="1" spc="5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2018</a:t>
            </a:r>
            <a:endParaRPr lang="sv-SE" sz="32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textruta 9"/>
          <p:cNvSpPr txBox="1"/>
          <p:nvPr/>
        </p:nvSpPr>
        <p:spPr>
          <a:xfrm>
            <a:off x="5640472" y="5486399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/>
              <a:t>Namn:</a:t>
            </a:r>
          </a:p>
          <a:p>
            <a:r>
              <a:rPr lang="sv-SE" sz="1600" b="1" dirty="0" smtClean="0"/>
              <a:t> </a:t>
            </a:r>
          </a:p>
          <a:p>
            <a:r>
              <a:rPr lang="sv-SE" sz="1600" b="1" dirty="0" smtClean="0"/>
              <a:t>Grupp:</a:t>
            </a:r>
            <a:endParaRPr lang="sv-SE" sz="2000" b="1" dirty="0"/>
          </a:p>
        </p:txBody>
      </p:sp>
      <p:cxnSp>
        <p:nvCxnSpPr>
          <p:cNvPr id="14" name="Rak 13"/>
          <p:cNvCxnSpPr/>
          <p:nvPr/>
        </p:nvCxnSpPr>
        <p:spPr>
          <a:xfrm>
            <a:off x="6446168" y="5791200"/>
            <a:ext cx="20882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k 15"/>
          <p:cNvCxnSpPr/>
          <p:nvPr/>
        </p:nvCxnSpPr>
        <p:spPr>
          <a:xfrm>
            <a:off x="6446168" y="6248400"/>
            <a:ext cx="20882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:\Layout\IFK-logo-blu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039" y="3284984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el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386790"/>
              </p:ext>
            </p:extLst>
          </p:nvPr>
        </p:nvGraphicFramePr>
        <p:xfrm>
          <a:off x="-1" y="-6"/>
          <a:ext cx="4178555" cy="6838956"/>
        </p:xfrm>
        <a:graphic>
          <a:graphicData uri="http://schemas.openxmlformats.org/drawingml/2006/table">
            <a:tbl>
              <a:tblPr firstRow="1">
                <a:tableStyleId>{93296810-A885-4BE3-A3E7-6D5BEEA58F35}</a:tableStyleId>
              </a:tblPr>
              <a:tblGrid>
                <a:gridCol w="591422"/>
                <a:gridCol w="887133"/>
                <a:gridCol w="540000"/>
                <a:gridCol w="540000"/>
                <a:gridCol w="540000"/>
                <a:gridCol w="540000"/>
                <a:gridCol w="540000"/>
              </a:tblGrid>
              <a:tr h="379942">
                <a:tc>
                  <a:txBody>
                    <a:bodyPr/>
                    <a:lstStyle/>
                    <a:p>
                      <a:pPr algn="ctr"/>
                      <a:r>
                        <a:rPr lang="sv-SE" sz="900" noProof="0" dirty="0" smtClean="0">
                          <a:solidFill>
                            <a:srgbClr val="0070C0"/>
                          </a:solidFill>
                        </a:rPr>
                        <a:t>Datum</a:t>
                      </a:r>
                      <a:endParaRPr lang="sv-SE" sz="900" b="1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900" noProof="0" dirty="0" smtClean="0">
                          <a:solidFill>
                            <a:srgbClr val="0070C0"/>
                          </a:solidFill>
                        </a:rPr>
                        <a:t>Tävling</a:t>
                      </a:r>
                      <a:r>
                        <a:rPr lang="sv-SE" sz="900" baseline="0" noProof="0" dirty="0" smtClean="0">
                          <a:solidFill>
                            <a:srgbClr val="0070C0"/>
                          </a:solidFill>
                        </a:rPr>
                        <a:t> -</a:t>
                      </a:r>
                      <a:r>
                        <a:rPr lang="sv-SE" sz="900" noProof="0" dirty="0" smtClean="0">
                          <a:solidFill>
                            <a:srgbClr val="0070C0"/>
                          </a:solidFill>
                        </a:rPr>
                        <a:t>Träning</a:t>
                      </a:r>
                      <a:endParaRPr lang="sv-SE" sz="900" b="1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900" noProof="0" dirty="0" smtClean="0">
                          <a:solidFill>
                            <a:srgbClr val="0070C0"/>
                          </a:solidFill>
                        </a:rPr>
                        <a:t>60 m</a:t>
                      </a:r>
                      <a:endParaRPr lang="sv-SE" sz="9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900" noProof="0" dirty="0" smtClean="0">
                          <a:solidFill>
                            <a:srgbClr val="0070C0"/>
                          </a:solidFill>
                        </a:rPr>
                        <a:t>400 m</a:t>
                      </a:r>
                      <a:endParaRPr lang="sv-SE" sz="9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900" noProof="0" dirty="0" smtClean="0">
                          <a:solidFill>
                            <a:srgbClr val="0070C0"/>
                          </a:solidFill>
                        </a:rPr>
                        <a:t>längd</a:t>
                      </a:r>
                      <a:endParaRPr lang="sv-SE" sz="9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900" noProof="0" dirty="0" smtClean="0">
                          <a:solidFill>
                            <a:srgbClr val="0070C0"/>
                          </a:solidFill>
                        </a:rPr>
                        <a:t>höjd</a:t>
                      </a:r>
                      <a:endParaRPr lang="sv-SE" sz="9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dirty="0" smtClean="0">
                          <a:solidFill>
                            <a:srgbClr val="0070C0"/>
                          </a:solidFill>
                        </a:rPr>
                        <a:t>kula</a:t>
                      </a:r>
                      <a:endParaRPr lang="sv-SE" sz="900" b="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algn="ctr"/>
                      <a:endParaRPr lang="sv-SE" sz="1000" b="1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1000" b="1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sz="1000" b="0" noProof="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9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2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977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0MoCal_MonSu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25D6C61-0649-4F69-AC2F-30BE363AB6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2010MoCal_MonSun</Template>
  <TotalTime>0</TotalTime>
  <Words>36</Words>
  <Application>Microsoft Office PowerPoint</Application>
  <PresentationFormat>Bildspel på skärmen (4:3)</PresentationFormat>
  <Paragraphs>24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3" baseType="lpstr">
      <vt:lpstr>2010MoCal_MonSun</vt:lpstr>
      <vt:lpstr>PowerPoint-presentation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2011-10-05T18:58:59Z</cp:lastPrinted>
  <dcterms:created xsi:type="dcterms:W3CDTF">2011-10-05T18:39:06Z</dcterms:created>
  <dcterms:modified xsi:type="dcterms:W3CDTF">2017-10-11T11:25:06Z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TC101641871033</vt:lpwstr>
  </property>
</Properties>
</file>