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1" r:id="rId2"/>
    <p:sldId id="267" r:id="rId3"/>
    <p:sldId id="265" r:id="rId4"/>
    <p:sldId id="268" r:id="rId5"/>
    <p:sldId id="269" r:id="rId6"/>
    <p:sldId id="275" r:id="rId7"/>
    <p:sldId id="260" r:id="rId8"/>
    <p:sldId id="273" r:id="rId9"/>
    <p:sldId id="262" r:id="rId10"/>
    <p:sldId id="274" r:id="rId11"/>
    <p:sldId id="27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9E1FF6-83C0-48EE-8EEC-AA6B373B85DD}" v="23" dt="2026-10-14T20:05:05.6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napToObjects="1">
      <p:cViewPr varScale="1">
        <p:scale>
          <a:sx n="67" d="100"/>
          <a:sy n="67" d="100"/>
        </p:scale>
        <p:origin x="572"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Östlin Brismark (HDa)" userId="228667c1-237c-4d1a-b197-1870846c294b" providerId="ADAL" clId="{B1D79EC0-A046-49ED-BBE7-D9FC2EADD08A}"/>
    <pc:docChg chg="undo custSel addSld delSld modSld sldOrd">
      <pc:chgData name="Anna Östlin Brismark (HDa)" userId="228667c1-237c-4d1a-b197-1870846c294b" providerId="ADAL" clId="{B1D79EC0-A046-49ED-BBE7-D9FC2EADD08A}" dt="2026-10-14T20:11:36.734" v="1714" actId="478"/>
      <pc:docMkLst>
        <pc:docMk/>
      </pc:docMkLst>
      <pc:sldChg chg="del">
        <pc:chgData name="Anna Östlin Brismark (HDa)" userId="228667c1-237c-4d1a-b197-1870846c294b" providerId="ADAL" clId="{B1D79EC0-A046-49ED-BBE7-D9FC2EADD08A}" dt="2026-10-14T19:44:20.872" v="978" actId="47"/>
        <pc:sldMkLst>
          <pc:docMk/>
          <pc:sldMk cId="0" sldId="256"/>
        </pc:sldMkLst>
      </pc:sldChg>
      <pc:sldChg chg="delSp modSp del mod">
        <pc:chgData name="Anna Östlin Brismark (HDa)" userId="228667c1-237c-4d1a-b197-1870846c294b" providerId="ADAL" clId="{B1D79EC0-A046-49ED-BBE7-D9FC2EADD08A}" dt="2026-10-14T19:06:25.538" v="257" actId="47"/>
        <pc:sldMkLst>
          <pc:docMk/>
          <pc:sldMk cId="0" sldId="257"/>
        </pc:sldMkLst>
        <pc:spChg chg="del mod">
          <ac:chgData name="Anna Östlin Brismark (HDa)" userId="228667c1-237c-4d1a-b197-1870846c294b" providerId="ADAL" clId="{B1D79EC0-A046-49ED-BBE7-D9FC2EADD08A}" dt="2026-10-14T19:04:17.261" v="53" actId="478"/>
          <ac:spMkLst>
            <pc:docMk/>
            <pc:sldMk cId="0" sldId="257"/>
            <ac:spMk id="5" creationId="{00000000-0000-0000-0000-000000000000}"/>
          </ac:spMkLst>
        </pc:spChg>
        <pc:spChg chg="mod">
          <ac:chgData name="Anna Östlin Brismark (HDa)" userId="228667c1-237c-4d1a-b197-1870846c294b" providerId="ADAL" clId="{B1D79EC0-A046-49ED-BBE7-D9FC2EADD08A}" dt="2026-10-14T19:03:13.188" v="41" actId="120"/>
          <ac:spMkLst>
            <pc:docMk/>
            <pc:sldMk cId="0" sldId="257"/>
            <ac:spMk id="6" creationId="{00000000-0000-0000-0000-000000000000}"/>
          </ac:spMkLst>
        </pc:spChg>
        <pc:spChg chg="mod">
          <ac:chgData name="Anna Östlin Brismark (HDa)" userId="228667c1-237c-4d1a-b197-1870846c294b" providerId="ADAL" clId="{B1D79EC0-A046-49ED-BBE7-D9FC2EADD08A}" dt="2026-10-14T19:03:23.179" v="44" actId="14100"/>
          <ac:spMkLst>
            <pc:docMk/>
            <pc:sldMk cId="0" sldId="257"/>
            <ac:spMk id="7" creationId="{00000000-0000-0000-0000-000000000000}"/>
          </ac:spMkLst>
        </pc:spChg>
        <pc:spChg chg="mod">
          <ac:chgData name="Anna Östlin Brismark (HDa)" userId="228667c1-237c-4d1a-b197-1870846c294b" providerId="ADAL" clId="{B1D79EC0-A046-49ED-BBE7-D9FC2EADD08A}" dt="2026-10-14T19:04:02.399" v="52" actId="14100"/>
          <ac:spMkLst>
            <pc:docMk/>
            <pc:sldMk cId="0" sldId="257"/>
            <ac:spMk id="8" creationId="{00000000-0000-0000-0000-000000000000}"/>
          </ac:spMkLst>
        </pc:spChg>
        <pc:spChg chg="del">
          <ac:chgData name="Anna Östlin Brismark (HDa)" userId="228667c1-237c-4d1a-b197-1870846c294b" providerId="ADAL" clId="{B1D79EC0-A046-49ED-BBE7-D9FC2EADD08A}" dt="2026-10-14T19:02:19.651" v="34" actId="478"/>
          <ac:spMkLst>
            <pc:docMk/>
            <pc:sldMk cId="0" sldId="257"/>
            <ac:spMk id="9" creationId="{00000000-0000-0000-0000-000000000000}"/>
          </ac:spMkLst>
        </pc:spChg>
        <pc:spChg chg="del mod">
          <ac:chgData name="Anna Östlin Brismark (HDa)" userId="228667c1-237c-4d1a-b197-1870846c294b" providerId="ADAL" clId="{B1D79EC0-A046-49ED-BBE7-D9FC2EADD08A}" dt="2026-10-14T19:02:19.651" v="36"/>
          <ac:spMkLst>
            <pc:docMk/>
            <pc:sldMk cId="0" sldId="257"/>
            <ac:spMk id="10" creationId="{00000000-0000-0000-0000-000000000000}"/>
          </ac:spMkLst>
        </pc:spChg>
        <pc:spChg chg="del">
          <ac:chgData name="Anna Östlin Brismark (HDa)" userId="228667c1-237c-4d1a-b197-1870846c294b" providerId="ADAL" clId="{B1D79EC0-A046-49ED-BBE7-D9FC2EADD08A}" dt="2026-10-14T19:02:23.438" v="37" actId="478"/>
          <ac:spMkLst>
            <pc:docMk/>
            <pc:sldMk cId="0" sldId="257"/>
            <ac:spMk id="11" creationId="{00000000-0000-0000-0000-000000000000}"/>
          </ac:spMkLst>
        </pc:spChg>
        <pc:spChg chg="del">
          <ac:chgData name="Anna Östlin Brismark (HDa)" userId="228667c1-237c-4d1a-b197-1870846c294b" providerId="ADAL" clId="{B1D79EC0-A046-49ED-BBE7-D9FC2EADD08A}" dt="2026-10-14T19:02:31.671" v="38" actId="478"/>
          <ac:spMkLst>
            <pc:docMk/>
            <pc:sldMk cId="0" sldId="257"/>
            <ac:spMk id="12" creationId="{00000000-0000-0000-0000-000000000000}"/>
          </ac:spMkLst>
        </pc:spChg>
      </pc:sldChg>
      <pc:sldChg chg="delSp modSp del mod ord">
        <pc:chgData name="Anna Östlin Brismark (HDa)" userId="228667c1-237c-4d1a-b197-1870846c294b" providerId="ADAL" clId="{B1D79EC0-A046-49ED-BBE7-D9FC2EADD08A}" dt="2026-10-14T19:23:07.650" v="494" actId="47"/>
        <pc:sldMkLst>
          <pc:docMk/>
          <pc:sldMk cId="0" sldId="258"/>
        </pc:sldMkLst>
        <pc:spChg chg="mod">
          <ac:chgData name="Anna Östlin Brismark (HDa)" userId="228667c1-237c-4d1a-b197-1870846c294b" providerId="ADAL" clId="{B1D79EC0-A046-49ED-BBE7-D9FC2EADD08A}" dt="2026-10-14T19:16:33.847" v="361" actId="20577"/>
          <ac:spMkLst>
            <pc:docMk/>
            <pc:sldMk cId="0" sldId="258"/>
            <ac:spMk id="10" creationId="{00000000-0000-0000-0000-000000000000}"/>
          </ac:spMkLst>
        </pc:spChg>
        <pc:picChg chg="del">
          <ac:chgData name="Anna Östlin Brismark (HDa)" userId="228667c1-237c-4d1a-b197-1870846c294b" providerId="ADAL" clId="{B1D79EC0-A046-49ED-BBE7-D9FC2EADD08A}" dt="2026-10-14T19:06:41.391" v="260" actId="478"/>
          <ac:picMkLst>
            <pc:docMk/>
            <pc:sldMk cId="0" sldId="258"/>
            <ac:picMk id="4" creationId="{00000000-0000-0000-0000-000000000000}"/>
          </ac:picMkLst>
        </pc:picChg>
      </pc:sldChg>
      <pc:sldChg chg="delSp modSp del mod ord">
        <pc:chgData name="Anna Östlin Brismark (HDa)" userId="228667c1-237c-4d1a-b197-1870846c294b" providerId="ADAL" clId="{B1D79EC0-A046-49ED-BBE7-D9FC2EADD08A}" dt="2026-10-14T19:35:37.565" v="840" actId="47"/>
        <pc:sldMkLst>
          <pc:docMk/>
          <pc:sldMk cId="0" sldId="259"/>
        </pc:sldMkLst>
        <pc:spChg chg="mod">
          <ac:chgData name="Anna Östlin Brismark (HDa)" userId="228667c1-237c-4d1a-b197-1870846c294b" providerId="ADAL" clId="{B1D79EC0-A046-49ED-BBE7-D9FC2EADD08A}" dt="2026-10-14T19:18:20.271" v="447" actId="20577"/>
          <ac:spMkLst>
            <pc:docMk/>
            <pc:sldMk cId="0" sldId="259"/>
            <ac:spMk id="7" creationId="{00000000-0000-0000-0000-000000000000}"/>
          </ac:spMkLst>
        </pc:spChg>
        <pc:spChg chg="mod">
          <ac:chgData name="Anna Östlin Brismark (HDa)" userId="228667c1-237c-4d1a-b197-1870846c294b" providerId="ADAL" clId="{B1D79EC0-A046-49ED-BBE7-D9FC2EADD08A}" dt="2026-10-14T19:19:14.769" v="469" actId="20577"/>
          <ac:spMkLst>
            <pc:docMk/>
            <pc:sldMk cId="0" sldId="259"/>
            <ac:spMk id="10" creationId="{00000000-0000-0000-0000-000000000000}"/>
          </ac:spMkLst>
        </pc:spChg>
        <pc:picChg chg="del">
          <ac:chgData name="Anna Östlin Brismark (HDa)" userId="228667c1-237c-4d1a-b197-1870846c294b" providerId="ADAL" clId="{B1D79EC0-A046-49ED-BBE7-D9FC2EADD08A}" dt="2026-10-14T19:30:42.963" v="689" actId="478"/>
          <ac:picMkLst>
            <pc:docMk/>
            <pc:sldMk cId="0" sldId="259"/>
            <ac:picMk id="4" creationId="{00000000-0000-0000-0000-000000000000}"/>
          </ac:picMkLst>
        </pc:picChg>
      </pc:sldChg>
      <pc:sldChg chg="delSp modSp mod">
        <pc:chgData name="Anna Östlin Brismark (HDa)" userId="228667c1-237c-4d1a-b197-1870846c294b" providerId="ADAL" clId="{B1D79EC0-A046-49ED-BBE7-D9FC2EADD08A}" dt="2026-10-14T20:11:36.734" v="1714" actId="478"/>
        <pc:sldMkLst>
          <pc:docMk/>
          <pc:sldMk cId="0" sldId="260"/>
        </pc:sldMkLst>
        <pc:spChg chg="mod">
          <ac:chgData name="Anna Östlin Brismark (HDa)" userId="228667c1-237c-4d1a-b197-1870846c294b" providerId="ADAL" clId="{B1D79EC0-A046-49ED-BBE7-D9FC2EADD08A}" dt="2026-10-14T20:08:50.739" v="1702" actId="20577"/>
          <ac:spMkLst>
            <pc:docMk/>
            <pc:sldMk cId="0" sldId="260"/>
            <ac:spMk id="4" creationId="{00000000-0000-0000-0000-000000000000}"/>
          </ac:spMkLst>
        </pc:spChg>
        <pc:spChg chg="mod">
          <ac:chgData name="Anna Östlin Brismark (HDa)" userId="228667c1-237c-4d1a-b197-1870846c294b" providerId="ADAL" clId="{B1D79EC0-A046-49ED-BBE7-D9FC2EADD08A}" dt="2026-10-14T20:10:04.622" v="1708" actId="20577"/>
          <ac:spMkLst>
            <pc:docMk/>
            <pc:sldMk cId="0" sldId="260"/>
            <ac:spMk id="6" creationId="{00000000-0000-0000-0000-000000000000}"/>
          </ac:spMkLst>
        </pc:spChg>
        <pc:spChg chg="mod">
          <ac:chgData name="Anna Östlin Brismark (HDa)" userId="228667c1-237c-4d1a-b197-1870846c294b" providerId="ADAL" clId="{B1D79EC0-A046-49ED-BBE7-D9FC2EADD08A}" dt="2026-10-14T20:10:36.694" v="1710" actId="20577"/>
          <ac:spMkLst>
            <pc:docMk/>
            <pc:sldMk cId="0" sldId="260"/>
            <ac:spMk id="9" creationId="{00000000-0000-0000-0000-000000000000}"/>
          </ac:spMkLst>
        </pc:spChg>
        <pc:spChg chg="mod">
          <ac:chgData name="Anna Östlin Brismark (HDa)" userId="228667c1-237c-4d1a-b197-1870846c294b" providerId="ADAL" clId="{B1D79EC0-A046-49ED-BBE7-D9FC2EADD08A}" dt="2026-10-14T20:10:51.813" v="1712" actId="20577"/>
          <ac:spMkLst>
            <pc:docMk/>
            <pc:sldMk cId="0" sldId="260"/>
            <ac:spMk id="12" creationId="{00000000-0000-0000-0000-000000000000}"/>
          </ac:spMkLst>
        </pc:spChg>
        <pc:spChg chg="del">
          <ac:chgData name="Anna Östlin Brismark (HDa)" userId="228667c1-237c-4d1a-b197-1870846c294b" providerId="ADAL" clId="{B1D79EC0-A046-49ED-BBE7-D9FC2EADD08A}" dt="2026-10-14T20:11:36.734" v="1714" actId="478"/>
          <ac:spMkLst>
            <pc:docMk/>
            <pc:sldMk cId="0" sldId="260"/>
            <ac:spMk id="14" creationId="{00000000-0000-0000-0000-000000000000}"/>
          </ac:spMkLst>
        </pc:spChg>
        <pc:spChg chg="del">
          <ac:chgData name="Anna Östlin Brismark (HDa)" userId="228667c1-237c-4d1a-b197-1870846c294b" providerId="ADAL" clId="{B1D79EC0-A046-49ED-BBE7-D9FC2EADD08A}" dt="2026-10-14T20:11:34.632" v="1713" actId="478"/>
          <ac:spMkLst>
            <pc:docMk/>
            <pc:sldMk cId="0" sldId="260"/>
            <ac:spMk id="15" creationId="{00000000-0000-0000-0000-000000000000}"/>
          </ac:spMkLst>
        </pc:spChg>
        <pc:spChg chg="mod">
          <ac:chgData name="Anna Östlin Brismark (HDa)" userId="228667c1-237c-4d1a-b197-1870846c294b" providerId="ADAL" clId="{B1D79EC0-A046-49ED-BBE7-D9FC2EADD08A}" dt="2026-10-14T19:32:39.531" v="752" actId="20577"/>
          <ac:spMkLst>
            <pc:docMk/>
            <pc:sldMk cId="0" sldId="260"/>
            <ac:spMk id="17" creationId="{00000000-0000-0000-0000-000000000000}"/>
          </ac:spMkLst>
        </pc:spChg>
        <pc:picChg chg="del">
          <ac:chgData name="Anna Östlin Brismark (HDa)" userId="228667c1-237c-4d1a-b197-1870846c294b" providerId="ADAL" clId="{B1D79EC0-A046-49ED-BBE7-D9FC2EADD08A}" dt="2026-10-14T19:31:24.589" v="691" actId="478"/>
          <ac:picMkLst>
            <pc:docMk/>
            <pc:sldMk cId="0" sldId="260"/>
            <ac:picMk id="3" creationId="{00000000-0000-0000-0000-000000000000}"/>
          </ac:picMkLst>
        </pc:picChg>
      </pc:sldChg>
      <pc:sldChg chg="delSp modSp del mod">
        <pc:chgData name="Anna Östlin Brismark (HDa)" userId="228667c1-237c-4d1a-b197-1870846c294b" providerId="ADAL" clId="{B1D79EC0-A046-49ED-BBE7-D9FC2EADD08A}" dt="2026-10-14T19:52:47.436" v="1507" actId="47"/>
        <pc:sldMkLst>
          <pc:docMk/>
          <pc:sldMk cId="0" sldId="261"/>
        </pc:sldMkLst>
        <pc:spChg chg="del mod">
          <ac:chgData name="Anna Östlin Brismark (HDa)" userId="228667c1-237c-4d1a-b197-1870846c294b" providerId="ADAL" clId="{B1D79EC0-A046-49ED-BBE7-D9FC2EADD08A}" dt="2026-10-14T19:47:19.201" v="1054"/>
          <ac:spMkLst>
            <pc:docMk/>
            <pc:sldMk cId="0" sldId="261"/>
            <ac:spMk id="2" creationId="{00000000-0000-0000-0000-000000000000}"/>
          </ac:spMkLst>
        </pc:spChg>
        <pc:spChg chg="del">
          <ac:chgData name="Anna Östlin Brismark (HDa)" userId="228667c1-237c-4d1a-b197-1870846c294b" providerId="ADAL" clId="{B1D79EC0-A046-49ED-BBE7-D9FC2EADD08A}" dt="2026-10-14T19:38:22.095" v="868" actId="478"/>
          <ac:spMkLst>
            <pc:docMk/>
            <pc:sldMk cId="0" sldId="261"/>
            <ac:spMk id="3" creationId="{00000000-0000-0000-0000-000000000000}"/>
          </ac:spMkLst>
        </pc:spChg>
        <pc:spChg chg="mod">
          <ac:chgData name="Anna Östlin Brismark (HDa)" userId="228667c1-237c-4d1a-b197-1870846c294b" providerId="ADAL" clId="{B1D79EC0-A046-49ED-BBE7-D9FC2EADD08A}" dt="2026-10-14T19:36:01.726" v="842" actId="1076"/>
          <ac:spMkLst>
            <pc:docMk/>
            <pc:sldMk cId="0" sldId="261"/>
            <ac:spMk id="8" creationId="{00000000-0000-0000-0000-000000000000}"/>
          </ac:spMkLst>
        </pc:spChg>
        <pc:spChg chg="mod">
          <ac:chgData name="Anna Östlin Brismark (HDa)" userId="228667c1-237c-4d1a-b197-1870846c294b" providerId="ADAL" clId="{B1D79EC0-A046-49ED-BBE7-D9FC2EADD08A}" dt="2026-10-14T19:36:07.011" v="843" actId="1076"/>
          <ac:spMkLst>
            <pc:docMk/>
            <pc:sldMk cId="0" sldId="261"/>
            <ac:spMk id="12" creationId="{00000000-0000-0000-0000-000000000000}"/>
          </ac:spMkLst>
        </pc:spChg>
        <pc:spChg chg="mod">
          <ac:chgData name="Anna Östlin Brismark (HDa)" userId="228667c1-237c-4d1a-b197-1870846c294b" providerId="ADAL" clId="{B1D79EC0-A046-49ED-BBE7-D9FC2EADD08A}" dt="2026-10-14T19:36:13.767" v="844" actId="1076"/>
          <ac:spMkLst>
            <pc:docMk/>
            <pc:sldMk cId="0" sldId="261"/>
            <ac:spMk id="16" creationId="{00000000-0000-0000-0000-000000000000}"/>
          </ac:spMkLst>
        </pc:spChg>
        <pc:spChg chg="mod">
          <ac:chgData name="Anna Östlin Brismark (HDa)" userId="228667c1-237c-4d1a-b197-1870846c294b" providerId="ADAL" clId="{B1D79EC0-A046-49ED-BBE7-D9FC2EADD08A}" dt="2026-10-14T19:36:19.574" v="845" actId="1076"/>
          <ac:spMkLst>
            <pc:docMk/>
            <pc:sldMk cId="0" sldId="261"/>
            <ac:spMk id="20" creationId="{00000000-0000-0000-0000-000000000000}"/>
          </ac:spMkLst>
        </pc:spChg>
        <pc:spChg chg="del">
          <ac:chgData name="Anna Östlin Brismark (HDa)" userId="228667c1-237c-4d1a-b197-1870846c294b" providerId="ADAL" clId="{B1D79EC0-A046-49ED-BBE7-D9FC2EADD08A}" dt="2026-10-14T19:37:01.496" v="850" actId="478"/>
          <ac:spMkLst>
            <pc:docMk/>
            <pc:sldMk cId="0" sldId="261"/>
            <ac:spMk id="21" creationId="{00000000-0000-0000-0000-000000000000}"/>
          </ac:spMkLst>
        </pc:spChg>
        <pc:spChg chg="del">
          <ac:chgData name="Anna Östlin Brismark (HDa)" userId="228667c1-237c-4d1a-b197-1870846c294b" providerId="ADAL" clId="{B1D79EC0-A046-49ED-BBE7-D9FC2EADD08A}" dt="2026-10-14T19:36:59.156" v="849" actId="478"/>
          <ac:spMkLst>
            <pc:docMk/>
            <pc:sldMk cId="0" sldId="261"/>
            <ac:spMk id="22" creationId="{00000000-0000-0000-0000-000000000000}"/>
          </ac:spMkLst>
        </pc:spChg>
        <pc:spChg chg="del">
          <ac:chgData name="Anna Östlin Brismark (HDa)" userId="228667c1-237c-4d1a-b197-1870846c294b" providerId="ADAL" clId="{B1D79EC0-A046-49ED-BBE7-D9FC2EADD08A}" dt="2026-10-14T19:36:57.242" v="848" actId="478"/>
          <ac:spMkLst>
            <pc:docMk/>
            <pc:sldMk cId="0" sldId="261"/>
            <ac:spMk id="23" creationId="{00000000-0000-0000-0000-000000000000}"/>
          </ac:spMkLst>
        </pc:spChg>
        <pc:spChg chg="del mod">
          <ac:chgData name="Anna Östlin Brismark (HDa)" userId="228667c1-237c-4d1a-b197-1870846c294b" providerId="ADAL" clId="{B1D79EC0-A046-49ED-BBE7-D9FC2EADD08A}" dt="2026-10-14T19:36:53.125" v="847" actId="478"/>
          <ac:spMkLst>
            <pc:docMk/>
            <pc:sldMk cId="0" sldId="261"/>
            <ac:spMk id="24" creationId="{00000000-0000-0000-0000-000000000000}"/>
          </ac:spMkLst>
        </pc:spChg>
        <pc:picChg chg="del">
          <ac:chgData name="Anna Östlin Brismark (HDa)" userId="228667c1-237c-4d1a-b197-1870846c294b" providerId="ADAL" clId="{B1D79EC0-A046-49ED-BBE7-D9FC2EADD08A}" dt="2026-10-14T19:35:52.938" v="841" actId="478"/>
          <ac:picMkLst>
            <pc:docMk/>
            <pc:sldMk cId="0" sldId="261"/>
            <ac:picMk id="4" creationId="{00000000-0000-0000-0000-000000000000}"/>
          </ac:picMkLst>
        </pc:picChg>
      </pc:sldChg>
      <pc:sldChg chg="delSp modSp mod">
        <pc:chgData name="Anna Östlin Brismark (HDa)" userId="228667c1-237c-4d1a-b197-1870846c294b" providerId="ADAL" clId="{B1D79EC0-A046-49ED-BBE7-D9FC2EADD08A}" dt="2026-10-14T20:04:12.463" v="1634" actId="403"/>
        <pc:sldMkLst>
          <pc:docMk/>
          <pc:sldMk cId="0" sldId="262"/>
        </pc:sldMkLst>
        <pc:spChg chg="mod">
          <ac:chgData name="Anna Östlin Brismark (HDa)" userId="228667c1-237c-4d1a-b197-1870846c294b" providerId="ADAL" clId="{B1D79EC0-A046-49ED-BBE7-D9FC2EADD08A}" dt="2026-10-14T19:38:13.849" v="867" actId="404"/>
          <ac:spMkLst>
            <pc:docMk/>
            <pc:sldMk cId="0" sldId="262"/>
            <ac:spMk id="2" creationId="{00000000-0000-0000-0000-000000000000}"/>
          </ac:spMkLst>
        </pc:spChg>
        <pc:spChg chg="del">
          <ac:chgData name="Anna Östlin Brismark (HDa)" userId="228667c1-237c-4d1a-b197-1870846c294b" providerId="ADAL" clId="{B1D79EC0-A046-49ED-BBE7-D9FC2EADD08A}" dt="2026-10-14T19:37:59.414" v="860" actId="478"/>
          <ac:spMkLst>
            <pc:docMk/>
            <pc:sldMk cId="0" sldId="262"/>
            <ac:spMk id="3" creationId="{00000000-0000-0000-0000-000000000000}"/>
          </ac:spMkLst>
        </pc:spChg>
        <pc:spChg chg="mod">
          <ac:chgData name="Anna Östlin Brismark (HDa)" userId="228667c1-237c-4d1a-b197-1870846c294b" providerId="ADAL" clId="{B1D79EC0-A046-49ED-BBE7-D9FC2EADD08A}" dt="2026-10-14T19:53:40.029" v="1518" actId="14100"/>
          <ac:spMkLst>
            <pc:docMk/>
            <pc:sldMk cId="0" sldId="262"/>
            <ac:spMk id="5" creationId="{00000000-0000-0000-0000-000000000000}"/>
          </ac:spMkLst>
        </pc:spChg>
        <pc:spChg chg="mod">
          <ac:chgData name="Anna Östlin Brismark (HDa)" userId="228667c1-237c-4d1a-b197-1870846c294b" providerId="ADAL" clId="{B1D79EC0-A046-49ED-BBE7-D9FC2EADD08A}" dt="2026-10-14T19:53:44.854" v="1519" actId="14100"/>
          <ac:spMkLst>
            <pc:docMk/>
            <pc:sldMk cId="0" sldId="262"/>
            <ac:spMk id="8" creationId="{00000000-0000-0000-0000-000000000000}"/>
          </ac:spMkLst>
        </pc:spChg>
        <pc:spChg chg="mod">
          <ac:chgData name="Anna Östlin Brismark (HDa)" userId="228667c1-237c-4d1a-b197-1870846c294b" providerId="ADAL" clId="{B1D79EC0-A046-49ED-BBE7-D9FC2EADD08A}" dt="2026-10-14T20:04:12.463" v="1634" actId="403"/>
          <ac:spMkLst>
            <pc:docMk/>
            <pc:sldMk cId="0" sldId="262"/>
            <ac:spMk id="11" creationId="{00000000-0000-0000-0000-000000000000}"/>
          </ac:spMkLst>
        </pc:spChg>
        <pc:picChg chg="del">
          <ac:chgData name="Anna Östlin Brismark (HDa)" userId="228667c1-237c-4d1a-b197-1870846c294b" providerId="ADAL" clId="{B1D79EC0-A046-49ED-BBE7-D9FC2EADD08A}" dt="2026-10-14T19:37:55.434" v="859" actId="478"/>
          <ac:picMkLst>
            <pc:docMk/>
            <pc:sldMk cId="0" sldId="262"/>
            <ac:picMk id="4" creationId="{00000000-0000-0000-0000-000000000000}"/>
          </ac:picMkLst>
        </pc:picChg>
      </pc:sldChg>
      <pc:sldChg chg="delSp modSp del mod">
        <pc:chgData name="Anna Östlin Brismark (HDa)" userId="228667c1-237c-4d1a-b197-1870846c294b" providerId="ADAL" clId="{B1D79EC0-A046-49ED-BBE7-D9FC2EADD08A}" dt="2026-10-14T20:03:28.641" v="1595" actId="47"/>
        <pc:sldMkLst>
          <pc:docMk/>
          <pc:sldMk cId="0" sldId="263"/>
        </pc:sldMkLst>
        <pc:spChg chg="mod">
          <ac:chgData name="Anna Östlin Brismark (HDa)" userId="228667c1-237c-4d1a-b197-1870846c294b" providerId="ADAL" clId="{B1D79EC0-A046-49ED-BBE7-D9FC2EADD08A}" dt="2026-10-14T19:37:47.946" v="858" actId="207"/>
          <ac:spMkLst>
            <pc:docMk/>
            <pc:sldMk cId="0" sldId="263"/>
            <ac:spMk id="2" creationId="{00000000-0000-0000-0000-000000000000}"/>
          </ac:spMkLst>
        </pc:spChg>
        <pc:spChg chg="del">
          <ac:chgData name="Anna Östlin Brismark (HDa)" userId="228667c1-237c-4d1a-b197-1870846c294b" providerId="ADAL" clId="{B1D79EC0-A046-49ED-BBE7-D9FC2EADD08A}" dt="2026-10-14T19:37:30.486" v="852" actId="478"/>
          <ac:spMkLst>
            <pc:docMk/>
            <pc:sldMk cId="0" sldId="263"/>
            <ac:spMk id="3" creationId="{00000000-0000-0000-0000-000000000000}"/>
          </ac:spMkLst>
        </pc:spChg>
        <pc:spChg chg="mod">
          <ac:chgData name="Anna Östlin Brismark (HDa)" userId="228667c1-237c-4d1a-b197-1870846c294b" providerId="ADAL" clId="{B1D79EC0-A046-49ED-BBE7-D9FC2EADD08A}" dt="2026-10-14T19:54:33.537" v="1534" actId="20577"/>
          <ac:spMkLst>
            <pc:docMk/>
            <pc:sldMk cId="0" sldId="263"/>
            <ac:spMk id="10" creationId="{00000000-0000-0000-0000-000000000000}"/>
          </ac:spMkLst>
        </pc:spChg>
        <pc:picChg chg="del">
          <ac:chgData name="Anna Östlin Brismark (HDa)" userId="228667c1-237c-4d1a-b197-1870846c294b" providerId="ADAL" clId="{B1D79EC0-A046-49ED-BBE7-D9FC2EADD08A}" dt="2026-10-14T19:37:25.408" v="851" actId="478"/>
          <ac:picMkLst>
            <pc:docMk/>
            <pc:sldMk cId="0" sldId="263"/>
            <ac:picMk id="4" creationId="{00000000-0000-0000-0000-000000000000}"/>
          </ac:picMkLst>
        </pc:picChg>
      </pc:sldChg>
      <pc:sldChg chg="del">
        <pc:chgData name="Anna Östlin Brismark (HDa)" userId="228667c1-237c-4d1a-b197-1870846c294b" providerId="ADAL" clId="{B1D79EC0-A046-49ED-BBE7-D9FC2EADD08A}" dt="2026-10-14T19:43:20.811" v="943" actId="47"/>
        <pc:sldMkLst>
          <pc:docMk/>
          <pc:sldMk cId="0" sldId="264"/>
        </pc:sldMkLst>
      </pc:sldChg>
      <pc:sldChg chg="addSp delSp modSp new mod setBg modClrScheme chgLayout">
        <pc:chgData name="Anna Östlin Brismark (HDa)" userId="228667c1-237c-4d1a-b197-1870846c294b" providerId="ADAL" clId="{B1D79EC0-A046-49ED-BBE7-D9FC2EADD08A}" dt="2026-10-14T19:39:15.571" v="878" actId="26606"/>
        <pc:sldMkLst>
          <pc:docMk/>
          <pc:sldMk cId="3712216529" sldId="265"/>
        </pc:sldMkLst>
        <pc:spChg chg="add mod">
          <ac:chgData name="Anna Östlin Brismark (HDa)" userId="228667c1-237c-4d1a-b197-1870846c294b" providerId="ADAL" clId="{B1D79EC0-A046-49ED-BBE7-D9FC2EADD08A}" dt="2026-10-14T19:39:15.571" v="878" actId="26606"/>
          <ac:spMkLst>
            <pc:docMk/>
            <pc:sldMk cId="3712216529" sldId="265"/>
            <ac:spMk id="2" creationId="{0EBF21B0-1647-E2B5-F566-F814B9148CB1}"/>
          </ac:spMkLst>
        </pc:spChg>
        <pc:spChg chg="add mod">
          <ac:chgData name="Anna Östlin Brismark (HDa)" userId="228667c1-237c-4d1a-b197-1870846c294b" providerId="ADAL" clId="{B1D79EC0-A046-49ED-BBE7-D9FC2EADD08A}" dt="2026-10-14T19:24:47.101" v="498" actId="14100"/>
          <ac:spMkLst>
            <pc:docMk/>
            <pc:sldMk cId="3712216529" sldId="265"/>
            <ac:spMk id="3" creationId="{BEB1B4C5-5802-340C-8E8A-EC815B3157D7}"/>
          </ac:spMkLst>
        </pc:spChg>
        <pc:spChg chg="add del">
          <ac:chgData name="Anna Östlin Brismark (HDa)" userId="228667c1-237c-4d1a-b197-1870846c294b" providerId="ADAL" clId="{B1D79EC0-A046-49ED-BBE7-D9FC2EADD08A}" dt="2026-10-14T19:39:15.571" v="878" actId="26606"/>
          <ac:spMkLst>
            <pc:docMk/>
            <pc:sldMk cId="3712216529" sldId="265"/>
            <ac:spMk id="8" creationId="{5112AC23-F046-4DC5-9B92-07CA6CC7C580}"/>
          </ac:spMkLst>
        </pc:spChg>
        <pc:spChg chg="add del">
          <ac:chgData name="Anna Östlin Brismark (HDa)" userId="228667c1-237c-4d1a-b197-1870846c294b" providerId="ADAL" clId="{B1D79EC0-A046-49ED-BBE7-D9FC2EADD08A}" dt="2026-10-14T19:39:15.571" v="878" actId="26606"/>
          <ac:spMkLst>
            <pc:docMk/>
            <pc:sldMk cId="3712216529" sldId="265"/>
            <ac:spMk id="10" creationId="{175AAFE7-143D-45AC-B616-09521E0F5597}"/>
          </ac:spMkLst>
        </pc:spChg>
        <pc:spChg chg="add del">
          <ac:chgData name="Anna Östlin Brismark (HDa)" userId="228667c1-237c-4d1a-b197-1870846c294b" providerId="ADAL" clId="{B1D79EC0-A046-49ED-BBE7-D9FC2EADD08A}" dt="2026-10-14T19:39:15.571" v="878" actId="26606"/>
          <ac:spMkLst>
            <pc:docMk/>
            <pc:sldMk cId="3712216529" sldId="265"/>
            <ac:spMk id="12" creationId="{0BA5DB72-E109-4D37-B6DD-C328D539705B}"/>
          </ac:spMkLst>
        </pc:spChg>
        <pc:spChg chg="add del">
          <ac:chgData name="Anna Östlin Brismark (HDa)" userId="228667c1-237c-4d1a-b197-1870846c294b" providerId="ADAL" clId="{B1D79EC0-A046-49ED-BBE7-D9FC2EADD08A}" dt="2026-10-14T19:39:15.571" v="878" actId="26606"/>
          <ac:spMkLst>
            <pc:docMk/>
            <pc:sldMk cId="3712216529" sldId="265"/>
            <ac:spMk id="22" creationId="{EB2D1A1F-B200-4444-AE01-EFC97AF7B51F}"/>
          </ac:spMkLst>
        </pc:spChg>
        <pc:spChg chg="add">
          <ac:chgData name="Anna Östlin Brismark (HDa)" userId="228667c1-237c-4d1a-b197-1870846c294b" providerId="ADAL" clId="{B1D79EC0-A046-49ED-BBE7-D9FC2EADD08A}" dt="2026-10-14T19:24:37.461" v="496" actId="26606"/>
          <ac:spMkLst>
            <pc:docMk/>
            <pc:sldMk cId="3712216529" sldId="265"/>
            <ac:spMk id="36" creationId="{C8D9C5DD-B8B3-46A0-8FBC-EE462F96C4E5}"/>
          </ac:spMkLst>
        </pc:spChg>
        <pc:spChg chg="add">
          <ac:chgData name="Anna Östlin Brismark (HDa)" userId="228667c1-237c-4d1a-b197-1870846c294b" providerId="ADAL" clId="{B1D79EC0-A046-49ED-BBE7-D9FC2EADD08A}" dt="2026-10-14T19:39:15.571" v="878" actId="26606"/>
          <ac:spMkLst>
            <pc:docMk/>
            <pc:sldMk cId="3712216529" sldId="265"/>
            <ac:spMk id="41" creationId="{1B15ED52-F352-441B-82BF-E0EA34836D08}"/>
          </ac:spMkLst>
        </pc:spChg>
        <pc:spChg chg="add">
          <ac:chgData name="Anna Östlin Brismark (HDa)" userId="228667c1-237c-4d1a-b197-1870846c294b" providerId="ADAL" clId="{B1D79EC0-A046-49ED-BBE7-D9FC2EADD08A}" dt="2026-10-14T19:39:15.571" v="878" actId="26606"/>
          <ac:spMkLst>
            <pc:docMk/>
            <pc:sldMk cId="3712216529" sldId="265"/>
            <ac:spMk id="43" creationId="{3B2E3793-BFE6-45A2-9B7B-E18844431C99}"/>
          </ac:spMkLst>
        </pc:spChg>
        <pc:spChg chg="add">
          <ac:chgData name="Anna Östlin Brismark (HDa)" userId="228667c1-237c-4d1a-b197-1870846c294b" providerId="ADAL" clId="{B1D79EC0-A046-49ED-BBE7-D9FC2EADD08A}" dt="2026-10-14T19:39:15.571" v="878" actId="26606"/>
          <ac:spMkLst>
            <pc:docMk/>
            <pc:sldMk cId="3712216529" sldId="265"/>
            <ac:spMk id="45" creationId="{BC4C4868-CB8F-4AF9-9CDB-8108F2C19B67}"/>
          </ac:spMkLst>
        </pc:spChg>
        <pc:spChg chg="add">
          <ac:chgData name="Anna Östlin Brismark (HDa)" userId="228667c1-237c-4d1a-b197-1870846c294b" providerId="ADAL" clId="{B1D79EC0-A046-49ED-BBE7-D9FC2EADD08A}" dt="2026-10-14T19:39:15.571" v="878" actId="26606"/>
          <ac:spMkLst>
            <pc:docMk/>
            <pc:sldMk cId="3712216529" sldId="265"/>
            <ac:spMk id="47" creationId="{375E0459-6403-40CD-989D-56A4407CA12E}"/>
          </ac:spMkLst>
        </pc:spChg>
        <pc:spChg chg="add">
          <ac:chgData name="Anna Östlin Brismark (HDa)" userId="228667c1-237c-4d1a-b197-1870846c294b" providerId="ADAL" clId="{B1D79EC0-A046-49ED-BBE7-D9FC2EADD08A}" dt="2026-10-14T19:39:15.571" v="878" actId="26606"/>
          <ac:spMkLst>
            <pc:docMk/>
            <pc:sldMk cId="3712216529" sldId="265"/>
            <ac:spMk id="49" creationId="{53E5B1A8-3AC9-4BD1-9BBC-78CA94F2D1BA}"/>
          </ac:spMkLst>
        </pc:spChg>
        <pc:grpChg chg="add">
          <ac:chgData name="Anna Östlin Brismark (HDa)" userId="228667c1-237c-4d1a-b197-1870846c294b" providerId="ADAL" clId="{B1D79EC0-A046-49ED-BBE7-D9FC2EADD08A}" dt="2026-10-14T19:24:37.461" v="496" actId="26606"/>
          <ac:grpSpMkLst>
            <pc:docMk/>
            <pc:sldMk cId="3712216529" sldId="265"/>
            <ac:grpSpMk id="14" creationId="{7C34EE77-74D1-42B4-801B-40B35A68C127}"/>
          </ac:grpSpMkLst>
        </pc:grpChg>
        <pc:grpChg chg="add">
          <ac:chgData name="Anna Östlin Brismark (HDa)" userId="228667c1-237c-4d1a-b197-1870846c294b" providerId="ADAL" clId="{B1D79EC0-A046-49ED-BBE7-D9FC2EADD08A}" dt="2026-10-14T19:24:37.461" v="496" actId="26606"/>
          <ac:grpSpMkLst>
            <pc:docMk/>
            <pc:sldMk cId="3712216529" sldId="265"/>
            <ac:grpSpMk id="24" creationId="{70E4CB9D-2256-4786-8DDF-ADFBF3533745}"/>
          </ac:grpSpMkLst>
        </pc:grpChg>
        <pc:grpChg chg="add">
          <ac:chgData name="Anna Östlin Brismark (HDa)" userId="228667c1-237c-4d1a-b197-1870846c294b" providerId="ADAL" clId="{B1D79EC0-A046-49ED-BBE7-D9FC2EADD08A}" dt="2026-10-14T19:24:37.461" v="496" actId="26606"/>
          <ac:grpSpMkLst>
            <pc:docMk/>
            <pc:sldMk cId="3712216529" sldId="265"/>
            <ac:grpSpMk id="30" creationId="{568E6F37-AE05-46BF-A77F-5505926E92C6}"/>
          </ac:grpSpMkLst>
        </pc:grpChg>
      </pc:sldChg>
      <pc:sldChg chg="new del">
        <pc:chgData name="Anna Östlin Brismark (HDa)" userId="228667c1-237c-4d1a-b197-1870846c294b" providerId="ADAL" clId="{B1D79EC0-A046-49ED-BBE7-D9FC2EADD08A}" dt="2026-10-14T19:19:22.708" v="470" actId="47"/>
        <pc:sldMkLst>
          <pc:docMk/>
          <pc:sldMk cId="1718960509" sldId="266"/>
        </pc:sldMkLst>
      </pc:sldChg>
      <pc:sldChg chg="addSp delSp modSp new mod setBg modClrScheme setClrOvrMap chgLayout">
        <pc:chgData name="Anna Östlin Brismark (HDa)" userId="228667c1-237c-4d1a-b197-1870846c294b" providerId="ADAL" clId="{B1D79EC0-A046-49ED-BBE7-D9FC2EADD08A}" dt="2026-10-14T19:39:04.789" v="877" actId="26606"/>
        <pc:sldMkLst>
          <pc:docMk/>
          <pc:sldMk cId="3608102822" sldId="267"/>
        </pc:sldMkLst>
        <pc:spChg chg="add mod">
          <ac:chgData name="Anna Östlin Brismark (HDa)" userId="228667c1-237c-4d1a-b197-1870846c294b" providerId="ADAL" clId="{B1D79EC0-A046-49ED-BBE7-D9FC2EADD08A}" dt="2026-10-14T19:39:04.789" v="877" actId="26606"/>
          <ac:spMkLst>
            <pc:docMk/>
            <pc:sldMk cId="3608102822" sldId="267"/>
            <ac:spMk id="2" creationId="{BBD86390-EB3B-F0A7-8DDC-349A07210DA5}"/>
          </ac:spMkLst>
        </pc:spChg>
        <pc:spChg chg="add del mod">
          <ac:chgData name="Anna Östlin Brismark (HDa)" userId="228667c1-237c-4d1a-b197-1870846c294b" providerId="ADAL" clId="{B1D79EC0-A046-49ED-BBE7-D9FC2EADD08A}" dt="2026-10-14T19:24:28.650" v="495" actId="26606"/>
          <ac:spMkLst>
            <pc:docMk/>
            <pc:sldMk cId="3608102822" sldId="267"/>
            <ac:spMk id="3" creationId="{9F46262C-DFB2-EDF0-4539-4B4F52F94724}"/>
          </ac:spMkLst>
        </pc:spChg>
        <pc:spChg chg="add del">
          <ac:chgData name="Anna Östlin Brismark (HDa)" userId="228667c1-237c-4d1a-b197-1870846c294b" providerId="ADAL" clId="{B1D79EC0-A046-49ED-BBE7-D9FC2EADD08A}" dt="2026-10-14T19:39:04.789" v="877" actId="26606"/>
          <ac:spMkLst>
            <pc:docMk/>
            <pc:sldMk cId="3608102822" sldId="267"/>
            <ac:spMk id="9" creationId="{A3EFF7B1-6CB7-47D1-AD37-B870CA2B2151}"/>
          </ac:spMkLst>
        </pc:spChg>
        <pc:spChg chg="add del">
          <ac:chgData name="Anna Östlin Brismark (HDa)" userId="228667c1-237c-4d1a-b197-1870846c294b" providerId="ADAL" clId="{B1D79EC0-A046-49ED-BBE7-D9FC2EADD08A}" dt="2026-10-14T19:39:04.789" v="877" actId="26606"/>
          <ac:spMkLst>
            <pc:docMk/>
            <pc:sldMk cId="3608102822" sldId="267"/>
            <ac:spMk id="11" creationId="{7FA2962B-21B6-4689-A95D-A8FF6ADE47F1}"/>
          </ac:spMkLst>
        </pc:spChg>
        <pc:spChg chg="add del">
          <ac:chgData name="Anna Östlin Brismark (HDa)" userId="228667c1-237c-4d1a-b197-1870846c294b" providerId="ADAL" clId="{B1D79EC0-A046-49ED-BBE7-D9FC2EADD08A}" dt="2026-10-14T19:39:04.789" v="877" actId="26606"/>
          <ac:spMkLst>
            <pc:docMk/>
            <pc:sldMk cId="3608102822" sldId="267"/>
            <ac:spMk id="27" creationId="{A00D2CE1-35C1-46E6-BD59-CEE668BD90F4}"/>
          </ac:spMkLst>
        </pc:spChg>
        <pc:spChg chg="add del">
          <ac:chgData name="Anna Östlin Brismark (HDa)" userId="228667c1-237c-4d1a-b197-1870846c294b" providerId="ADAL" clId="{B1D79EC0-A046-49ED-BBE7-D9FC2EADD08A}" dt="2026-10-14T19:39:04.789" v="877" actId="26606"/>
          <ac:spMkLst>
            <pc:docMk/>
            <pc:sldMk cId="3608102822" sldId="267"/>
            <ac:spMk id="35" creationId="{E18403B7-F2C7-4C07-8522-21C31910902C}"/>
          </ac:spMkLst>
        </pc:spChg>
        <pc:spChg chg="add">
          <ac:chgData name="Anna Östlin Brismark (HDa)" userId="228667c1-237c-4d1a-b197-1870846c294b" providerId="ADAL" clId="{B1D79EC0-A046-49ED-BBE7-D9FC2EADD08A}" dt="2026-10-14T19:39:04.789" v="877" actId="26606"/>
          <ac:spMkLst>
            <pc:docMk/>
            <pc:sldMk cId="3608102822" sldId="267"/>
            <ac:spMk id="46" creationId="{BACC6370-2D7E-4714-9D71-7542949D7D5D}"/>
          </ac:spMkLst>
        </pc:spChg>
        <pc:spChg chg="add del">
          <ac:chgData name="Anna Östlin Brismark (HDa)" userId="228667c1-237c-4d1a-b197-1870846c294b" providerId="ADAL" clId="{B1D79EC0-A046-49ED-BBE7-D9FC2EADD08A}" dt="2026-10-14T19:39:04.762" v="876" actId="26606"/>
          <ac:spMkLst>
            <pc:docMk/>
            <pc:sldMk cId="3608102822" sldId="267"/>
            <ac:spMk id="47" creationId="{B50AB553-2A96-4A92-96F2-93548E096954}"/>
          </ac:spMkLst>
        </pc:spChg>
        <pc:spChg chg="add">
          <ac:chgData name="Anna Östlin Brismark (HDa)" userId="228667c1-237c-4d1a-b197-1870846c294b" providerId="ADAL" clId="{B1D79EC0-A046-49ED-BBE7-D9FC2EADD08A}" dt="2026-10-14T19:39:04.789" v="877" actId="26606"/>
          <ac:spMkLst>
            <pc:docMk/>
            <pc:sldMk cId="3608102822" sldId="267"/>
            <ac:spMk id="48" creationId="{F68B3F68-107C-434F-AA38-110D5EA91B85}"/>
          </ac:spMkLst>
        </pc:spChg>
        <pc:spChg chg="add">
          <ac:chgData name="Anna Östlin Brismark (HDa)" userId="228667c1-237c-4d1a-b197-1870846c294b" providerId="ADAL" clId="{B1D79EC0-A046-49ED-BBE7-D9FC2EADD08A}" dt="2026-10-14T19:39:04.789" v="877" actId="26606"/>
          <ac:spMkLst>
            <pc:docMk/>
            <pc:sldMk cId="3608102822" sldId="267"/>
            <ac:spMk id="50" creationId="{AAD0DBB9-1A4B-4391-81D4-CB19F9AB918A}"/>
          </ac:spMkLst>
        </pc:spChg>
        <pc:spChg chg="add">
          <ac:chgData name="Anna Östlin Brismark (HDa)" userId="228667c1-237c-4d1a-b197-1870846c294b" providerId="ADAL" clId="{B1D79EC0-A046-49ED-BBE7-D9FC2EADD08A}" dt="2026-10-14T19:39:04.789" v="877" actId="26606"/>
          <ac:spMkLst>
            <pc:docMk/>
            <pc:sldMk cId="3608102822" sldId="267"/>
            <ac:spMk id="52" creationId="{063BBA22-50EA-4C4D-BE05-F1CE4E63AA56}"/>
          </ac:spMkLst>
        </pc:spChg>
        <pc:grpChg chg="add del">
          <ac:chgData name="Anna Östlin Brismark (HDa)" userId="228667c1-237c-4d1a-b197-1870846c294b" providerId="ADAL" clId="{B1D79EC0-A046-49ED-BBE7-D9FC2EADD08A}" dt="2026-10-14T19:39:04.762" v="876" actId="26606"/>
          <ac:grpSpMkLst>
            <pc:docMk/>
            <pc:sldMk cId="3608102822" sldId="267"/>
            <ac:grpSpMk id="13" creationId="{A745280D-ED36-41FE-8EB1-CE597C99CFE8}"/>
          </ac:grpSpMkLst>
        </pc:grpChg>
        <pc:grpChg chg="add">
          <ac:chgData name="Anna Östlin Brismark (HDa)" userId="228667c1-237c-4d1a-b197-1870846c294b" providerId="ADAL" clId="{B1D79EC0-A046-49ED-BBE7-D9FC2EADD08A}" dt="2026-10-14T19:24:28.650" v="495" actId="26606"/>
          <ac:grpSpMkLst>
            <pc:docMk/>
            <pc:sldMk cId="3608102822" sldId="267"/>
            <ac:grpSpMk id="19" creationId="{80E95A5C-1E97-41C3-9DEC-245FF6DEBF1F}"/>
          </ac:grpSpMkLst>
        </pc:grpChg>
        <pc:grpChg chg="add del">
          <ac:chgData name="Anna Östlin Brismark (HDa)" userId="228667c1-237c-4d1a-b197-1870846c294b" providerId="ADAL" clId="{B1D79EC0-A046-49ED-BBE7-D9FC2EADD08A}" dt="2026-10-14T19:39:04.762" v="876" actId="26606"/>
          <ac:grpSpMkLst>
            <pc:docMk/>
            <pc:sldMk cId="3608102822" sldId="267"/>
            <ac:grpSpMk id="37" creationId="{23B58CC6-A99E-43AF-A467-256F19287FB8}"/>
          </ac:grpSpMkLst>
        </pc:grpChg>
        <pc:graphicFrameChg chg="add mod modGraphic">
          <ac:chgData name="Anna Östlin Brismark (HDa)" userId="228667c1-237c-4d1a-b197-1870846c294b" providerId="ADAL" clId="{B1D79EC0-A046-49ED-BBE7-D9FC2EADD08A}" dt="2026-10-14T19:39:04.789" v="877" actId="26606"/>
          <ac:graphicFrameMkLst>
            <pc:docMk/>
            <pc:sldMk cId="3608102822" sldId="267"/>
            <ac:graphicFrameMk id="5" creationId="{B1138196-F634-F5EF-F136-6C6942F785CC}"/>
          </ac:graphicFrameMkLst>
        </pc:graphicFrameChg>
        <pc:picChg chg="add del">
          <ac:chgData name="Anna Östlin Brismark (HDa)" userId="228667c1-237c-4d1a-b197-1870846c294b" providerId="ADAL" clId="{B1D79EC0-A046-49ED-BBE7-D9FC2EADD08A}" dt="2026-10-14T19:39:04.762" v="876" actId="26606"/>
          <ac:picMkLst>
            <pc:docMk/>
            <pc:sldMk cId="3608102822" sldId="267"/>
            <ac:picMk id="43" creationId="{F8F7EEE5-D2A4-C564-D391-35F9E1F27078}"/>
          </ac:picMkLst>
        </pc:picChg>
      </pc:sldChg>
      <pc:sldChg chg="addSp delSp modSp new mod ord setBg">
        <pc:chgData name="Anna Östlin Brismark (HDa)" userId="228667c1-237c-4d1a-b197-1870846c294b" providerId="ADAL" clId="{B1D79EC0-A046-49ED-BBE7-D9FC2EADD08A}" dt="2026-10-14T19:40:49.923" v="900"/>
        <pc:sldMkLst>
          <pc:docMk/>
          <pc:sldMk cId="1073978827" sldId="268"/>
        </pc:sldMkLst>
        <pc:spChg chg="mod">
          <ac:chgData name="Anna Östlin Brismark (HDa)" userId="228667c1-237c-4d1a-b197-1870846c294b" providerId="ADAL" clId="{B1D79EC0-A046-49ED-BBE7-D9FC2EADD08A}" dt="2026-10-14T19:30:24.630" v="688" actId="14100"/>
          <ac:spMkLst>
            <pc:docMk/>
            <pc:sldMk cId="1073978827" sldId="268"/>
            <ac:spMk id="2" creationId="{20D8984D-F10D-6B14-57E5-3EF81312862D}"/>
          </ac:spMkLst>
        </pc:spChg>
        <pc:spChg chg="del">
          <ac:chgData name="Anna Östlin Brismark (HDa)" userId="228667c1-237c-4d1a-b197-1870846c294b" providerId="ADAL" clId="{B1D79EC0-A046-49ED-BBE7-D9FC2EADD08A}" dt="2026-10-14T19:20:56.634" v="480" actId="478"/>
          <ac:spMkLst>
            <pc:docMk/>
            <pc:sldMk cId="1073978827" sldId="268"/>
            <ac:spMk id="3" creationId="{4D95D3EB-487B-3BDF-057C-6850AE812C43}"/>
          </ac:spMkLst>
        </pc:spChg>
        <pc:spChg chg="add del">
          <ac:chgData name="Anna Östlin Brismark (HDa)" userId="228667c1-237c-4d1a-b197-1870846c294b" providerId="ADAL" clId="{B1D79EC0-A046-49ED-BBE7-D9FC2EADD08A}" dt="2026-10-14T19:21:53.708" v="483" actId="478"/>
          <ac:spMkLst>
            <pc:docMk/>
            <pc:sldMk cId="1073978827" sldId="268"/>
            <ac:spMk id="5" creationId="{36262CB5-858C-EAD6-26EF-D75F203385C2}"/>
          </ac:spMkLst>
        </pc:spChg>
        <pc:spChg chg="add mod ord">
          <ac:chgData name="Anna Östlin Brismark (HDa)" userId="228667c1-237c-4d1a-b197-1870846c294b" providerId="ADAL" clId="{B1D79EC0-A046-49ED-BBE7-D9FC2EADD08A}" dt="2026-10-14T19:40:13.298" v="896" actId="403"/>
          <ac:spMkLst>
            <pc:docMk/>
            <pc:sldMk cId="1073978827" sldId="268"/>
            <ac:spMk id="7" creationId="{D7D3ACC8-7395-FFB4-52DC-EBEC6D0A1607}"/>
          </ac:spMkLst>
        </pc:spChg>
        <pc:spChg chg="add del mod">
          <ac:chgData name="Anna Östlin Brismark (HDa)" userId="228667c1-237c-4d1a-b197-1870846c294b" providerId="ADAL" clId="{B1D79EC0-A046-49ED-BBE7-D9FC2EADD08A}" dt="2026-10-14T19:30:03.491" v="683"/>
          <ac:spMkLst>
            <pc:docMk/>
            <pc:sldMk cId="1073978827" sldId="268"/>
            <ac:spMk id="8" creationId="{0C77C8FF-A6DC-1784-F01B-7DB88AFA31BD}"/>
          </ac:spMkLst>
        </pc:spChg>
        <pc:spChg chg="add del mod">
          <ac:chgData name="Anna Östlin Brismark (HDa)" userId="228667c1-237c-4d1a-b197-1870846c294b" providerId="ADAL" clId="{B1D79EC0-A046-49ED-BBE7-D9FC2EADD08A}" dt="2026-10-14T19:22:26.063" v="488"/>
          <ac:spMkLst>
            <pc:docMk/>
            <pc:sldMk cId="1073978827" sldId="268"/>
            <ac:spMk id="9" creationId="{9722CE5B-0BEE-7F3F-81AE-9DDC139BFC14}"/>
          </ac:spMkLst>
        </pc:spChg>
        <pc:spChg chg="add del mod">
          <ac:chgData name="Anna Östlin Brismark (HDa)" userId="228667c1-237c-4d1a-b197-1870846c294b" providerId="ADAL" clId="{B1D79EC0-A046-49ED-BBE7-D9FC2EADD08A}" dt="2026-10-14T19:30:03.491" v="685"/>
          <ac:spMkLst>
            <pc:docMk/>
            <pc:sldMk cId="1073978827" sldId="268"/>
            <ac:spMk id="10" creationId="{1E91B971-E9DA-A4A8-AA2A-46C1AB7CB22C}"/>
          </ac:spMkLst>
        </pc:spChg>
        <pc:spChg chg="add del">
          <ac:chgData name="Anna Östlin Brismark (HDa)" userId="228667c1-237c-4d1a-b197-1870846c294b" providerId="ADAL" clId="{B1D79EC0-A046-49ED-BBE7-D9FC2EADD08A}" dt="2026-10-14T19:39:24.780" v="879" actId="26606"/>
          <ac:spMkLst>
            <pc:docMk/>
            <pc:sldMk cId="1073978827" sldId="268"/>
            <ac:spMk id="12" creationId="{5112AC23-F046-4DC5-9B92-07CA6CC7C580}"/>
          </ac:spMkLst>
        </pc:spChg>
        <pc:spChg chg="add">
          <ac:chgData name="Anna Östlin Brismark (HDa)" userId="228667c1-237c-4d1a-b197-1870846c294b" providerId="ADAL" clId="{B1D79EC0-A046-49ED-BBE7-D9FC2EADD08A}" dt="2026-10-14T19:29:04.997" v="663" actId="26606"/>
          <ac:spMkLst>
            <pc:docMk/>
            <pc:sldMk cId="1073978827" sldId="268"/>
            <ac:spMk id="13" creationId="{175AAFE7-143D-45AC-B616-09521E0F5597}"/>
          </ac:spMkLst>
        </pc:spChg>
        <pc:spChg chg="add del">
          <ac:chgData name="Anna Östlin Brismark (HDa)" userId="228667c1-237c-4d1a-b197-1870846c294b" providerId="ADAL" clId="{B1D79EC0-A046-49ED-BBE7-D9FC2EADD08A}" dt="2026-10-14T19:39:24.780" v="879" actId="26606"/>
          <ac:spMkLst>
            <pc:docMk/>
            <pc:sldMk cId="1073978827" sldId="268"/>
            <ac:spMk id="14" creationId="{0BA5DB72-E109-4D37-B6DD-C328D539705B}"/>
          </ac:spMkLst>
        </pc:spChg>
        <pc:spChg chg="add del">
          <ac:chgData name="Anna Östlin Brismark (HDa)" userId="228667c1-237c-4d1a-b197-1870846c294b" providerId="ADAL" clId="{B1D79EC0-A046-49ED-BBE7-D9FC2EADD08A}" dt="2026-10-14T19:25:06.438" v="501" actId="26606"/>
          <ac:spMkLst>
            <pc:docMk/>
            <pc:sldMk cId="1073978827" sldId="268"/>
            <ac:spMk id="15" creationId="{2151139A-886F-4B97-8815-729AD3831BBD}"/>
          </ac:spMkLst>
        </pc:spChg>
        <pc:spChg chg="add del">
          <ac:chgData name="Anna Östlin Brismark (HDa)" userId="228667c1-237c-4d1a-b197-1870846c294b" providerId="ADAL" clId="{B1D79EC0-A046-49ED-BBE7-D9FC2EADD08A}" dt="2026-10-14T19:25:06.438" v="501" actId="26606"/>
          <ac:spMkLst>
            <pc:docMk/>
            <pc:sldMk cId="1073978827" sldId="268"/>
            <ac:spMk id="17" creationId="{AB5E08C4-8CDD-4623-A5B8-E998C6DEE3B7}"/>
          </ac:spMkLst>
        </pc:spChg>
        <pc:spChg chg="add del">
          <ac:chgData name="Anna Östlin Brismark (HDa)" userId="228667c1-237c-4d1a-b197-1870846c294b" providerId="ADAL" clId="{B1D79EC0-A046-49ED-BBE7-D9FC2EADD08A}" dt="2026-10-14T19:25:06.438" v="501" actId="26606"/>
          <ac:spMkLst>
            <pc:docMk/>
            <pc:sldMk cId="1073978827" sldId="268"/>
            <ac:spMk id="19" creationId="{15F33878-D502-4FFA-8ACE-F2AECDB2A23F}"/>
          </ac:spMkLst>
        </pc:spChg>
        <pc:spChg chg="add del">
          <ac:chgData name="Anna Östlin Brismark (HDa)" userId="228667c1-237c-4d1a-b197-1870846c294b" providerId="ADAL" clId="{B1D79EC0-A046-49ED-BBE7-D9FC2EADD08A}" dt="2026-10-14T19:25:06.438" v="501" actId="26606"/>
          <ac:spMkLst>
            <pc:docMk/>
            <pc:sldMk cId="1073978827" sldId="268"/>
            <ac:spMk id="21" creationId="{D3539FEE-81D3-4406-802E-60B20B16F4F6}"/>
          </ac:spMkLst>
        </pc:spChg>
        <pc:spChg chg="add del">
          <ac:chgData name="Anna Östlin Brismark (HDa)" userId="228667c1-237c-4d1a-b197-1870846c294b" providerId="ADAL" clId="{B1D79EC0-A046-49ED-BBE7-D9FC2EADD08A}" dt="2026-10-14T19:25:06.438" v="501" actId="26606"/>
          <ac:spMkLst>
            <pc:docMk/>
            <pc:sldMk cId="1073978827" sldId="268"/>
            <ac:spMk id="23" creationId="{DC701763-729E-462F-A5A8-E0DEFEB1E2E4}"/>
          </ac:spMkLst>
        </pc:spChg>
        <pc:spChg chg="add del">
          <ac:chgData name="Anna Östlin Brismark (HDa)" userId="228667c1-237c-4d1a-b197-1870846c294b" providerId="ADAL" clId="{B1D79EC0-A046-49ED-BBE7-D9FC2EADD08A}" dt="2026-10-14T19:39:24.780" v="879" actId="26606"/>
          <ac:spMkLst>
            <pc:docMk/>
            <pc:sldMk cId="1073978827" sldId="268"/>
            <ac:spMk id="29" creationId="{EB2D1A1F-B200-4444-AE01-EFC97AF7B51F}"/>
          </ac:spMkLst>
        </pc:spChg>
        <pc:spChg chg="add del">
          <ac:chgData name="Anna Östlin Brismark (HDa)" userId="228667c1-237c-4d1a-b197-1870846c294b" providerId="ADAL" clId="{B1D79EC0-A046-49ED-BBE7-D9FC2EADD08A}" dt="2026-10-14T19:39:24.780" v="879" actId="26606"/>
          <ac:spMkLst>
            <pc:docMk/>
            <pc:sldMk cId="1073978827" sldId="268"/>
            <ac:spMk id="43" creationId="{C8D9C5DD-B8B3-46A0-8FBC-EE462F96C4E5}"/>
          </ac:spMkLst>
        </pc:spChg>
        <pc:spChg chg="add">
          <ac:chgData name="Anna Östlin Brismark (HDa)" userId="228667c1-237c-4d1a-b197-1870846c294b" providerId="ADAL" clId="{B1D79EC0-A046-49ED-BBE7-D9FC2EADD08A}" dt="2026-10-14T19:39:24.780" v="879" actId="26606"/>
          <ac:spMkLst>
            <pc:docMk/>
            <pc:sldMk cId="1073978827" sldId="268"/>
            <ac:spMk id="48" creationId="{DEE2AD96-B495-4E06-9291-B71706F728CB}"/>
          </ac:spMkLst>
        </pc:spChg>
        <pc:spChg chg="add">
          <ac:chgData name="Anna Östlin Brismark (HDa)" userId="228667c1-237c-4d1a-b197-1870846c294b" providerId="ADAL" clId="{B1D79EC0-A046-49ED-BBE7-D9FC2EADD08A}" dt="2026-10-14T19:39:24.780" v="879" actId="26606"/>
          <ac:spMkLst>
            <pc:docMk/>
            <pc:sldMk cId="1073978827" sldId="268"/>
            <ac:spMk id="52" creationId="{86909FA0-B515-4681-B7A8-FA281D133B94}"/>
          </ac:spMkLst>
        </pc:spChg>
        <pc:spChg chg="add">
          <ac:chgData name="Anna Östlin Brismark (HDa)" userId="228667c1-237c-4d1a-b197-1870846c294b" providerId="ADAL" clId="{B1D79EC0-A046-49ED-BBE7-D9FC2EADD08A}" dt="2026-10-14T19:39:24.780" v="879" actId="26606"/>
          <ac:spMkLst>
            <pc:docMk/>
            <pc:sldMk cId="1073978827" sldId="268"/>
            <ac:spMk id="54" creationId="{21C9FE86-FCC3-4A31-AA1C-C882262B7FE7}"/>
          </ac:spMkLst>
        </pc:spChg>
        <pc:spChg chg="add">
          <ac:chgData name="Anna Östlin Brismark (HDa)" userId="228667c1-237c-4d1a-b197-1870846c294b" providerId="ADAL" clId="{B1D79EC0-A046-49ED-BBE7-D9FC2EADD08A}" dt="2026-10-14T19:39:24.780" v="879" actId="26606"/>
          <ac:spMkLst>
            <pc:docMk/>
            <pc:sldMk cId="1073978827" sldId="268"/>
            <ac:spMk id="56" creationId="{7D96243B-ECED-4B71-8E06-AE9A285EAD20}"/>
          </ac:spMkLst>
        </pc:spChg>
        <pc:spChg chg="add">
          <ac:chgData name="Anna Östlin Brismark (HDa)" userId="228667c1-237c-4d1a-b197-1870846c294b" providerId="ADAL" clId="{B1D79EC0-A046-49ED-BBE7-D9FC2EADD08A}" dt="2026-10-14T19:39:24.780" v="879" actId="26606"/>
          <ac:spMkLst>
            <pc:docMk/>
            <pc:sldMk cId="1073978827" sldId="268"/>
            <ac:spMk id="58" creationId="{A09989E4-EFDC-4A90-A633-E0525FB4139E}"/>
          </ac:spMkLst>
        </pc:spChg>
        <pc:grpChg chg="add">
          <ac:chgData name="Anna Östlin Brismark (HDa)" userId="228667c1-237c-4d1a-b197-1870846c294b" providerId="ADAL" clId="{B1D79EC0-A046-49ED-BBE7-D9FC2EADD08A}" dt="2026-10-14T19:29:04.997" v="663" actId="26606"/>
          <ac:grpSpMkLst>
            <pc:docMk/>
            <pc:sldMk cId="1073978827" sldId="268"/>
            <ac:grpSpMk id="16" creationId="{7C34EE77-74D1-42B4-801B-40B35A68C127}"/>
          </ac:grpSpMkLst>
        </pc:grpChg>
        <pc:grpChg chg="add">
          <ac:chgData name="Anna Östlin Brismark (HDa)" userId="228667c1-237c-4d1a-b197-1870846c294b" providerId="ADAL" clId="{B1D79EC0-A046-49ED-BBE7-D9FC2EADD08A}" dt="2026-10-14T19:29:04.997" v="663" actId="26606"/>
          <ac:grpSpMkLst>
            <pc:docMk/>
            <pc:sldMk cId="1073978827" sldId="268"/>
            <ac:grpSpMk id="31" creationId="{70E4CB9D-2256-4786-8DDF-ADFBF3533745}"/>
          </ac:grpSpMkLst>
        </pc:grpChg>
        <pc:grpChg chg="add">
          <ac:chgData name="Anna Östlin Brismark (HDa)" userId="228667c1-237c-4d1a-b197-1870846c294b" providerId="ADAL" clId="{B1D79EC0-A046-49ED-BBE7-D9FC2EADD08A}" dt="2026-10-14T19:29:04.997" v="663" actId="26606"/>
          <ac:grpSpMkLst>
            <pc:docMk/>
            <pc:sldMk cId="1073978827" sldId="268"/>
            <ac:grpSpMk id="37" creationId="{568E6F37-AE05-46BF-A77F-5505926E92C6}"/>
          </ac:grpSpMkLst>
        </pc:grpChg>
      </pc:sldChg>
      <pc:sldChg chg="addSp delSp modSp new mod ord setBg modClrScheme setClrOvrMap chgLayout">
        <pc:chgData name="Anna Östlin Brismark (HDa)" userId="228667c1-237c-4d1a-b197-1870846c294b" providerId="ADAL" clId="{B1D79EC0-A046-49ED-BBE7-D9FC2EADD08A}" dt="2026-10-14T19:45:56.027" v="990" actId="120"/>
        <pc:sldMkLst>
          <pc:docMk/>
          <pc:sldMk cId="2951482516" sldId="269"/>
        </pc:sldMkLst>
        <pc:spChg chg="mod ord">
          <ac:chgData name="Anna Östlin Brismark (HDa)" userId="228667c1-237c-4d1a-b197-1870846c294b" providerId="ADAL" clId="{B1D79EC0-A046-49ED-BBE7-D9FC2EADD08A}" dt="2026-10-14T19:45:56.027" v="990" actId="120"/>
          <ac:spMkLst>
            <pc:docMk/>
            <pc:sldMk cId="2951482516" sldId="269"/>
            <ac:spMk id="2" creationId="{3712FBE9-EADB-C82F-FFCF-8B9595D39824}"/>
          </ac:spMkLst>
        </pc:spChg>
        <pc:spChg chg="mod ord">
          <ac:chgData name="Anna Östlin Brismark (HDa)" userId="228667c1-237c-4d1a-b197-1870846c294b" providerId="ADAL" clId="{B1D79EC0-A046-49ED-BBE7-D9FC2EADD08A}" dt="2026-10-14T19:45:50.029" v="989" actId="27636"/>
          <ac:spMkLst>
            <pc:docMk/>
            <pc:sldMk cId="2951482516" sldId="269"/>
            <ac:spMk id="3" creationId="{6072CF06-5D5C-F5EA-85EB-622DFAA6409A}"/>
          </ac:spMkLst>
        </pc:spChg>
        <pc:spChg chg="add mod ord">
          <ac:chgData name="Anna Östlin Brismark (HDa)" userId="228667c1-237c-4d1a-b197-1870846c294b" providerId="ADAL" clId="{B1D79EC0-A046-49ED-BBE7-D9FC2EADD08A}" dt="2026-10-14T19:45:50.017" v="988" actId="27636"/>
          <ac:spMkLst>
            <pc:docMk/>
            <pc:sldMk cId="2951482516" sldId="269"/>
            <ac:spMk id="4" creationId="{901D59B5-98AF-099C-B478-82DA5C92B1B0}"/>
          </ac:spMkLst>
        </pc:spChg>
        <pc:spChg chg="add">
          <ac:chgData name="Anna Östlin Brismark (HDa)" userId="228667c1-237c-4d1a-b197-1870846c294b" providerId="ADAL" clId="{B1D79EC0-A046-49ED-BBE7-D9FC2EADD08A}" dt="2026-10-14T19:45:23.507" v="980" actId="26606"/>
          <ac:spMkLst>
            <pc:docMk/>
            <pc:sldMk cId="2951482516" sldId="269"/>
            <ac:spMk id="6" creationId="{10F24D38-B79E-44B4-830E-043F45D96DC2}"/>
          </ac:spMkLst>
        </pc:spChg>
        <pc:spChg chg="add del">
          <ac:chgData name="Anna Östlin Brismark (HDa)" userId="228667c1-237c-4d1a-b197-1870846c294b" providerId="ADAL" clId="{B1D79EC0-A046-49ED-BBE7-D9FC2EADD08A}" dt="2026-10-14T19:35:08.129" v="835" actId="26606"/>
          <ac:spMkLst>
            <pc:docMk/>
            <pc:sldMk cId="2951482516" sldId="269"/>
            <ac:spMk id="9" creationId="{2A6B319F-86FE-4754-878E-06F0804D882B}"/>
          </ac:spMkLst>
        </pc:spChg>
        <pc:spChg chg="add del">
          <ac:chgData name="Anna Östlin Brismark (HDa)" userId="228667c1-237c-4d1a-b197-1870846c294b" providerId="ADAL" clId="{B1D79EC0-A046-49ED-BBE7-D9FC2EADD08A}" dt="2026-10-14T19:35:08.129" v="835" actId="26606"/>
          <ac:spMkLst>
            <pc:docMk/>
            <pc:sldMk cId="2951482516" sldId="269"/>
            <ac:spMk id="11" creationId="{DCF7D1B5-3477-499F-ACC5-2C8B07F4EDB3}"/>
          </ac:spMkLst>
        </pc:spChg>
        <pc:cxnChg chg="add">
          <ac:chgData name="Anna Östlin Brismark (HDa)" userId="228667c1-237c-4d1a-b197-1870846c294b" providerId="ADAL" clId="{B1D79EC0-A046-49ED-BBE7-D9FC2EADD08A}" dt="2026-10-14T19:45:23.507" v="980" actId="26606"/>
          <ac:cxnSpMkLst>
            <pc:docMk/>
            <pc:sldMk cId="2951482516" sldId="269"/>
            <ac:cxnSpMk id="7" creationId="{FC469874-256B-45B3-A79C-7591B4BA1ECC}"/>
          </ac:cxnSpMkLst>
        </pc:cxnChg>
      </pc:sldChg>
      <pc:sldChg chg="addSp modSp new mod ord setBg">
        <pc:chgData name="Anna Östlin Brismark (HDa)" userId="228667c1-237c-4d1a-b197-1870846c294b" providerId="ADAL" clId="{B1D79EC0-A046-49ED-BBE7-D9FC2EADD08A}" dt="2026-10-14T19:43:19.174" v="942"/>
        <pc:sldMkLst>
          <pc:docMk/>
          <pc:sldMk cId="710320613" sldId="270"/>
        </pc:sldMkLst>
        <pc:spChg chg="mod">
          <ac:chgData name="Anna Östlin Brismark (HDa)" userId="228667c1-237c-4d1a-b197-1870846c294b" providerId="ADAL" clId="{B1D79EC0-A046-49ED-BBE7-D9FC2EADD08A}" dt="2026-10-14T19:43:10.862" v="940" actId="26606"/>
          <ac:spMkLst>
            <pc:docMk/>
            <pc:sldMk cId="710320613" sldId="270"/>
            <ac:spMk id="2" creationId="{03BE0F5E-13FD-A177-0D4B-96CEF6ECAB2A}"/>
          </ac:spMkLst>
        </pc:spChg>
        <pc:spChg chg="mod">
          <ac:chgData name="Anna Östlin Brismark (HDa)" userId="228667c1-237c-4d1a-b197-1870846c294b" providerId="ADAL" clId="{B1D79EC0-A046-49ED-BBE7-D9FC2EADD08A}" dt="2026-10-14T19:43:10.862" v="940" actId="26606"/>
          <ac:spMkLst>
            <pc:docMk/>
            <pc:sldMk cId="710320613" sldId="270"/>
            <ac:spMk id="3" creationId="{68FF1E9F-98C2-5DB9-2E00-E91ED814105A}"/>
          </ac:spMkLst>
        </pc:spChg>
        <pc:spChg chg="add">
          <ac:chgData name="Anna Östlin Brismark (HDa)" userId="228667c1-237c-4d1a-b197-1870846c294b" providerId="ADAL" clId="{B1D79EC0-A046-49ED-BBE7-D9FC2EADD08A}" dt="2026-10-14T19:43:10.862" v="940" actId="26606"/>
          <ac:spMkLst>
            <pc:docMk/>
            <pc:sldMk cId="710320613" sldId="270"/>
            <ac:spMk id="8" creationId="{DEE2AD96-B495-4E06-9291-B71706F728CB}"/>
          </ac:spMkLst>
        </pc:spChg>
        <pc:spChg chg="add">
          <ac:chgData name="Anna Östlin Brismark (HDa)" userId="228667c1-237c-4d1a-b197-1870846c294b" providerId="ADAL" clId="{B1D79EC0-A046-49ED-BBE7-D9FC2EADD08A}" dt="2026-10-14T19:43:10.862" v="940" actId="26606"/>
          <ac:spMkLst>
            <pc:docMk/>
            <pc:sldMk cId="710320613" sldId="270"/>
            <ac:spMk id="10" creationId="{53CF6D67-C5A8-4ADD-9E8E-1E38CA1D3166}"/>
          </ac:spMkLst>
        </pc:spChg>
        <pc:spChg chg="add">
          <ac:chgData name="Anna Östlin Brismark (HDa)" userId="228667c1-237c-4d1a-b197-1870846c294b" providerId="ADAL" clId="{B1D79EC0-A046-49ED-BBE7-D9FC2EADD08A}" dt="2026-10-14T19:43:10.862" v="940" actId="26606"/>
          <ac:spMkLst>
            <pc:docMk/>
            <pc:sldMk cId="710320613" sldId="270"/>
            <ac:spMk id="12" creationId="{86909FA0-B515-4681-B7A8-FA281D133B94}"/>
          </ac:spMkLst>
        </pc:spChg>
        <pc:spChg chg="add">
          <ac:chgData name="Anna Östlin Brismark (HDa)" userId="228667c1-237c-4d1a-b197-1870846c294b" providerId="ADAL" clId="{B1D79EC0-A046-49ED-BBE7-D9FC2EADD08A}" dt="2026-10-14T19:43:10.862" v="940" actId="26606"/>
          <ac:spMkLst>
            <pc:docMk/>
            <pc:sldMk cId="710320613" sldId="270"/>
            <ac:spMk id="14" creationId="{21C9FE86-FCC3-4A31-AA1C-C882262B7FE7}"/>
          </ac:spMkLst>
        </pc:spChg>
        <pc:spChg chg="add">
          <ac:chgData name="Anna Östlin Brismark (HDa)" userId="228667c1-237c-4d1a-b197-1870846c294b" providerId="ADAL" clId="{B1D79EC0-A046-49ED-BBE7-D9FC2EADD08A}" dt="2026-10-14T19:43:10.862" v="940" actId="26606"/>
          <ac:spMkLst>
            <pc:docMk/>
            <pc:sldMk cId="710320613" sldId="270"/>
            <ac:spMk id="16" creationId="{7D96243B-ECED-4B71-8E06-AE9A285EAD20}"/>
          </ac:spMkLst>
        </pc:spChg>
        <pc:spChg chg="add">
          <ac:chgData name="Anna Östlin Brismark (HDa)" userId="228667c1-237c-4d1a-b197-1870846c294b" providerId="ADAL" clId="{B1D79EC0-A046-49ED-BBE7-D9FC2EADD08A}" dt="2026-10-14T19:43:10.862" v="940" actId="26606"/>
          <ac:spMkLst>
            <pc:docMk/>
            <pc:sldMk cId="710320613" sldId="270"/>
            <ac:spMk id="18" creationId="{A09989E4-EFDC-4A90-A633-E0525FB4139E}"/>
          </ac:spMkLst>
        </pc:spChg>
      </pc:sldChg>
      <pc:sldChg chg="addSp modSp new del mod ord modClrScheme chgLayout">
        <pc:chgData name="Anna Östlin Brismark (HDa)" userId="228667c1-237c-4d1a-b197-1870846c294b" providerId="ADAL" clId="{B1D79EC0-A046-49ED-BBE7-D9FC2EADD08A}" dt="2026-10-14T19:42:13.596" v="905" actId="47"/>
        <pc:sldMkLst>
          <pc:docMk/>
          <pc:sldMk cId="1351813653" sldId="270"/>
        </pc:sldMkLst>
        <pc:spChg chg="add mod">
          <ac:chgData name="Anna Östlin Brismark (HDa)" userId="228667c1-237c-4d1a-b197-1870846c294b" providerId="ADAL" clId="{B1D79EC0-A046-49ED-BBE7-D9FC2EADD08A}" dt="2026-10-14T19:42:06.046" v="902" actId="700"/>
          <ac:spMkLst>
            <pc:docMk/>
            <pc:sldMk cId="1351813653" sldId="270"/>
            <ac:spMk id="2" creationId="{0751E37E-643D-769F-78B8-5B075C9F2C49}"/>
          </ac:spMkLst>
        </pc:spChg>
        <pc:spChg chg="add mod">
          <ac:chgData name="Anna Östlin Brismark (HDa)" userId="228667c1-237c-4d1a-b197-1870846c294b" providerId="ADAL" clId="{B1D79EC0-A046-49ED-BBE7-D9FC2EADD08A}" dt="2026-10-14T19:42:06.046" v="902" actId="700"/>
          <ac:spMkLst>
            <pc:docMk/>
            <pc:sldMk cId="1351813653" sldId="270"/>
            <ac:spMk id="3" creationId="{A458B57E-EB7D-60AB-1FA7-5B80F3138A5D}"/>
          </ac:spMkLst>
        </pc:spChg>
      </pc:sldChg>
      <pc:sldChg chg="addSp delSp modSp new mod setBg modClrScheme chgLayout">
        <pc:chgData name="Anna Östlin Brismark (HDa)" userId="228667c1-237c-4d1a-b197-1870846c294b" providerId="ADAL" clId="{B1D79EC0-A046-49ED-BBE7-D9FC2EADD08A}" dt="2026-10-14T19:44:50.400" v="979" actId="26606"/>
        <pc:sldMkLst>
          <pc:docMk/>
          <pc:sldMk cId="882461648" sldId="271"/>
        </pc:sldMkLst>
        <pc:spChg chg="add mod">
          <ac:chgData name="Anna Östlin Brismark (HDa)" userId="228667c1-237c-4d1a-b197-1870846c294b" providerId="ADAL" clId="{B1D79EC0-A046-49ED-BBE7-D9FC2EADD08A}" dt="2026-10-14T19:44:50.400" v="979" actId="26606"/>
          <ac:spMkLst>
            <pc:docMk/>
            <pc:sldMk cId="882461648" sldId="271"/>
            <ac:spMk id="2" creationId="{6873037F-6DE8-7BB4-533F-B86FCB97E64B}"/>
          </ac:spMkLst>
        </pc:spChg>
        <pc:spChg chg="add del mod">
          <ac:chgData name="Anna Östlin Brismark (HDa)" userId="228667c1-237c-4d1a-b197-1870846c294b" providerId="ADAL" clId="{B1D79EC0-A046-49ED-BBE7-D9FC2EADD08A}" dt="2026-10-14T19:44:50.400" v="979" actId="26606"/>
          <ac:spMkLst>
            <pc:docMk/>
            <pc:sldMk cId="882461648" sldId="271"/>
            <ac:spMk id="3" creationId="{1A898D2C-DCC6-07FF-C56E-75D7CFF71BFD}"/>
          </ac:spMkLst>
        </pc:spChg>
        <pc:spChg chg="add">
          <ac:chgData name="Anna Östlin Brismark (HDa)" userId="228667c1-237c-4d1a-b197-1870846c294b" providerId="ADAL" clId="{B1D79EC0-A046-49ED-BBE7-D9FC2EADD08A}" dt="2026-10-14T19:44:50.400" v="979" actId="26606"/>
          <ac:spMkLst>
            <pc:docMk/>
            <pc:sldMk cId="882461648" sldId="271"/>
            <ac:spMk id="9" creationId="{BACC6370-2D7E-4714-9D71-7542949D7D5D}"/>
          </ac:spMkLst>
        </pc:spChg>
        <pc:spChg chg="add">
          <ac:chgData name="Anna Östlin Brismark (HDa)" userId="228667c1-237c-4d1a-b197-1870846c294b" providerId="ADAL" clId="{B1D79EC0-A046-49ED-BBE7-D9FC2EADD08A}" dt="2026-10-14T19:44:50.400" v="979" actId="26606"/>
          <ac:spMkLst>
            <pc:docMk/>
            <pc:sldMk cId="882461648" sldId="271"/>
            <ac:spMk id="11" creationId="{F68B3F68-107C-434F-AA38-110D5EA91B85}"/>
          </ac:spMkLst>
        </pc:spChg>
        <pc:spChg chg="add">
          <ac:chgData name="Anna Östlin Brismark (HDa)" userId="228667c1-237c-4d1a-b197-1870846c294b" providerId="ADAL" clId="{B1D79EC0-A046-49ED-BBE7-D9FC2EADD08A}" dt="2026-10-14T19:44:50.400" v="979" actId="26606"/>
          <ac:spMkLst>
            <pc:docMk/>
            <pc:sldMk cId="882461648" sldId="271"/>
            <ac:spMk id="13" creationId="{AAD0DBB9-1A4B-4391-81D4-CB19F9AB918A}"/>
          </ac:spMkLst>
        </pc:spChg>
        <pc:spChg chg="add">
          <ac:chgData name="Anna Östlin Brismark (HDa)" userId="228667c1-237c-4d1a-b197-1870846c294b" providerId="ADAL" clId="{B1D79EC0-A046-49ED-BBE7-D9FC2EADD08A}" dt="2026-10-14T19:44:50.400" v="979" actId="26606"/>
          <ac:spMkLst>
            <pc:docMk/>
            <pc:sldMk cId="882461648" sldId="271"/>
            <ac:spMk id="15" creationId="{063BBA22-50EA-4C4D-BE05-F1CE4E63AA56}"/>
          </ac:spMkLst>
        </pc:spChg>
        <pc:graphicFrameChg chg="add">
          <ac:chgData name="Anna Östlin Brismark (HDa)" userId="228667c1-237c-4d1a-b197-1870846c294b" providerId="ADAL" clId="{B1D79EC0-A046-49ED-BBE7-D9FC2EADD08A}" dt="2026-10-14T19:44:50.400" v="979" actId="26606"/>
          <ac:graphicFrameMkLst>
            <pc:docMk/>
            <pc:sldMk cId="882461648" sldId="271"/>
            <ac:graphicFrameMk id="5" creationId="{529CBE78-64E5-79CF-4329-A36CE491B7DE}"/>
          </ac:graphicFrameMkLst>
        </pc:graphicFrameChg>
      </pc:sldChg>
      <pc:sldChg chg="new del">
        <pc:chgData name="Anna Östlin Brismark (HDa)" userId="228667c1-237c-4d1a-b197-1870846c294b" providerId="ADAL" clId="{B1D79EC0-A046-49ED-BBE7-D9FC2EADD08A}" dt="2026-10-14T19:47:09.167" v="1051" actId="47"/>
        <pc:sldMkLst>
          <pc:docMk/>
          <pc:sldMk cId="2707864760" sldId="272"/>
        </pc:sldMkLst>
      </pc:sldChg>
      <pc:sldChg chg="addSp delSp modSp new mod setBg">
        <pc:chgData name="Anna Östlin Brismark (HDa)" userId="228667c1-237c-4d1a-b197-1870846c294b" providerId="ADAL" clId="{B1D79EC0-A046-49ED-BBE7-D9FC2EADD08A}" dt="2026-10-14T20:06:41.387" v="1678" actId="26606"/>
        <pc:sldMkLst>
          <pc:docMk/>
          <pc:sldMk cId="1312550401" sldId="273"/>
        </pc:sldMkLst>
        <pc:spChg chg="mod">
          <ac:chgData name="Anna Östlin Brismark (HDa)" userId="228667c1-237c-4d1a-b197-1870846c294b" providerId="ADAL" clId="{B1D79EC0-A046-49ED-BBE7-D9FC2EADD08A}" dt="2026-10-14T20:06:26.260" v="1673" actId="26606"/>
          <ac:spMkLst>
            <pc:docMk/>
            <pc:sldMk cId="1312550401" sldId="273"/>
            <ac:spMk id="2" creationId="{1F6C991A-A5EE-9E34-6386-C3700A359A3D}"/>
          </ac:spMkLst>
        </pc:spChg>
        <pc:spChg chg="add del mod">
          <ac:chgData name="Anna Östlin Brismark (HDa)" userId="228667c1-237c-4d1a-b197-1870846c294b" providerId="ADAL" clId="{B1D79EC0-A046-49ED-BBE7-D9FC2EADD08A}" dt="2026-10-14T20:06:26.260" v="1673" actId="26606"/>
          <ac:spMkLst>
            <pc:docMk/>
            <pc:sldMk cId="1312550401" sldId="273"/>
            <ac:spMk id="3" creationId="{8E23EBDB-2C22-3BA6-072F-596039D9F657}"/>
          </ac:spMkLst>
        </pc:spChg>
        <pc:spChg chg="add del">
          <ac:chgData name="Anna Östlin Brismark (HDa)" userId="228667c1-237c-4d1a-b197-1870846c294b" providerId="ADAL" clId="{B1D79EC0-A046-49ED-BBE7-D9FC2EADD08A}" dt="2026-10-14T20:06:41.387" v="1678" actId="26606"/>
          <ac:spMkLst>
            <pc:docMk/>
            <pc:sldMk cId="1312550401" sldId="273"/>
            <ac:spMk id="8" creationId="{09588DA8-065E-4F6F-8EFD-43104AB2E0CF}"/>
          </ac:spMkLst>
        </pc:spChg>
        <pc:spChg chg="add del">
          <ac:chgData name="Anna Östlin Brismark (HDa)" userId="228667c1-237c-4d1a-b197-1870846c294b" providerId="ADAL" clId="{B1D79EC0-A046-49ED-BBE7-D9FC2EADD08A}" dt="2026-10-14T20:06:26.241" v="1672" actId="26606"/>
          <ac:spMkLst>
            <pc:docMk/>
            <pc:sldMk cId="1312550401" sldId="273"/>
            <ac:spMk id="9" creationId="{BACC6370-2D7E-4714-9D71-7542949D7D5D}"/>
          </ac:spMkLst>
        </pc:spChg>
        <pc:spChg chg="add del">
          <ac:chgData name="Anna Östlin Brismark (HDa)" userId="228667c1-237c-4d1a-b197-1870846c294b" providerId="ADAL" clId="{B1D79EC0-A046-49ED-BBE7-D9FC2EADD08A}" dt="2026-10-14T20:06:41.387" v="1678" actId="26606"/>
          <ac:spMkLst>
            <pc:docMk/>
            <pc:sldMk cId="1312550401" sldId="273"/>
            <ac:spMk id="10" creationId="{C4285719-470E-454C-AF62-8323075F1F5B}"/>
          </ac:spMkLst>
        </pc:spChg>
        <pc:spChg chg="add del">
          <ac:chgData name="Anna Östlin Brismark (HDa)" userId="228667c1-237c-4d1a-b197-1870846c294b" providerId="ADAL" clId="{B1D79EC0-A046-49ED-BBE7-D9FC2EADD08A}" dt="2026-10-14T20:06:26.241" v="1672" actId="26606"/>
          <ac:spMkLst>
            <pc:docMk/>
            <pc:sldMk cId="1312550401" sldId="273"/>
            <ac:spMk id="11" creationId="{F68B3F68-107C-434F-AA38-110D5EA91B85}"/>
          </ac:spMkLst>
        </pc:spChg>
        <pc:spChg chg="add">
          <ac:chgData name="Anna Östlin Brismark (HDa)" userId="228667c1-237c-4d1a-b197-1870846c294b" providerId="ADAL" clId="{B1D79EC0-A046-49ED-BBE7-D9FC2EADD08A}" dt="2026-10-14T20:06:26.260" v="1673" actId="26606"/>
          <ac:spMkLst>
            <pc:docMk/>
            <pc:sldMk cId="1312550401" sldId="273"/>
            <ac:spMk id="12" creationId="{CD9FE4EF-C4D8-49A0-B2FF-81D8DB7D8A24}"/>
          </ac:spMkLst>
        </pc:spChg>
        <pc:spChg chg="add del">
          <ac:chgData name="Anna Östlin Brismark (HDa)" userId="228667c1-237c-4d1a-b197-1870846c294b" providerId="ADAL" clId="{B1D79EC0-A046-49ED-BBE7-D9FC2EADD08A}" dt="2026-10-14T20:06:26.241" v="1672" actId="26606"/>
          <ac:spMkLst>
            <pc:docMk/>
            <pc:sldMk cId="1312550401" sldId="273"/>
            <ac:spMk id="13" creationId="{AAD0DBB9-1A4B-4391-81D4-CB19F9AB918A}"/>
          </ac:spMkLst>
        </pc:spChg>
        <pc:spChg chg="add del">
          <ac:chgData name="Anna Östlin Brismark (HDa)" userId="228667c1-237c-4d1a-b197-1870846c294b" providerId="ADAL" clId="{B1D79EC0-A046-49ED-BBE7-D9FC2EADD08A}" dt="2026-10-14T20:06:41.387" v="1678" actId="26606"/>
          <ac:spMkLst>
            <pc:docMk/>
            <pc:sldMk cId="1312550401" sldId="273"/>
            <ac:spMk id="14" creationId="{4300840D-0A0B-4512-BACA-B439D5B9C57C}"/>
          </ac:spMkLst>
        </pc:spChg>
        <pc:spChg chg="add del">
          <ac:chgData name="Anna Östlin Brismark (HDa)" userId="228667c1-237c-4d1a-b197-1870846c294b" providerId="ADAL" clId="{B1D79EC0-A046-49ED-BBE7-D9FC2EADD08A}" dt="2026-10-14T20:06:26.241" v="1672" actId="26606"/>
          <ac:spMkLst>
            <pc:docMk/>
            <pc:sldMk cId="1312550401" sldId="273"/>
            <ac:spMk id="15" creationId="{063BBA22-50EA-4C4D-BE05-F1CE4E63AA56}"/>
          </ac:spMkLst>
        </pc:spChg>
        <pc:spChg chg="add">
          <ac:chgData name="Anna Östlin Brismark (HDa)" userId="228667c1-237c-4d1a-b197-1870846c294b" providerId="ADAL" clId="{B1D79EC0-A046-49ED-BBE7-D9FC2EADD08A}" dt="2026-10-14T20:06:26.260" v="1673" actId="26606"/>
          <ac:spMkLst>
            <pc:docMk/>
            <pc:sldMk cId="1312550401" sldId="273"/>
            <ac:spMk id="16" creationId="{D2B78728-A580-49A7-84F9-6EF6F583ADE0}"/>
          </ac:spMkLst>
        </pc:spChg>
        <pc:spChg chg="add mod">
          <ac:chgData name="Anna Östlin Brismark (HDa)" userId="228667c1-237c-4d1a-b197-1870846c294b" providerId="ADAL" clId="{B1D79EC0-A046-49ED-BBE7-D9FC2EADD08A}" dt="2026-10-14T20:06:41.387" v="1678" actId="26606"/>
          <ac:spMkLst>
            <pc:docMk/>
            <pc:sldMk cId="1312550401" sldId="273"/>
            <ac:spMk id="17" creationId="{8E23EBDB-2C22-3BA6-072F-596039D9F657}"/>
          </ac:spMkLst>
        </pc:spChg>
        <pc:spChg chg="add del">
          <ac:chgData name="Anna Östlin Brismark (HDa)" userId="228667c1-237c-4d1a-b197-1870846c294b" providerId="ADAL" clId="{B1D79EC0-A046-49ED-BBE7-D9FC2EADD08A}" dt="2026-10-14T20:06:41.387" v="1678" actId="26606"/>
          <ac:spMkLst>
            <pc:docMk/>
            <pc:sldMk cId="1312550401" sldId="273"/>
            <ac:spMk id="18" creationId="{38FAA1A1-D861-433F-88FA-1E9D6FD31D11}"/>
          </ac:spMkLst>
        </pc:spChg>
        <pc:spChg chg="add del">
          <ac:chgData name="Anna Östlin Brismark (HDa)" userId="228667c1-237c-4d1a-b197-1870846c294b" providerId="ADAL" clId="{B1D79EC0-A046-49ED-BBE7-D9FC2EADD08A}" dt="2026-10-14T20:06:41.387" v="1678" actId="26606"/>
          <ac:spMkLst>
            <pc:docMk/>
            <pc:sldMk cId="1312550401" sldId="273"/>
            <ac:spMk id="20" creationId="{8D71EDA1-87BF-4D5D-AB79-F346FD19278A}"/>
          </ac:spMkLst>
        </pc:spChg>
        <pc:spChg chg="add">
          <ac:chgData name="Anna Östlin Brismark (HDa)" userId="228667c1-237c-4d1a-b197-1870846c294b" providerId="ADAL" clId="{B1D79EC0-A046-49ED-BBE7-D9FC2EADD08A}" dt="2026-10-14T20:06:41.387" v="1678" actId="26606"/>
          <ac:spMkLst>
            <pc:docMk/>
            <pc:sldMk cId="1312550401" sldId="273"/>
            <ac:spMk id="25" creationId="{09588DA8-065E-4F6F-8EFD-43104AB2E0CF}"/>
          </ac:spMkLst>
        </pc:spChg>
        <pc:spChg chg="add">
          <ac:chgData name="Anna Östlin Brismark (HDa)" userId="228667c1-237c-4d1a-b197-1870846c294b" providerId="ADAL" clId="{B1D79EC0-A046-49ED-BBE7-D9FC2EADD08A}" dt="2026-10-14T20:06:41.387" v="1678" actId="26606"/>
          <ac:spMkLst>
            <pc:docMk/>
            <pc:sldMk cId="1312550401" sldId="273"/>
            <ac:spMk id="29" creationId="{CD9FE4EF-C4D8-49A0-B2FF-81D8DB7D8A24}"/>
          </ac:spMkLst>
        </pc:spChg>
        <pc:spChg chg="add">
          <ac:chgData name="Anna Östlin Brismark (HDa)" userId="228667c1-237c-4d1a-b197-1870846c294b" providerId="ADAL" clId="{B1D79EC0-A046-49ED-BBE7-D9FC2EADD08A}" dt="2026-10-14T20:06:41.387" v="1678" actId="26606"/>
          <ac:spMkLst>
            <pc:docMk/>
            <pc:sldMk cId="1312550401" sldId="273"/>
            <ac:spMk id="31" creationId="{4300840D-0A0B-4512-BACA-B439D5B9C57C}"/>
          </ac:spMkLst>
        </pc:spChg>
        <pc:spChg chg="add">
          <ac:chgData name="Anna Östlin Brismark (HDa)" userId="228667c1-237c-4d1a-b197-1870846c294b" providerId="ADAL" clId="{B1D79EC0-A046-49ED-BBE7-D9FC2EADD08A}" dt="2026-10-14T20:06:41.387" v="1678" actId="26606"/>
          <ac:spMkLst>
            <pc:docMk/>
            <pc:sldMk cId="1312550401" sldId="273"/>
            <ac:spMk id="35" creationId="{38FAA1A1-D861-433F-88FA-1E9D6FD31D11}"/>
          </ac:spMkLst>
        </pc:spChg>
        <pc:graphicFrameChg chg="add del">
          <ac:chgData name="Anna Östlin Brismark (HDa)" userId="228667c1-237c-4d1a-b197-1870846c294b" providerId="ADAL" clId="{B1D79EC0-A046-49ED-BBE7-D9FC2EADD08A}" dt="2026-10-14T20:01:19.574" v="1575" actId="26606"/>
          <ac:graphicFrameMkLst>
            <pc:docMk/>
            <pc:sldMk cId="1312550401" sldId="273"/>
            <ac:graphicFrameMk id="5" creationId="{4C8DB951-F3B4-4E3A-437B-A5D8DFCD4DFE}"/>
          </ac:graphicFrameMkLst>
        </pc:graphicFrameChg>
        <pc:graphicFrameChg chg="add del">
          <ac:chgData name="Anna Östlin Brismark (HDa)" userId="228667c1-237c-4d1a-b197-1870846c294b" providerId="ADAL" clId="{B1D79EC0-A046-49ED-BBE7-D9FC2EADD08A}" dt="2026-10-14T20:06:26.241" v="1672" actId="26606"/>
          <ac:graphicFrameMkLst>
            <pc:docMk/>
            <pc:sldMk cId="1312550401" sldId="273"/>
            <ac:graphicFrameMk id="6" creationId="{E5568B42-6540-8200-BDBC-6098D012E758}"/>
          </ac:graphicFrameMkLst>
        </pc:graphicFrameChg>
      </pc:sldChg>
      <pc:sldChg chg="addSp modSp new mod setBg modClrScheme chgLayout">
        <pc:chgData name="Anna Östlin Brismark (HDa)" userId="228667c1-237c-4d1a-b197-1870846c294b" providerId="ADAL" clId="{B1D79EC0-A046-49ED-BBE7-D9FC2EADD08A}" dt="2026-10-14T20:07:01.391" v="1683" actId="403"/>
        <pc:sldMkLst>
          <pc:docMk/>
          <pc:sldMk cId="3650791547" sldId="274"/>
        </pc:sldMkLst>
        <pc:spChg chg="add mod">
          <ac:chgData name="Anna Östlin Brismark (HDa)" userId="228667c1-237c-4d1a-b197-1870846c294b" providerId="ADAL" clId="{B1D79EC0-A046-49ED-BBE7-D9FC2EADD08A}" dt="2026-10-14T20:06:51.293" v="1679" actId="26606"/>
          <ac:spMkLst>
            <pc:docMk/>
            <pc:sldMk cId="3650791547" sldId="274"/>
            <ac:spMk id="2" creationId="{CB3E77DE-51E4-628F-D001-6937A067FCAA}"/>
          </ac:spMkLst>
        </pc:spChg>
        <pc:spChg chg="add mod">
          <ac:chgData name="Anna Östlin Brismark (HDa)" userId="228667c1-237c-4d1a-b197-1870846c294b" providerId="ADAL" clId="{B1D79EC0-A046-49ED-BBE7-D9FC2EADD08A}" dt="2026-10-14T20:07:01.391" v="1683" actId="403"/>
          <ac:spMkLst>
            <pc:docMk/>
            <pc:sldMk cId="3650791547" sldId="274"/>
            <ac:spMk id="3" creationId="{84727C8D-71DB-2B89-20D4-349B85CABE93}"/>
          </ac:spMkLst>
        </pc:spChg>
        <pc:spChg chg="add">
          <ac:chgData name="Anna Östlin Brismark (HDa)" userId="228667c1-237c-4d1a-b197-1870846c294b" providerId="ADAL" clId="{B1D79EC0-A046-49ED-BBE7-D9FC2EADD08A}" dt="2026-10-14T20:06:51.293" v="1679" actId="26606"/>
          <ac:spMkLst>
            <pc:docMk/>
            <pc:sldMk cId="3650791547" sldId="274"/>
            <ac:spMk id="8" creationId="{1B15ED52-F352-441B-82BF-E0EA34836D08}"/>
          </ac:spMkLst>
        </pc:spChg>
        <pc:spChg chg="add">
          <ac:chgData name="Anna Östlin Brismark (HDa)" userId="228667c1-237c-4d1a-b197-1870846c294b" providerId="ADAL" clId="{B1D79EC0-A046-49ED-BBE7-D9FC2EADD08A}" dt="2026-10-14T20:06:51.293" v="1679" actId="26606"/>
          <ac:spMkLst>
            <pc:docMk/>
            <pc:sldMk cId="3650791547" sldId="274"/>
            <ac:spMk id="10" creationId="{3B2E3793-BFE6-45A2-9B7B-E18844431C99}"/>
          </ac:spMkLst>
        </pc:spChg>
        <pc:spChg chg="add">
          <ac:chgData name="Anna Östlin Brismark (HDa)" userId="228667c1-237c-4d1a-b197-1870846c294b" providerId="ADAL" clId="{B1D79EC0-A046-49ED-BBE7-D9FC2EADD08A}" dt="2026-10-14T20:06:51.293" v="1679" actId="26606"/>
          <ac:spMkLst>
            <pc:docMk/>
            <pc:sldMk cId="3650791547" sldId="274"/>
            <ac:spMk id="12" creationId="{BC4C4868-CB8F-4AF9-9CDB-8108F2C19B67}"/>
          </ac:spMkLst>
        </pc:spChg>
        <pc:spChg chg="add">
          <ac:chgData name="Anna Östlin Brismark (HDa)" userId="228667c1-237c-4d1a-b197-1870846c294b" providerId="ADAL" clId="{B1D79EC0-A046-49ED-BBE7-D9FC2EADD08A}" dt="2026-10-14T20:06:51.293" v="1679" actId="26606"/>
          <ac:spMkLst>
            <pc:docMk/>
            <pc:sldMk cId="3650791547" sldId="274"/>
            <ac:spMk id="14" creationId="{375E0459-6403-40CD-989D-56A4407CA12E}"/>
          </ac:spMkLst>
        </pc:spChg>
        <pc:spChg chg="add">
          <ac:chgData name="Anna Östlin Brismark (HDa)" userId="228667c1-237c-4d1a-b197-1870846c294b" providerId="ADAL" clId="{B1D79EC0-A046-49ED-BBE7-D9FC2EADD08A}" dt="2026-10-14T20:06:51.293" v="1679" actId="26606"/>
          <ac:spMkLst>
            <pc:docMk/>
            <pc:sldMk cId="3650791547" sldId="274"/>
            <ac:spMk id="16" creationId="{53E5B1A8-3AC9-4BD1-9BBC-78CA94F2D1BA}"/>
          </ac:spMkLst>
        </pc:spChg>
      </pc:sldChg>
      <pc:sldChg chg="addSp delSp modSp new mod setBg modClrScheme chgLayout">
        <pc:chgData name="Anna Östlin Brismark (HDa)" userId="228667c1-237c-4d1a-b197-1870846c294b" providerId="ADAL" clId="{B1D79EC0-A046-49ED-BBE7-D9FC2EADD08A}" dt="2026-10-14T20:06:00.419" v="1670" actId="26606"/>
        <pc:sldMkLst>
          <pc:docMk/>
          <pc:sldMk cId="1946698051" sldId="275"/>
        </pc:sldMkLst>
        <pc:spChg chg="del mod ord">
          <ac:chgData name="Anna Östlin Brismark (HDa)" userId="228667c1-237c-4d1a-b197-1870846c294b" providerId="ADAL" clId="{B1D79EC0-A046-49ED-BBE7-D9FC2EADD08A}" dt="2026-10-14T20:05:03.273" v="1636" actId="700"/>
          <ac:spMkLst>
            <pc:docMk/>
            <pc:sldMk cId="1946698051" sldId="275"/>
            <ac:spMk id="2" creationId="{687D8F68-CE7B-1604-1F12-D4E61731FFD5}"/>
          </ac:spMkLst>
        </pc:spChg>
        <pc:spChg chg="del mod ord">
          <ac:chgData name="Anna Östlin Brismark (HDa)" userId="228667c1-237c-4d1a-b197-1870846c294b" providerId="ADAL" clId="{B1D79EC0-A046-49ED-BBE7-D9FC2EADD08A}" dt="2026-10-14T20:05:03.273" v="1636" actId="700"/>
          <ac:spMkLst>
            <pc:docMk/>
            <pc:sldMk cId="1946698051" sldId="275"/>
            <ac:spMk id="3" creationId="{404A62BA-661E-857D-F6EE-52252320D629}"/>
          </ac:spMkLst>
        </pc:spChg>
        <pc:spChg chg="del">
          <ac:chgData name="Anna Östlin Brismark (HDa)" userId="228667c1-237c-4d1a-b197-1870846c294b" providerId="ADAL" clId="{B1D79EC0-A046-49ED-BBE7-D9FC2EADD08A}" dt="2026-10-14T20:05:03.273" v="1636" actId="700"/>
          <ac:spMkLst>
            <pc:docMk/>
            <pc:sldMk cId="1946698051" sldId="275"/>
            <ac:spMk id="4" creationId="{95E5FED5-F796-5F46-3A69-C8273E03B0E8}"/>
          </ac:spMkLst>
        </pc:spChg>
        <pc:spChg chg="add mod ord">
          <ac:chgData name="Anna Östlin Brismark (HDa)" userId="228667c1-237c-4d1a-b197-1870846c294b" providerId="ADAL" clId="{B1D79EC0-A046-49ED-BBE7-D9FC2EADD08A}" dt="2026-10-14T20:06:00.419" v="1670" actId="26606"/>
          <ac:spMkLst>
            <pc:docMk/>
            <pc:sldMk cId="1946698051" sldId="275"/>
            <ac:spMk id="5" creationId="{C5570D3F-2DB1-6CBD-AE51-01F258150809}"/>
          </ac:spMkLst>
        </pc:spChg>
        <pc:spChg chg="add mod ord">
          <ac:chgData name="Anna Östlin Brismark (HDa)" userId="228667c1-237c-4d1a-b197-1870846c294b" providerId="ADAL" clId="{B1D79EC0-A046-49ED-BBE7-D9FC2EADD08A}" dt="2026-10-14T20:06:00.419" v="1670" actId="26606"/>
          <ac:spMkLst>
            <pc:docMk/>
            <pc:sldMk cId="1946698051" sldId="275"/>
            <ac:spMk id="6" creationId="{1739E02B-74EC-B1A7-6B96-87F1E478B7BD}"/>
          </ac:spMkLst>
        </pc:spChg>
        <pc:spChg chg="add">
          <ac:chgData name="Anna Östlin Brismark (HDa)" userId="228667c1-237c-4d1a-b197-1870846c294b" providerId="ADAL" clId="{B1D79EC0-A046-49ED-BBE7-D9FC2EADD08A}" dt="2026-10-14T20:06:00.419" v="1670" actId="26606"/>
          <ac:spMkLst>
            <pc:docMk/>
            <pc:sldMk cId="1946698051" sldId="275"/>
            <ac:spMk id="11" creationId="{DEE2AD96-B495-4E06-9291-B71706F728CB}"/>
          </ac:spMkLst>
        </pc:spChg>
        <pc:spChg chg="add">
          <ac:chgData name="Anna Östlin Brismark (HDa)" userId="228667c1-237c-4d1a-b197-1870846c294b" providerId="ADAL" clId="{B1D79EC0-A046-49ED-BBE7-D9FC2EADD08A}" dt="2026-10-14T20:06:00.419" v="1670" actId="26606"/>
          <ac:spMkLst>
            <pc:docMk/>
            <pc:sldMk cId="1946698051" sldId="275"/>
            <ac:spMk id="13" creationId="{53CF6D67-C5A8-4ADD-9E8E-1E38CA1D3166}"/>
          </ac:spMkLst>
        </pc:spChg>
        <pc:spChg chg="add">
          <ac:chgData name="Anna Östlin Brismark (HDa)" userId="228667c1-237c-4d1a-b197-1870846c294b" providerId="ADAL" clId="{B1D79EC0-A046-49ED-BBE7-D9FC2EADD08A}" dt="2026-10-14T20:06:00.419" v="1670" actId="26606"/>
          <ac:spMkLst>
            <pc:docMk/>
            <pc:sldMk cId="1946698051" sldId="275"/>
            <ac:spMk id="15" creationId="{86909FA0-B515-4681-B7A8-FA281D133B94}"/>
          </ac:spMkLst>
        </pc:spChg>
        <pc:spChg chg="add">
          <ac:chgData name="Anna Östlin Brismark (HDa)" userId="228667c1-237c-4d1a-b197-1870846c294b" providerId="ADAL" clId="{B1D79EC0-A046-49ED-BBE7-D9FC2EADD08A}" dt="2026-10-14T20:06:00.419" v="1670" actId="26606"/>
          <ac:spMkLst>
            <pc:docMk/>
            <pc:sldMk cId="1946698051" sldId="275"/>
            <ac:spMk id="17" creationId="{21C9FE86-FCC3-4A31-AA1C-C882262B7FE7}"/>
          </ac:spMkLst>
        </pc:spChg>
        <pc:spChg chg="add">
          <ac:chgData name="Anna Östlin Brismark (HDa)" userId="228667c1-237c-4d1a-b197-1870846c294b" providerId="ADAL" clId="{B1D79EC0-A046-49ED-BBE7-D9FC2EADD08A}" dt="2026-10-14T20:06:00.419" v="1670" actId="26606"/>
          <ac:spMkLst>
            <pc:docMk/>
            <pc:sldMk cId="1946698051" sldId="275"/>
            <ac:spMk id="19" creationId="{7D96243B-ECED-4B71-8E06-AE9A285EAD20}"/>
          </ac:spMkLst>
        </pc:spChg>
        <pc:spChg chg="add">
          <ac:chgData name="Anna Östlin Brismark (HDa)" userId="228667c1-237c-4d1a-b197-1870846c294b" providerId="ADAL" clId="{B1D79EC0-A046-49ED-BBE7-D9FC2EADD08A}" dt="2026-10-14T20:06:00.419" v="1670" actId="26606"/>
          <ac:spMkLst>
            <pc:docMk/>
            <pc:sldMk cId="1946698051" sldId="275"/>
            <ac:spMk id="21" creationId="{A09989E4-EFDC-4A90-A633-E0525FB4139E}"/>
          </ac:spMkLst>
        </pc:sp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image" Target="../media/image1.svg"/></Relationships>
</file>

<file path=ppt/diagrams/_rels/drawing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image" Target="../media/image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0DB531-2239-4B3E-BF80-71CC1464BC14}"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229EB5E-2C63-4FDF-B6DE-8C9DA1DFB1A1}">
      <dgm:prSet/>
      <dgm:spPr/>
      <dgm:t>
        <a:bodyPr/>
        <a:lstStyle/>
        <a:p>
          <a:r>
            <a:rPr lang="en-US"/>
            <a:t>Det viktigaste att känna till som vårdnadshavare</a:t>
          </a:r>
        </a:p>
      </dgm:t>
    </dgm:pt>
    <dgm:pt modelId="{C0F85F38-EFF8-4874-8D58-F27A0DE2B9AC}" type="parTrans" cxnId="{06274147-3337-4DA4-982B-365F2E60F6BE}">
      <dgm:prSet/>
      <dgm:spPr/>
      <dgm:t>
        <a:bodyPr/>
        <a:lstStyle/>
        <a:p>
          <a:endParaRPr lang="en-US"/>
        </a:p>
      </dgm:t>
    </dgm:pt>
    <dgm:pt modelId="{77D57229-C072-453D-A67E-E0FDADAE2CF7}" type="sibTrans" cxnId="{06274147-3337-4DA4-982B-365F2E60F6BE}">
      <dgm:prSet/>
      <dgm:spPr/>
      <dgm:t>
        <a:bodyPr/>
        <a:lstStyle/>
        <a:p>
          <a:endParaRPr lang="en-US"/>
        </a:p>
      </dgm:t>
    </dgm:pt>
    <dgm:pt modelId="{A3D881F6-7992-4E5A-A09A-D608A76BA348}">
      <dgm:prSet/>
      <dgm:spPr/>
      <dgm:t>
        <a:bodyPr/>
        <a:lstStyle/>
        <a:p>
          <a:r>
            <a:rPr lang="en-US"/>
            <a:t>Tillsammans skapar vi en trygg, rolig och utvecklande handbollsmiljö för våra tjejer.</a:t>
          </a:r>
        </a:p>
      </dgm:t>
    </dgm:pt>
    <dgm:pt modelId="{D64F10AF-0464-49F2-9BF7-15066C104829}" type="parTrans" cxnId="{44D724F4-A727-4656-8CA1-AD1F0C43F1BF}">
      <dgm:prSet/>
      <dgm:spPr/>
      <dgm:t>
        <a:bodyPr/>
        <a:lstStyle/>
        <a:p>
          <a:endParaRPr lang="en-US"/>
        </a:p>
      </dgm:t>
    </dgm:pt>
    <dgm:pt modelId="{E0E5F6F9-3DDE-435A-A8D2-829988599A42}" type="sibTrans" cxnId="{44D724F4-A727-4656-8CA1-AD1F0C43F1BF}">
      <dgm:prSet/>
      <dgm:spPr/>
      <dgm:t>
        <a:bodyPr/>
        <a:lstStyle/>
        <a:p>
          <a:endParaRPr lang="en-US"/>
        </a:p>
      </dgm:t>
    </dgm:pt>
    <dgm:pt modelId="{7F970592-4D49-4C0A-959E-C5D230C6ABD3}" type="pres">
      <dgm:prSet presAssocID="{8D0DB531-2239-4B3E-BF80-71CC1464BC14}" presName="root" presStyleCnt="0">
        <dgm:presLayoutVars>
          <dgm:dir/>
          <dgm:resizeHandles val="exact"/>
        </dgm:presLayoutVars>
      </dgm:prSet>
      <dgm:spPr/>
    </dgm:pt>
    <dgm:pt modelId="{C3C46153-3587-4E4C-84B5-88D394887A81}" type="pres">
      <dgm:prSet presAssocID="{F229EB5E-2C63-4FDF-B6DE-8C9DA1DFB1A1}" presName="compNode" presStyleCnt="0"/>
      <dgm:spPr/>
    </dgm:pt>
    <dgm:pt modelId="{7FF7CD3C-CB95-4C72-BEAF-789004A9637F}" type="pres">
      <dgm:prSet presAssocID="{F229EB5E-2C63-4FDF-B6DE-8C9DA1DFB1A1}"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Acceptera"/>
        </a:ext>
      </dgm:extLst>
    </dgm:pt>
    <dgm:pt modelId="{9C56D0F9-72FE-4588-97A2-65D88A0FCF0A}" type="pres">
      <dgm:prSet presAssocID="{F229EB5E-2C63-4FDF-B6DE-8C9DA1DFB1A1}" presName="spaceRect" presStyleCnt="0"/>
      <dgm:spPr/>
    </dgm:pt>
    <dgm:pt modelId="{C55615F6-8D49-454A-B7DB-BA6531FE56F8}" type="pres">
      <dgm:prSet presAssocID="{F229EB5E-2C63-4FDF-B6DE-8C9DA1DFB1A1}" presName="textRect" presStyleLbl="revTx" presStyleIdx="0" presStyleCnt="2">
        <dgm:presLayoutVars>
          <dgm:chMax val="1"/>
          <dgm:chPref val="1"/>
        </dgm:presLayoutVars>
      </dgm:prSet>
      <dgm:spPr/>
    </dgm:pt>
    <dgm:pt modelId="{219A951D-CD6D-440B-8234-2A4AE673BAF5}" type="pres">
      <dgm:prSet presAssocID="{77D57229-C072-453D-A67E-E0FDADAE2CF7}" presName="sibTrans" presStyleCnt="0"/>
      <dgm:spPr/>
    </dgm:pt>
    <dgm:pt modelId="{5C0F83E3-ADD4-4625-88FE-520096EFAAAE}" type="pres">
      <dgm:prSet presAssocID="{A3D881F6-7992-4E5A-A09A-D608A76BA348}" presName="compNode" presStyleCnt="0"/>
      <dgm:spPr/>
    </dgm:pt>
    <dgm:pt modelId="{181FDF51-622C-4383-9345-CB7AC9585A31}" type="pres">
      <dgm:prSet presAssocID="{A3D881F6-7992-4E5A-A09A-D608A76BA348}"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älsa"/>
        </a:ext>
      </dgm:extLst>
    </dgm:pt>
    <dgm:pt modelId="{F42CE568-F5EE-4A53-83E4-49BB2481AEDD}" type="pres">
      <dgm:prSet presAssocID="{A3D881F6-7992-4E5A-A09A-D608A76BA348}" presName="spaceRect" presStyleCnt="0"/>
      <dgm:spPr/>
    </dgm:pt>
    <dgm:pt modelId="{EED824AA-9221-4324-8D18-2C120132DFD1}" type="pres">
      <dgm:prSet presAssocID="{A3D881F6-7992-4E5A-A09A-D608A76BA348}" presName="textRect" presStyleLbl="revTx" presStyleIdx="1" presStyleCnt="2">
        <dgm:presLayoutVars>
          <dgm:chMax val="1"/>
          <dgm:chPref val="1"/>
        </dgm:presLayoutVars>
      </dgm:prSet>
      <dgm:spPr/>
    </dgm:pt>
  </dgm:ptLst>
  <dgm:cxnLst>
    <dgm:cxn modelId="{06274147-3337-4DA4-982B-365F2E60F6BE}" srcId="{8D0DB531-2239-4B3E-BF80-71CC1464BC14}" destId="{F229EB5E-2C63-4FDF-B6DE-8C9DA1DFB1A1}" srcOrd="0" destOrd="0" parTransId="{C0F85F38-EFF8-4874-8D58-F27A0DE2B9AC}" sibTransId="{77D57229-C072-453D-A67E-E0FDADAE2CF7}"/>
    <dgm:cxn modelId="{186634B4-D0A6-4DA6-ADB9-BDCB863D0A3A}" type="presOf" srcId="{8D0DB531-2239-4B3E-BF80-71CC1464BC14}" destId="{7F970592-4D49-4C0A-959E-C5D230C6ABD3}" srcOrd="0" destOrd="0" presId="urn:microsoft.com/office/officeart/2018/2/layout/IconLabelList"/>
    <dgm:cxn modelId="{54B618BB-D2FE-40EF-A5AB-5E374894161F}" type="presOf" srcId="{A3D881F6-7992-4E5A-A09A-D608A76BA348}" destId="{EED824AA-9221-4324-8D18-2C120132DFD1}" srcOrd="0" destOrd="0" presId="urn:microsoft.com/office/officeart/2018/2/layout/IconLabelList"/>
    <dgm:cxn modelId="{F12131CD-BF55-44B4-8C89-476407B92724}" type="presOf" srcId="{F229EB5E-2C63-4FDF-B6DE-8C9DA1DFB1A1}" destId="{C55615F6-8D49-454A-B7DB-BA6531FE56F8}" srcOrd="0" destOrd="0" presId="urn:microsoft.com/office/officeart/2018/2/layout/IconLabelList"/>
    <dgm:cxn modelId="{44D724F4-A727-4656-8CA1-AD1F0C43F1BF}" srcId="{8D0DB531-2239-4B3E-BF80-71CC1464BC14}" destId="{A3D881F6-7992-4E5A-A09A-D608A76BA348}" srcOrd="1" destOrd="0" parTransId="{D64F10AF-0464-49F2-9BF7-15066C104829}" sibTransId="{E0E5F6F9-3DDE-435A-A8D2-829988599A42}"/>
    <dgm:cxn modelId="{DD25C541-67A1-4148-BD9A-DEDF5D32E4B4}" type="presParOf" srcId="{7F970592-4D49-4C0A-959E-C5D230C6ABD3}" destId="{C3C46153-3587-4E4C-84B5-88D394887A81}" srcOrd="0" destOrd="0" presId="urn:microsoft.com/office/officeart/2018/2/layout/IconLabelList"/>
    <dgm:cxn modelId="{E862BBEC-A000-4807-9440-60502A017E3E}" type="presParOf" srcId="{C3C46153-3587-4E4C-84B5-88D394887A81}" destId="{7FF7CD3C-CB95-4C72-BEAF-789004A9637F}" srcOrd="0" destOrd="0" presId="urn:microsoft.com/office/officeart/2018/2/layout/IconLabelList"/>
    <dgm:cxn modelId="{0EF11D11-7774-4423-BD1C-9773D5161D64}" type="presParOf" srcId="{C3C46153-3587-4E4C-84B5-88D394887A81}" destId="{9C56D0F9-72FE-4588-97A2-65D88A0FCF0A}" srcOrd="1" destOrd="0" presId="urn:microsoft.com/office/officeart/2018/2/layout/IconLabelList"/>
    <dgm:cxn modelId="{3BCA4F29-DCF8-484B-A034-AD3E4C2D5D12}" type="presParOf" srcId="{C3C46153-3587-4E4C-84B5-88D394887A81}" destId="{C55615F6-8D49-454A-B7DB-BA6531FE56F8}" srcOrd="2" destOrd="0" presId="urn:microsoft.com/office/officeart/2018/2/layout/IconLabelList"/>
    <dgm:cxn modelId="{E39DA4E1-86B5-4E69-90FC-824303ED3466}" type="presParOf" srcId="{7F970592-4D49-4C0A-959E-C5D230C6ABD3}" destId="{219A951D-CD6D-440B-8234-2A4AE673BAF5}" srcOrd="1" destOrd="0" presId="urn:microsoft.com/office/officeart/2018/2/layout/IconLabelList"/>
    <dgm:cxn modelId="{49F6FBC5-B4A8-4893-83AD-D9553175D265}" type="presParOf" srcId="{7F970592-4D49-4C0A-959E-C5D230C6ABD3}" destId="{5C0F83E3-ADD4-4625-88FE-520096EFAAAE}" srcOrd="2" destOrd="0" presId="urn:microsoft.com/office/officeart/2018/2/layout/IconLabelList"/>
    <dgm:cxn modelId="{E0E4E2A0-1C71-4063-ADED-836A26B90DD9}" type="presParOf" srcId="{5C0F83E3-ADD4-4625-88FE-520096EFAAAE}" destId="{181FDF51-622C-4383-9345-CB7AC9585A31}" srcOrd="0" destOrd="0" presId="urn:microsoft.com/office/officeart/2018/2/layout/IconLabelList"/>
    <dgm:cxn modelId="{21C2BE1B-D2FD-4F82-B403-B72A75773A7D}" type="presParOf" srcId="{5C0F83E3-ADD4-4625-88FE-520096EFAAAE}" destId="{F42CE568-F5EE-4A53-83E4-49BB2481AEDD}" srcOrd="1" destOrd="0" presId="urn:microsoft.com/office/officeart/2018/2/layout/IconLabelList"/>
    <dgm:cxn modelId="{874C32A1-FC84-42C1-B5FC-A99059F2257A}" type="presParOf" srcId="{5C0F83E3-ADD4-4625-88FE-520096EFAAAE}" destId="{EED824AA-9221-4324-8D18-2C120132DFD1}"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5B050E-19FD-4E83-B985-485D41507779}"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B3B3FF2E-4E97-4743-8E6A-9B9E86EE89B1}">
      <dgm:prSet/>
      <dgm:spPr/>
      <dgm:t>
        <a:bodyPr/>
        <a:lstStyle/>
        <a:p>
          <a:r>
            <a:rPr lang="en-US"/>
            <a:t>Bildades 1970 i Arbrå (klubbmärket är gamla Arbrå kommuns symbol)</a:t>
          </a:r>
        </a:p>
      </dgm:t>
    </dgm:pt>
    <dgm:pt modelId="{C9316D88-933C-4A36-BFA8-9B4476C8BE84}" type="parTrans" cxnId="{868D738F-32E0-4459-BCFC-8D9466FE9156}">
      <dgm:prSet/>
      <dgm:spPr/>
      <dgm:t>
        <a:bodyPr/>
        <a:lstStyle/>
        <a:p>
          <a:endParaRPr lang="en-US"/>
        </a:p>
      </dgm:t>
    </dgm:pt>
    <dgm:pt modelId="{095CFF0D-2886-43EA-A430-FC9B7000CDC1}" type="sibTrans" cxnId="{868D738F-32E0-4459-BCFC-8D9466FE9156}">
      <dgm:prSet/>
      <dgm:spPr/>
      <dgm:t>
        <a:bodyPr/>
        <a:lstStyle/>
        <a:p>
          <a:endParaRPr lang="en-US"/>
        </a:p>
      </dgm:t>
    </dgm:pt>
    <dgm:pt modelId="{8D8F0DF2-F5D9-41FC-8A43-5FDC510109E7}">
      <dgm:prSet/>
      <dgm:spPr/>
      <dgm:t>
        <a:bodyPr/>
        <a:lstStyle/>
        <a:p>
          <a:r>
            <a:rPr lang="en-US"/>
            <a:t>Flick- och damhandboll</a:t>
          </a:r>
        </a:p>
      </dgm:t>
    </dgm:pt>
    <dgm:pt modelId="{863CE731-6BE6-4B0C-B38B-3954E549C227}" type="parTrans" cxnId="{B562876B-7B39-4E60-AE08-563B9757EB11}">
      <dgm:prSet/>
      <dgm:spPr/>
      <dgm:t>
        <a:bodyPr/>
        <a:lstStyle/>
        <a:p>
          <a:endParaRPr lang="en-US"/>
        </a:p>
      </dgm:t>
    </dgm:pt>
    <dgm:pt modelId="{12753C23-C2D8-46A1-9318-190AC3323357}" type="sibTrans" cxnId="{B562876B-7B39-4E60-AE08-563B9757EB11}">
      <dgm:prSet/>
      <dgm:spPr/>
      <dgm:t>
        <a:bodyPr/>
        <a:lstStyle/>
        <a:p>
          <a:endParaRPr lang="en-US"/>
        </a:p>
      </dgm:t>
    </dgm:pt>
    <dgm:pt modelId="{7D713831-F4F9-4A13-AE73-227D3B2D4A73}">
      <dgm:prSet/>
      <dgm:spPr/>
      <dgm:t>
        <a:bodyPr/>
        <a:lstStyle/>
        <a:p>
          <a:r>
            <a:rPr lang="en-US"/>
            <a:t>Idag drygt 300 spelare, de yngsta födda 2020</a:t>
          </a:r>
        </a:p>
      </dgm:t>
    </dgm:pt>
    <dgm:pt modelId="{F82B475E-7242-428B-8031-139AA33F0EDE}" type="parTrans" cxnId="{C8408881-2837-420A-BAC2-07A551D247F9}">
      <dgm:prSet/>
      <dgm:spPr/>
      <dgm:t>
        <a:bodyPr/>
        <a:lstStyle/>
        <a:p>
          <a:endParaRPr lang="en-US"/>
        </a:p>
      </dgm:t>
    </dgm:pt>
    <dgm:pt modelId="{356A8FB9-4ECF-4A37-9BE7-33F83A441291}" type="sibTrans" cxnId="{C8408881-2837-420A-BAC2-07A551D247F9}">
      <dgm:prSet/>
      <dgm:spPr/>
      <dgm:t>
        <a:bodyPr/>
        <a:lstStyle/>
        <a:p>
          <a:endParaRPr lang="en-US"/>
        </a:p>
      </dgm:t>
    </dgm:pt>
    <dgm:pt modelId="{2867C2FC-D191-47F7-8664-63DB16FEE6B7}" type="pres">
      <dgm:prSet presAssocID="{FF5B050E-19FD-4E83-B985-485D41507779}" presName="hierChild1" presStyleCnt="0">
        <dgm:presLayoutVars>
          <dgm:chPref val="1"/>
          <dgm:dir/>
          <dgm:animOne val="branch"/>
          <dgm:animLvl val="lvl"/>
          <dgm:resizeHandles/>
        </dgm:presLayoutVars>
      </dgm:prSet>
      <dgm:spPr/>
    </dgm:pt>
    <dgm:pt modelId="{65EC6407-E14B-42BE-A1CE-27103A1825AA}" type="pres">
      <dgm:prSet presAssocID="{B3B3FF2E-4E97-4743-8E6A-9B9E86EE89B1}" presName="hierRoot1" presStyleCnt="0"/>
      <dgm:spPr/>
    </dgm:pt>
    <dgm:pt modelId="{B41AC17B-EC23-441A-8F4C-594516459A11}" type="pres">
      <dgm:prSet presAssocID="{B3B3FF2E-4E97-4743-8E6A-9B9E86EE89B1}" presName="composite" presStyleCnt="0"/>
      <dgm:spPr/>
    </dgm:pt>
    <dgm:pt modelId="{8ED4440E-FE55-4D41-B0C8-36AEA80949C3}" type="pres">
      <dgm:prSet presAssocID="{B3B3FF2E-4E97-4743-8E6A-9B9E86EE89B1}" presName="background" presStyleLbl="node0" presStyleIdx="0" presStyleCnt="3"/>
      <dgm:spPr/>
    </dgm:pt>
    <dgm:pt modelId="{6EC5DEE9-468D-455D-9C7B-A29AEA17CDA9}" type="pres">
      <dgm:prSet presAssocID="{B3B3FF2E-4E97-4743-8E6A-9B9E86EE89B1}" presName="text" presStyleLbl="fgAcc0" presStyleIdx="0" presStyleCnt="3">
        <dgm:presLayoutVars>
          <dgm:chPref val="3"/>
        </dgm:presLayoutVars>
      </dgm:prSet>
      <dgm:spPr/>
    </dgm:pt>
    <dgm:pt modelId="{D73B76F3-59EB-465A-BDCC-E9C11F45A1D9}" type="pres">
      <dgm:prSet presAssocID="{B3B3FF2E-4E97-4743-8E6A-9B9E86EE89B1}" presName="hierChild2" presStyleCnt="0"/>
      <dgm:spPr/>
    </dgm:pt>
    <dgm:pt modelId="{F56765DF-B1BB-4CB8-9A31-89972A312F33}" type="pres">
      <dgm:prSet presAssocID="{8D8F0DF2-F5D9-41FC-8A43-5FDC510109E7}" presName="hierRoot1" presStyleCnt="0"/>
      <dgm:spPr/>
    </dgm:pt>
    <dgm:pt modelId="{94A6302B-E20A-43B9-BA68-874D12565E2C}" type="pres">
      <dgm:prSet presAssocID="{8D8F0DF2-F5D9-41FC-8A43-5FDC510109E7}" presName="composite" presStyleCnt="0"/>
      <dgm:spPr/>
    </dgm:pt>
    <dgm:pt modelId="{008569B9-0A28-49C9-967F-A35CE41815A2}" type="pres">
      <dgm:prSet presAssocID="{8D8F0DF2-F5D9-41FC-8A43-5FDC510109E7}" presName="background" presStyleLbl="node0" presStyleIdx="1" presStyleCnt="3"/>
      <dgm:spPr/>
    </dgm:pt>
    <dgm:pt modelId="{D0C9BD7B-8D10-450B-9532-6818DEE5CB59}" type="pres">
      <dgm:prSet presAssocID="{8D8F0DF2-F5D9-41FC-8A43-5FDC510109E7}" presName="text" presStyleLbl="fgAcc0" presStyleIdx="1" presStyleCnt="3">
        <dgm:presLayoutVars>
          <dgm:chPref val="3"/>
        </dgm:presLayoutVars>
      </dgm:prSet>
      <dgm:spPr/>
    </dgm:pt>
    <dgm:pt modelId="{7A7F4FCB-148C-4EB4-B4EF-41C49CC51AA1}" type="pres">
      <dgm:prSet presAssocID="{8D8F0DF2-F5D9-41FC-8A43-5FDC510109E7}" presName="hierChild2" presStyleCnt="0"/>
      <dgm:spPr/>
    </dgm:pt>
    <dgm:pt modelId="{A3515686-E26F-4233-91B5-A9714AA9BA3E}" type="pres">
      <dgm:prSet presAssocID="{7D713831-F4F9-4A13-AE73-227D3B2D4A73}" presName="hierRoot1" presStyleCnt="0"/>
      <dgm:spPr/>
    </dgm:pt>
    <dgm:pt modelId="{7F46B79D-DFB8-4F53-BE15-D207A7267915}" type="pres">
      <dgm:prSet presAssocID="{7D713831-F4F9-4A13-AE73-227D3B2D4A73}" presName="composite" presStyleCnt="0"/>
      <dgm:spPr/>
    </dgm:pt>
    <dgm:pt modelId="{4A1056CB-4048-4CDF-8E1E-0E2CB4FB070C}" type="pres">
      <dgm:prSet presAssocID="{7D713831-F4F9-4A13-AE73-227D3B2D4A73}" presName="background" presStyleLbl="node0" presStyleIdx="2" presStyleCnt="3"/>
      <dgm:spPr/>
    </dgm:pt>
    <dgm:pt modelId="{6018B48A-6D9F-46E8-821E-170AC874B8A6}" type="pres">
      <dgm:prSet presAssocID="{7D713831-F4F9-4A13-AE73-227D3B2D4A73}" presName="text" presStyleLbl="fgAcc0" presStyleIdx="2" presStyleCnt="3">
        <dgm:presLayoutVars>
          <dgm:chPref val="3"/>
        </dgm:presLayoutVars>
      </dgm:prSet>
      <dgm:spPr/>
    </dgm:pt>
    <dgm:pt modelId="{FEC74D22-DDA2-400C-8BA8-7707791B7ADD}" type="pres">
      <dgm:prSet presAssocID="{7D713831-F4F9-4A13-AE73-227D3B2D4A73}" presName="hierChild2" presStyleCnt="0"/>
      <dgm:spPr/>
    </dgm:pt>
  </dgm:ptLst>
  <dgm:cxnLst>
    <dgm:cxn modelId="{B562876B-7B39-4E60-AE08-563B9757EB11}" srcId="{FF5B050E-19FD-4E83-B985-485D41507779}" destId="{8D8F0DF2-F5D9-41FC-8A43-5FDC510109E7}" srcOrd="1" destOrd="0" parTransId="{863CE731-6BE6-4B0C-B38B-3954E549C227}" sibTransId="{12753C23-C2D8-46A1-9318-190AC3323357}"/>
    <dgm:cxn modelId="{C8408881-2837-420A-BAC2-07A551D247F9}" srcId="{FF5B050E-19FD-4E83-B985-485D41507779}" destId="{7D713831-F4F9-4A13-AE73-227D3B2D4A73}" srcOrd="2" destOrd="0" parTransId="{F82B475E-7242-428B-8031-139AA33F0EDE}" sibTransId="{356A8FB9-4ECF-4A37-9BE7-33F83A441291}"/>
    <dgm:cxn modelId="{868D738F-32E0-4459-BCFC-8D9466FE9156}" srcId="{FF5B050E-19FD-4E83-B985-485D41507779}" destId="{B3B3FF2E-4E97-4743-8E6A-9B9E86EE89B1}" srcOrd="0" destOrd="0" parTransId="{C9316D88-933C-4A36-BFA8-9B4476C8BE84}" sibTransId="{095CFF0D-2886-43EA-A430-FC9B7000CDC1}"/>
    <dgm:cxn modelId="{C72ECCB8-52E0-4417-9184-FF25EBAEC703}" type="presOf" srcId="{8D8F0DF2-F5D9-41FC-8A43-5FDC510109E7}" destId="{D0C9BD7B-8D10-450B-9532-6818DEE5CB59}" srcOrd="0" destOrd="0" presId="urn:microsoft.com/office/officeart/2005/8/layout/hierarchy1"/>
    <dgm:cxn modelId="{E9CB41C1-27DC-4F1A-A4E8-0BFF6EB24DE0}" type="presOf" srcId="{7D713831-F4F9-4A13-AE73-227D3B2D4A73}" destId="{6018B48A-6D9F-46E8-821E-170AC874B8A6}" srcOrd="0" destOrd="0" presId="urn:microsoft.com/office/officeart/2005/8/layout/hierarchy1"/>
    <dgm:cxn modelId="{219406D0-F26D-40CA-B87B-3444BBDFF34C}" type="presOf" srcId="{FF5B050E-19FD-4E83-B985-485D41507779}" destId="{2867C2FC-D191-47F7-8664-63DB16FEE6B7}" srcOrd="0" destOrd="0" presId="urn:microsoft.com/office/officeart/2005/8/layout/hierarchy1"/>
    <dgm:cxn modelId="{C37AB9F7-98CC-4ABF-9601-E56AA43A9684}" type="presOf" srcId="{B3B3FF2E-4E97-4743-8E6A-9B9E86EE89B1}" destId="{6EC5DEE9-468D-455D-9C7B-A29AEA17CDA9}" srcOrd="0" destOrd="0" presId="urn:microsoft.com/office/officeart/2005/8/layout/hierarchy1"/>
    <dgm:cxn modelId="{C4D3E5FA-6B74-49B4-8CA5-C1833E2B5D91}" type="presParOf" srcId="{2867C2FC-D191-47F7-8664-63DB16FEE6B7}" destId="{65EC6407-E14B-42BE-A1CE-27103A1825AA}" srcOrd="0" destOrd="0" presId="urn:microsoft.com/office/officeart/2005/8/layout/hierarchy1"/>
    <dgm:cxn modelId="{A476D584-5BD3-49BE-9AAA-BE33A77C9F34}" type="presParOf" srcId="{65EC6407-E14B-42BE-A1CE-27103A1825AA}" destId="{B41AC17B-EC23-441A-8F4C-594516459A11}" srcOrd="0" destOrd="0" presId="urn:microsoft.com/office/officeart/2005/8/layout/hierarchy1"/>
    <dgm:cxn modelId="{934276BB-AB8E-4B8D-AAD3-6BD538FE5F43}" type="presParOf" srcId="{B41AC17B-EC23-441A-8F4C-594516459A11}" destId="{8ED4440E-FE55-4D41-B0C8-36AEA80949C3}" srcOrd="0" destOrd="0" presId="urn:microsoft.com/office/officeart/2005/8/layout/hierarchy1"/>
    <dgm:cxn modelId="{D56E543C-3CFB-42E6-8269-FEBD87EDAE30}" type="presParOf" srcId="{B41AC17B-EC23-441A-8F4C-594516459A11}" destId="{6EC5DEE9-468D-455D-9C7B-A29AEA17CDA9}" srcOrd="1" destOrd="0" presId="urn:microsoft.com/office/officeart/2005/8/layout/hierarchy1"/>
    <dgm:cxn modelId="{742E88D5-AAD1-4A79-974B-BF53FD448264}" type="presParOf" srcId="{65EC6407-E14B-42BE-A1CE-27103A1825AA}" destId="{D73B76F3-59EB-465A-BDCC-E9C11F45A1D9}" srcOrd="1" destOrd="0" presId="urn:microsoft.com/office/officeart/2005/8/layout/hierarchy1"/>
    <dgm:cxn modelId="{A334557D-7D29-4D61-83B8-67466DC30A68}" type="presParOf" srcId="{2867C2FC-D191-47F7-8664-63DB16FEE6B7}" destId="{F56765DF-B1BB-4CB8-9A31-89972A312F33}" srcOrd="1" destOrd="0" presId="urn:microsoft.com/office/officeart/2005/8/layout/hierarchy1"/>
    <dgm:cxn modelId="{4D6EB7E6-66FD-4E8E-B907-F8409B33FD28}" type="presParOf" srcId="{F56765DF-B1BB-4CB8-9A31-89972A312F33}" destId="{94A6302B-E20A-43B9-BA68-874D12565E2C}" srcOrd="0" destOrd="0" presId="urn:microsoft.com/office/officeart/2005/8/layout/hierarchy1"/>
    <dgm:cxn modelId="{24403F2C-465D-45D7-9A6F-DBA1C11D19F1}" type="presParOf" srcId="{94A6302B-E20A-43B9-BA68-874D12565E2C}" destId="{008569B9-0A28-49C9-967F-A35CE41815A2}" srcOrd="0" destOrd="0" presId="urn:microsoft.com/office/officeart/2005/8/layout/hierarchy1"/>
    <dgm:cxn modelId="{1F609D5A-DE53-49BE-A01A-AA8DFD6337AF}" type="presParOf" srcId="{94A6302B-E20A-43B9-BA68-874D12565E2C}" destId="{D0C9BD7B-8D10-450B-9532-6818DEE5CB59}" srcOrd="1" destOrd="0" presId="urn:microsoft.com/office/officeart/2005/8/layout/hierarchy1"/>
    <dgm:cxn modelId="{BD777839-2DF9-4333-8EA0-3AC56DC006F2}" type="presParOf" srcId="{F56765DF-B1BB-4CB8-9A31-89972A312F33}" destId="{7A7F4FCB-148C-4EB4-B4EF-41C49CC51AA1}" srcOrd="1" destOrd="0" presId="urn:microsoft.com/office/officeart/2005/8/layout/hierarchy1"/>
    <dgm:cxn modelId="{8EA6CA12-F11D-432A-B3D5-C36D0399D0BE}" type="presParOf" srcId="{2867C2FC-D191-47F7-8664-63DB16FEE6B7}" destId="{A3515686-E26F-4233-91B5-A9714AA9BA3E}" srcOrd="2" destOrd="0" presId="urn:microsoft.com/office/officeart/2005/8/layout/hierarchy1"/>
    <dgm:cxn modelId="{2AC7CD71-DEA8-4716-90CE-CF4D2D0DDDC2}" type="presParOf" srcId="{A3515686-E26F-4233-91B5-A9714AA9BA3E}" destId="{7F46B79D-DFB8-4F53-BE15-D207A7267915}" srcOrd="0" destOrd="0" presId="urn:microsoft.com/office/officeart/2005/8/layout/hierarchy1"/>
    <dgm:cxn modelId="{62F1B87E-B202-4B2C-99C6-3078B4BDA404}" type="presParOf" srcId="{7F46B79D-DFB8-4F53-BE15-D207A7267915}" destId="{4A1056CB-4048-4CDF-8E1E-0E2CB4FB070C}" srcOrd="0" destOrd="0" presId="urn:microsoft.com/office/officeart/2005/8/layout/hierarchy1"/>
    <dgm:cxn modelId="{6C021045-BBFE-43C8-892D-A7CB407D4E2A}" type="presParOf" srcId="{7F46B79D-DFB8-4F53-BE15-D207A7267915}" destId="{6018B48A-6D9F-46E8-821E-170AC874B8A6}" srcOrd="1" destOrd="0" presId="urn:microsoft.com/office/officeart/2005/8/layout/hierarchy1"/>
    <dgm:cxn modelId="{FE882C4C-8E24-4A6C-97B6-9F7D69D3A5A3}" type="presParOf" srcId="{A3515686-E26F-4233-91B5-A9714AA9BA3E}" destId="{FEC74D22-DDA2-400C-8BA8-7707791B7AD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F7CD3C-CB95-4C72-BEAF-789004A9637F}">
      <dsp:nvSpPr>
        <dsp:cNvPr id="0" name=""/>
        <dsp:cNvSpPr/>
      </dsp:nvSpPr>
      <dsp:spPr>
        <a:xfrm>
          <a:off x="1953914" y="529294"/>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55615F6-8D49-454A-B7DB-BA6531FE56F8}">
      <dsp:nvSpPr>
        <dsp:cNvPr id="0" name=""/>
        <dsp:cNvSpPr/>
      </dsp:nvSpPr>
      <dsp:spPr>
        <a:xfrm>
          <a:off x="765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kern="1200"/>
            <a:t>Det viktigaste att känna till som vårdnadshavare</a:t>
          </a:r>
        </a:p>
      </dsp:txBody>
      <dsp:txXfrm>
        <a:off x="765914" y="2943510"/>
        <a:ext cx="4320000" cy="720000"/>
      </dsp:txXfrm>
    </dsp:sp>
    <dsp:sp modelId="{181FDF51-622C-4383-9345-CB7AC9585A31}">
      <dsp:nvSpPr>
        <dsp:cNvPr id="0" name=""/>
        <dsp:cNvSpPr/>
      </dsp:nvSpPr>
      <dsp:spPr>
        <a:xfrm>
          <a:off x="7029914" y="529294"/>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ED824AA-9221-4324-8D18-2C120132DFD1}">
      <dsp:nvSpPr>
        <dsp:cNvPr id="0" name=""/>
        <dsp:cNvSpPr/>
      </dsp:nvSpPr>
      <dsp:spPr>
        <a:xfrm>
          <a:off x="5841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kern="1200"/>
            <a:t>Tillsammans skapar vi en trygg, rolig och utvecklande handbollsmiljö för våra tjejer.</a:t>
          </a:r>
        </a:p>
      </dsp:txBody>
      <dsp:txXfrm>
        <a:off x="5841914" y="2943510"/>
        <a:ext cx="432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D4440E-FE55-4D41-B0C8-36AEA80949C3}">
      <dsp:nvSpPr>
        <dsp:cNvPr id="0" name=""/>
        <dsp:cNvSpPr/>
      </dsp:nvSpPr>
      <dsp:spPr>
        <a:xfrm>
          <a:off x="0" y="706671"/>
          <a:ext cx="3073451" cy="19516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C5DEE9-468D-455D-9C7B-A29AEA17CDA9}">
      <dsp:nvSpPr>
        <dsp:cNvPr id="0" name=""/>
        <dsp:cNvSpPr/>
      </dsp:nvSpPr>
      <dsp:spPr>
        <a:xfrm>
          <a:off x="341494" y="1031091"/>
          <a:ext cx="3073451" cy="19516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Bildades 1970 i Arbrå (klubbmärket är gamla Arbrå kommuns symbol)</a:t>
          </a:r>
        </a:p>
      </dsp:txBody>
      <dsp:txXfrm>
        <a:off x="398656" y="1088253"/>
        <a:ext cx="2959127" cy="1837317"/>
      </dsp:txXfrm>
    </dsp:sp>
    <dsp:sp modelId="{008569B9-0A28-49C9-967F-A35CE41815A2}">
      <dsp:nvSpPr>
        <dsp:cNvPr id="0" name=""/>
        <dsp:cNvSpPr/>
      </dsp:nvSpPr>
      <dsp:spPr>
        <a:xfrm>
          <a:off x="3756441" y="706671"/>
          <a:ext cx="3073451" cy="19516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C9BD7B-8D10-450B-9532-6818DEE5CB59}">
      <dsp:nvSpPr>
        <dsp:cNvPr id="0" name=""/>
        <dsp:cNvSpPr/>
      </dsp:nvSpPr>
      <dsp:spPr>
        <a:xfrm>
          <a:off x="4097935" y="1031091"/>
          <a:ext cx="3073451" cy="19516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Flick- och damhandboll</a:t>
          </a:r>
        </a:p>
      </dsp:txBody>
      <dsp:txXfrm>
        <a:off x="4155097" y="1088253"/>
        <a:ext cx="2959127" cy="1837317"/>
      </dsp:txXfrm>
    </dsp:sp>
    <dsp:sp modelId="{4A1056CB-4048-4CDF-8E1E-0E2CB4FB070C}">
      <dsp:nvSpPr>
        <dsp:cNvPr id="0" name=""/>
        <dsp:cNvSpPr/>
      </dsp:nvSpPr>
      <dsp:spPr>
        <a:xfrm>
          <a:off x="7512882" y="706671"/>
          <a:ext cx="3073451" cy="19516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18B48A-6D9F-46E8-821E-170AC874B8A6}">
      <dsp:nvSpPr>
        <dsp:cNvPr id="0" name=""/>
        <dsp:cNvSpPr/>
      </dsp:nvSpPr>
      <dsp:spPr>
        <a:xfrm>
          <a:off x="7854377" y="1031091"/>
          <a:ext cx="3073451" cy="19516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Idag drygt 300 spelare, de yngsta födda 2020</a:t>
          </a:r>
        </a:p>
      </dsp:txBody>
      <dsp:txXfrm>
        <a:off x="7911539" y="1088253"/>
        <a:ext cx="2959127" cy="1837317"/>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fritidskortet.s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intersport.se/club-intersport/" TargetMode="External"/><Relationship Id="rId2" Type="http://schemas.openxmlformats.org/officeDocument/2006/relationships/hyperlink" Target="http://team.intersport.se/arbra-hk?fbclid=IwAR02r0YEtoOTO85MQMtDOP4M0OJ-tTIIlFAmEFC1aQwM7BRn235nOozcZb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6873037F-6DE8-7BB4-533F-B86FCB97E64B}"/>
              </a:ext>
            </a:extLst>
          </p:cNvPr>
          <p:cNvSpPr>
            <a:spLocks noGrp="1"/>
          </p:cNvSpPr>
          <p:nvPr>
            <p:ph type="title"/>
          </p:nvPr>
        </p:nvSpPr>
        <p:spPr>
          <a:xfrm>
            <a:off x="1371597" y="348865"/>
            <a:ext cx="10044023" cy="877729"/>
          </a:xfrm>
        </p:spPr>
        <p:txBody>
          <a:bodyPr anchor="ctr">
            <a:normAutofit/>
          </a:bodyPr>
          <a:lstStyle/>
          <a:p>
            <a:r>
              <a:rPr lang="sv-SE" sz="4000">
                <a:solidFill>
                  <a:srgbClr val="FFFFFF"/>
                </a:solidFill>
              </a:rPr>
              <a:t>Välkomna till Arbrå HK</a:t>
            </a:r>
          </a:p>
        </p:txBody>
      </p:sp>
      <p:graphicFrame>
        <p:nvGraphicFramePr>
          <p:cNvPr id="5" name="Platshållare för innehåll 2">
            <a:extLst>
              <a:ext uri="{FF2B5EF4-FFF2-40B4-BE49-F238E27FC236}">
                <a16:creationId xmlns:a16="http://schemas.microsoft.com/office/drawing/2014/main" id="{529CBE78-64E5-79CF-4329-A36CE491B7DE}"/>
              </a:ext>
            </a:extLst>
          </p:cNvPr>
          <p:cNvGraphicFramePr>
            <a:graphicFrameLocks noGrp="1"/>
          </p:cNvGraphicFramePr>
          <p:nvPr>
            <p:ph idx="1"/>
            <p:extLst>
              <p:ext uri="{D42A27DB-BD31-4B8C-83A1-F6EECF244321}">
                <p14:modId xmlns:p14="http://schemas.microsoft.com/office/powerpoint/2010/main" val="115609854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2461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BBD86390-EB3B-F0A7-8DDC-349A07210DA5}"/>
              </a:ext>
            </a:extLst>
          </p:cNvPr>
          <p:cNvSpPr>
            <a:spLocks noGrp="1"/>
          </p:cNvSpPr>
          <p:nvPr>
            <p:ph type="title"/>
          </p:nvPr>
        </p:nvSpPr>
        <p:spPr>
          <a:xfrm>
            <a:off x="1383564" y="348865"/>
            <a:ext cx="9718111" cy="1576446"/>
          </a:xfrm>
        </p:spPr>
        <p:txBody>
          <a:bodyPr anchor="ctr">
            <a:normAutofit/>
          </a:bodyPr>
          <a:lstStyle/>
          <a:p>
            <a:r>
              <a:rPr lang="sv-SE" sz="4000">
                <a:solidFill>
                  <a:srgbClr val="FFFFFF"/>
                </a:solidFill>
              </a:rPr>
              <a:t>Vilka är Arbrå HK?</a:t>
            </a:r>
          </a:p>
        </p:txBody>
      </p:sp>
      <p:graphicFrame>
        <p:nvGraphicFramePr>
          <p:cNvPr id="5" name="Platshållare för innehåll 2">
            <a:extLst>
              <a:ext uri="{FF2B5EF4-FFF2-40B4-BE49-F238E27FC236}">
                <a16:creationId xmlns:a16="http://schemas.microsoft.com/office/drawing/2014/main" id="{B1138196-F634-F5EF-F136-6C6942F785CC}"/>
              </a:ext>
            </a:extLst>
          </p:cNvPr>
          <p:cNvGraphicFramePr>
            <a:graphicFrameLocks noGrp="1"/>
          </p:cNvGraphicFramePr>
          <p:nvPr>
            <p:ph idx="1"/>
            <p:extLst>
              <p:ext uri="{D42A27DB-BD31-4B8C-83A1-F6EECF244321}">
                <p14:modId xmlns:p14="http://schemas.microsoft.com/office/powerpoint/2010/main" val="74402082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8102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EBF21B0-1647-E2B5-F566-F814B9148CB1}"/>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Klubbens verksamhetsidé</a:t>
            </a:r>
          </a:p>
        </p:txBody>
      </p:sp>
      <p:sp>
        <p:nvSpPr>
          <p:cNvPr id="3" name="Platshållare för innehåll 2">
            <a:extLst>
              <a:ext uri="{FF2B5EF4-FFF2-40B4-BE49-F238E27FC236}">
                <a16:creationId xmlns:a16="http://schemas.microsoft.com/office/drawing/2014/main" id="{BEB1B4C5-5802-340C-8E8A-EC815B3157D7}"/>
              </a:ext>
            </a:extLst>
          </p:cNvPr>
          <p:cNvSpPr>
            <a:spLocks noGrp="1"/>
          </p:cNvSpPr>
          <p:nvPr>
            <p:ph idx="1"/>
          </p:nvPr>
        </p:nvSpPr>
        <p:spPr>
          <a:xfrm>
            <a:off x="1371599" y="2318197"/>
            <a:ext cx="9724031" cy="3683358"/>
          </a:xfrm>
        </p:spPr>
        <p:txBody>
          <a:bodyPr anchor="ctr">
            <a:normAutofit/>
          </a:bodyPr>
          <a:lstStyle/>
          <a:p>
            <a:pPr marL="0" indent="0">
              <a:lnSpc>
                <a:spcPct val="90000"/>
              </a:lnSpc>
              <a:buNone/>
            </a:pPr>
            <a:r>
              <a:rPr lang="sv-SE" sz="1400" i="1"/>
              <a:t>Arbrå Handbollsklubb är en förening med en barn- och ungdomsverksamhet samt seniorlag och motionsgrupp som drivs helt ideellt. Klubbens övergripande mål är skapa förutsättningar för en aktiv, hälsosam och meningsfull fritid för och tillsammans med våra medlemmar. </a:t>
            </a:r>
          </a:p>
          <a:p>
            <a:pPr marL="0" indent="0">
              <a:lnSpc>
                <a:spcPct val="90000"/>
              </a:lnSpc>
              <a:buNone/>
            </a:pPr>
            <a:r>
              <a:rPr lang="sv-SE" sz="1400" i="1"/>
              <a:t> </a:t>
            </a:r>
          </a:p>
          <a:p>
            <a:pPr marL="0" indent="0">
              <a:lnSpc>
                <a:spcPct val="90000"/>
              </a:lnSpc>
              <a:buNone/>
            </a:pPr>
            <a:r>
              <a:rPr lang="sv-SE" sz="1400" i="1"/>
              <a:t>Vi utbildar spelare, ledare och funktionärer för att utvecklas, både inom handbollen och som medmänniskor. Glädje och gemenskap ska genomsyra hela verksamheten och skapa värdefulla erfarenheter för livet både på och utanför planen.</a:t>
            </a:r>
          </a:p>
          <a:p>
            <a:pPr marL="0" indent="0">
              <a:lnSpc>
                <a:spcPct val="90000"/>
              </a:lnSpc>
              <a:buNone/>
            </a:pPr>
            <a:r>
              <a:rPr lang="sv-SE" sz="1400" i="1"/>
              <a:t> </a:t>
            </a:r>
          </a:p>
          <a:p>
            <a:pPr marL="0" indent="0">
              <a:lnSpc>
                <a:spcPct val="90000"/>
              </a:lnSpc>
              <a:buNone/>
            </a:pPr>
            <a:r>
              <a:rPr lang="sv-SE" sz="1400" i="1"/>
              <a:t>En stark organisation och värdegrund möjliggör att vi kan vara flexibla och möta de möjligheter och utmaningar som kommer, både handbollsmässigt, socialt och ekonomiskt. Genom detta läggs också grunden till en stabil seniorverksamhet som framför allt bygger på egna spelare.</a:t>
            </a:r>
          </a:p>
          <a:p>
            <a:pPr marL="0" indent="0">
              <a:lnSpc>
                <a:spcPct val="90000"/>
              </a:lnSpc>
              <a:buNone/>
            </a:pPr>
            <a:r>
              <a:rPr lang="sv-SE" sz="1400" i="1"/>
              <a:t>En ekonomisk förutsättning för denna ideella verksamhet är att aktiva, närstående och det omgivande samhället är engagerade  och delaktiga i försäljningsaktiviteter, jobbuppdrag, sponsring med mera.  </a:t>
            </a:r>
          </a:p>
          <a:p>
            <a:pPr marL="0" indent="0">
              <a:lnSpc>
                <a:spcPct val="90000"/>
              </a:lnSpc>
              <a:buNone/>
            </a:pPr>
            <a:r>
              <a:rPr lang="sv-SE" sz="1400" i="1"/>
              <a:t> </a:t>
            </a:r>
          </a:p>
          <a:p>
            <a:pPr marL="0" indent="0">
              <a:lnSpc>
                <a:spcPct val="90000"/>
              </a:lnSpc>
              <a:buNone/>
            </a:pPr>
            <a:r>
              <a:rPr lang="sv-SE" sz="1400" i="1"/>
              <a:t>Klubben vill bidra till att stärka såväl föreningslivet i stort som handbollen i Hälsingland genom aktivt deltagande och engagemang i kommunens föreningssamverkan och Handbollsförbundets aktiviteter.</a:t>
            </a:r>
          </a:p>
          <a:p>
            <a:pPr marL="0" indent="0">
              <a:lnSpc>
                <a:spcPct val="90000"/>
              </a:lnSpc>
              <a:buNone/>
            </a:pPr>
            <a:endParaRPr lang="sv-SE" sz="1400"/>
          </a:p>
        </p:txBody>
      </p:sp>
    </p:spTree>
    <p:extLst>
      <p:ext uri="{BB962C8B-B14F-4D97-AF65-F5344CB8AC3E}">
        <p14:creationId xmlns:p14="http://schemas.microsoft.com/office/powerpoint/2010/main" val="3712216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20D8984D-F10D-6B14-57E5-3EF81312862D}"/>
              </a:ext>
            </a:extLst>
          </p:cNvPr>
          <p:cNvSpPr>
            <a:spLocks noGrp="1"/>
          </p:cNvSpPr>
          <p:nvPr>
            <p:ph type="title"/>
          </p:nvPr>
        </p:nvSpPr>
        <p:spPr>
          <a:xfrm>
            <a:off x="826396" y="586855"/>
            <a:ext cx="4230100" cy="3387497"/>
          </a:xfrm>
        </p:spPr>
        <p:txBody>
          <a:bodyPr vert="horz" lIns="91440" tIns="45720" rIns="91440" bIns="45720" rtlCol="0" anchor="b">
            <a:normAutofit/>
          </a:bodyPr>
          <a:lstStyle/>
          <a:p>
            <a:pPr algn="r" defTabSz="914400">
              <a:lnSpc>
                <a:spcPct val="90000"/>
              </a:lnSpc>
            </a:pPr>
            <a:r>
              <a:rPr lang="en-US" sz="4000" kern="1200">
                <a:solidFill>
                  <a:srgbClr val="FFFFFF"/>
                </a:solidFill>
                <a:latin typeface="+mj-lt"/>
                <a:ea typeface="+mj-ea"/>
                <a:cs typeface="+mj-cs"/>
              </a:rPr>
              <a:t>Medlemskap, avgifter, fritidskortet och försäkring</a:t>
            </a:r>
            <a:br>
              <a:rPr lang="en-US" sz="4000" kern="1200">
                <a:solidFill>
                  <a:srgbClr val="FFFFFF"/>
                </a:solidFill>
                <a:latin typeface="+mj-lt"/>
                <a:ea typeface="+mj-ea"/>
                <a:cs typeface="+mj-cs"/>
              </a:rPr>
            </a:br>
            <a:endParaRPr lang="en-US" sz="4000" kern="1200">
              <a:solidFill>
                <a:srgbClr val="FFFFFF"/>
              </a:solidFill>
              <a:latin typeface="+mj-lt"/>
              <a:ea typeface="+mj-ea"/>
              <a:cs typeface="+mj-cs"/>
            </a:endParaRPr>
          </a:p>
        </p:txBody>
      </p:sp>
      <p:sp>
        <p:nvSpPr>
          <p:cNvPr id="7" name="TextBox 6">
            <a:extLst>
              <a:ext uri="{FF2B5EF4-FFF2-40B4-BE49-F238E27FC236}">
                <a16:creationId xmlns:a16="http://schemas.microsoft.com/office/drawing/2014/main" id="{D7D3ACC8-7395-FFB4-52DC-EBEC6D0A1607}"/>
              </a:ext>
            </a:extLst>
          </p:cNvPr>
          <p:cNvSpPr txBox="1"/>
          <p:nvPr/>
        </p:nvSpPr>
        <p:spPr>
          <a:xfrm>
            <a:off x="5843240" y="144966"/>
            <a:ext cx="5522366" cy="6534614"/>
          </a:xfrm>
          <a:prstGeom prst="rect">
            <a:avLst/>
          </a:prstGeom>
        </p:spPr>
        <p:txBody>
          <a:bodyPr vert="horz" lIns="91440" tIns="45720" rIns="91440" bIns="45720" rtlCol="0" anchor="ctr">
            <a:normAutofit/>
          </a:bodyPr>
          <a:lstStyle/>
          <a:p>
            <a:pPr defTabSz="914400">
              <a:lnSpc>
                <a:spcPct val="90000"/>
              </a:lnSpc>
              <a:spcAft>
                <a:spcPts val="800"/>
              </a:spcAft>
              <a:defRPr sz="1400" b="0">
                <a:solidFill>
                  <a:srgbClr val="1B2848"/>
                </a:solidFill>
                <a:latin typeface="Aptos"/>
              </a:defRPr>
            </a:pPr>
            <a:r>
              <a:rPr lang="en-US" sz="1400" b="1" dirty="0"/>
              <a:t>Vara </a:t>
            </a:r>
            <a:r>
              <a:rPr lang="en-US" sz="1400" b="1" dirty="0" err="1"/>
              <a:t>medlem</a:t>
            </a:r>
            <a:endParaRPr lang="en-US" sz="1400" b="1" dirty="0"/>
          </a:p>
          <a:p>
            <a:pPr marL="285750" indent="-228600" defTabSz="914400">
              <a:lnSpc>
                <a:spcPct val="90000"/>
              </a:lnSpc>
              <a:spcAft>
                <a:spcPts val="800"/>
              </a:spcAft>
              <a:buFont typeface="Arial" panose="020B0604020202020204" pitchFamily="34" charset="0"/>
              <a:buChar char="•"/>
              <a:defRPr sz="1400" b="0">
                <a:solidFill>
                  <a:srgbClr val="1B2848"/>
                </a:solidFill>
                <a:latin typeface="Aptos"/>
              </a:defRPr>
            </a:pPr>
            <a:r>
              <a:rPr lang="en-US" sz="1400" dirty="0"/>
              <a:t> </a:t>
            </a:r>
            <a:r>
              <a:rPr lang="en-US" sz="1400" dirty="0" err="1"/>
              <a:t>Medlemsavgift</a:t>
            </a:r>
            <a:r>
              <a:rPr lang="en-US" sz="1400" dirty="0"/>
              <a:t>: 250 </a:t>
            </a:r>
            <a:r>
              <a:rPr lang="en-US" sz="1400" dirty="0" err="1"/>
              <a:t>kr</a:t>
            </a:r>
            <a:endParaRPr lang="en-US" sz="1400" dirty="0"/>
          </a:p>
          <a:p>
            <a:pPr marL="285750" indent="-228600" defTabSz="914400">
              <a:lnSpc>
                <a:spcPct val="90000"/>
              </a:lnSpc>
              <a:spcAft>
                <a:spcPts val="800"/>
              </a:spcAft>
              <a:buFont typeface="Arial" panose="020B0604020202020204" pitchFamily="34" charset="0"/>
              <a:buChar char="•"/>
              <a:defRPr sz="1400" b="0">
                <a:solidFill>
                  <a:srgbClr val="1B2848"/>
                </a:solidFill>
                <a:latin typeface="Aptos"/>
              </a:defRPr>
            </a:pPr>
            <a:r>
              <a:rPr lang="en-US" sz="1400" dirty="0"/>
              <a:t>Ny </a:t>
            </a:r>
            <a:r>
              <a:rPr lang="en-US" sz="1400" dirty="0" err="1"/>
              <a:t>spelare</a:t>
            </a:r>
            <a:r>
              <a:rPr lang="en-US" sz="1400" dirty="0"/>
              <a:t> </a:t>
            </a:r>
            <a:r>
              <a:rPr lang="en-US" sz="1400" dirty="0" err="1"/>
              <a:t>har</a:t>
            </a:r>
            <a:r>
              <a:rPr lang="en-US" sz="1400" dirty="0"/>
              <a:t> 3 </a:t>
            </a:r>
            <a:r>
              <a:rPr lang="en-US" sz="1400" dirty="0" err="1"/>
              <a:t>veckors</a:t>
            </a:r>
            <a:r>
              <a:rPr lang="en-US" sz="1400" dirty="0"/>
              <a:t> </a:t>
            </a:r>
            <a:r>
              <a:rPr lang="en-US" sz="1400" dirty="0" err="1"/>
              <a:t>prova-på-tid</a:t>
            </a:r>
            <a:endParaRPr lang="en-US" sz="1400" dirty="0"/>
          </a:p>
          <a:p>
            <a:pPr marL="285750" indent="-228600" defTabSz="914400">
              <a:lnSpc>
                <a:spcPct val="90000"/>
              </a:lnSpc>
              <a:spcAft>
                <a:spcPts val="800"/>
              </a:spcAft>
              <a:buFont typeface="Arial" panose="020B0604020202020204" pitchFamily="34" charset="0"/>
              <a:buChar char="•"/>
              <a:defRPr sz="1400" b="0">
                <a:solidFill>
                  <a:srgbClr val="1B2848"/>
                </a:solidFill>
                <a:latin typeface="Aptos"/>
              </a:defRPr>
            </a:pPr>
            <a:r>
              <a:rPr lang="en-US" sz="1400" dirty="0"/>
              <a:t> </a:t>
            </a:r>
            <a:r>
              <a:rPr lang="en-US" sz="1400" dirty="0" err="1"/>
              <a:t>Registrering</a:t>
            </a:r>
            <a:r>
              <a:rPr lang="en-US" sz="1400" dirty="0"/>
              <a:t> </a:t>
            </a:r>
            <a:r>
              <a:rPr lang="en-US" sz="1400" dirty="0" err="1"/>
              <a:t>sker</a:t>
            </a:r>
            <a:r>
              <a:rPr lang="en-US" sz="1400" dirty="0"/>
              <a:t> via </a:t>
            </a:r>
            <a:r>
              <a:rPr lang="en-US" sz="1400" dirty="0" err="1"/>
              <a:t>klubbens</a:t>
            </a:r>
            <a:r>
              <a:rPr lang="en-US" sz="1400" dirty="0"/>
              <a:t> </a:t>
            </a:r>
            <a:r>
              <a:rPr lang="en-US" sz="1400" dirty="0" err="1"/>
              <a:t>webbplats</a:t>
            </a:r>
            <a:r>
              <a:rPr lang="en-US" sz="1400" dirty="0"/>
              <a:t> – ”</a:t>
            </a:r>
            <a:r>
              <a:rPr lang="en-US" sz="1400" dirty="0" err="1"/>
              <a:t>Bli</a:t>
            </a:r>
            <a:r>
              <a:rPr lang="en-US" sz="1400" dirty="0"/>
              <a:t> </a:t>
            </a:r>
            <a:r>
              <a:rPr lang="en-US" sz="1400" dirty="0" err="1"/>
              <a:t>medlem</a:t>
            </a:r>
            <a:r>
              <a:rPr lang="en-US" sz="1400" dirty="0"/>
              <a:t>”</a:t>
            </a:r>
          </a:p>
          <a:p>
            <a:pPr marL="285750" indent="-228600" defTabSz="914400">
              <a:lnSpc>
                <a:spcPct val="90000"/>
              </a:lnSpc>
              <a:spcAft>
                <a:spcPts val="800"/>
              </a:spcAft>
              <a:buFont typeface="Arial" panose="020B0604020202020204" pitchFamily="34" charset="0"/>
              <a:buChar char="•"/>
              <a:defRPr sz="1400" b="0">
                <a:solidFill>
                  <a:srgbClr val="1B2848"/>
                </a:solidFill>
                <a:latin typeface="Aptos"/>
              </a:defRPr>
            </a:pPr>
            <a:r>
              <a:rPr lang="en-US" sz="1400" dirty="0" err="1"/>
              <a:t>Även</a:t>
            </a:r>
            <a:r>
              <a:rPr lang="en-US" sz="1400" dirty="0"/>
              <a:t> </a:t>
            </a:r>
            <a:r>
              <a:rPr lang="en-US" sz="1400" dirty="0" err="1"/>
              <a:t>icke</a:t>
            </a:r>
            <a:r>
              <a:rPr lang="en-US" sz="1400" dirty="0"/>
              <a:t> </a:t>
            </a:r>
            <a:r>
              <a:rPr lang="en-US" sz="1400" dirty="0" err="1"/>
              <a:t>aktiva</a:t>
            </a:r>
            <a:r>
              <a:rPr lang="en-US" sz="1400" dirty="0"/>
              <a:t> </a:t>
            </a:r>
            <a:r>
              <a:rPr lang="en-US" sz="1400" dirty="0" err="1"/>
              <a:t>kan</a:t>
            </a:r>
            <a:r>
              <a:rPr lang="en-US" sz="1400" dirty="0"/>
              <a:t> </a:t>
            </a:r>
            <a:r>
              <a:rPr lang="en-US" sz="1400" dirty="0" err="1"/>
              <a:t>bli</a:t>
            </a:r>
            <a:r>
              <a:rPr lang="en-US" sz="1400" dirty="0"/>
              <a:t> </a:t>
            </a:r>
            <a:r>
              <a:rPr lang="en-US" sz="1400" dirty="0" err="1"/>
              <a:t>stödmedlemmar</a:t>
            </a:r>
            <a:endParaRPr lang="en-US" sz="1400" dirty="0"/>
          </a:p>
          <a:p>
            <a:pPr indent="-228600" defTabSz="914400">
              <a:lnSpc>
                <a:spcPct val="90000"/>
              </a:lnSpc>
              <a:spcAft>
                <a:spcPts val="800"/>
              </a:spcAft>
              <a:buFont typeface="Arial" panose="020B0604020202020204" pitchFamily="34" charset="0"/>
              <a:buChar char="•"/>
              <a:defRPr sz="1400" b="0">
                <a:solidFill>
                  <a:srgbClr val="1B2848"/>
                </a:solidFill>
                <a:latin typeface="Aptos"/>
              </a:defRPr>
            </a:pPr>
            <a:endParaRPr lang="en-US" sz="1400" dirty="0"/>
          </a:p>
          <a:p>
            <a:pPr defTabSz="914400">
              <a:lnSpc>
                <a:spcPct val="90000"/>
              </a:lnSpc>
              <a:spcAft>
                <a:spcPts val="800"/>
              </a:spcAft>
              <a:defRPr sz="1400" b="0">
                <a:solidFill>
                  <a:srgbClr val="1B2848"/>
                </a:solidFill>
                <a:latin typeface="Aptos"/>
              </a:defRPr>
            </a:pPr>
            <a:r>
              <a:rPr lang="en-US" sz="1400" b="1" dirty="0" err="1"/>
              <a:t>Träningsavgifter</a:t>
            </a:r>
            <a:endParaRPr lang="en-US" sz="1400" b="1" dirty="0"/>
          </a:p>
          <a:p>
            <a:pPr defTabSz="914400">
              <a:lnSpc>
                <a:spcPct val="90000"/>
              </a:lnSpc>
              <a:spcAft>
                <a:spcPts val="800"/>
              </a:spcAft>
              <a:defRPr sz="1400" b="0">
                <a:solidFill>
                  <a:srgbClr val="1B2848"/>
                </a:solidFill>
                <a:latin typeface="Aptos"/>
              </a:defRPr>
            </a:pPr>
            <a:r>
              <a:rPr lang="en-US" sz="1400" dirty="0" err="1"/>
              <a:t>Seniorer</a:t>
            </a:r>
            <a:r>
              <a:rPr lang="en-US" sz="1400" dirty="0"/>
              <a:t> (</a:t>
            </a:r>
            <a:r>
              <a:rPr lang="en-US" sz="1400" dirty="0" err="1"/>
              <a:t>födda</a:t>
            </a:r>
            <a:r>
              <a:rPr lang="en-US" sz="1400" dirty="0"/>
              <a:t> 2009 och </a:t>
            </a:r>
            <a:r>
              <a:rPr lang="en-US" sz="1400" dirty="0" err="1"/>
              <a:t>äldre</a:t>
            </a:r>
            <a:r>
              <a:rPr lang="en-US" sz="1400" dirty="0"/>
              <a:t>)  750 </a:t>
            </a:r>
            <a:r>
              <a:rPr lang="en-US" sz="1400" dirty="0" err="1"/>
              <a:t>kr</a:t>
            </a:r>
            <a:br>
              <a:rPr lang="en-US" sz="1400" dirty="0"/>
            </a:br>
            <a:r>
              <a:rPr lang="en-US" sz="1400" dirty="0" err="1"/>
              <a:t>Flickor</a:t>
            </a:r>
            <a:r>
              <a:rPr lang="en-US" sz="1400" dirty="0"/>
              <a:t> </a:t>
            </a:r>
            <a:r>
              <a:rPr lang="en-US" sz="1400" dirty="0" err="1"/>
              <a:t>födda</a:t>
            </a:r>
            <a:r>
              <a:rPr lang="en-US" sz="1400" dirty="0"/>
              <a:t> 2010 tom 2011        650 </a:t>
            </a:r>
            <a:r>
              <a:rPr lang="en-US" sz="1400" dirty="0" err="1"/>
              <a:t>kr</a:t>
            </a:r>
            <a:br>
              <a:rPr lang="en-US" sz="1400" dirty="0"/>
            </a:br>
            <a:r>
              <a:rPr lang="en-US" sz="1400" dirty="0" err="1"/>
              <a:t>Flickor</a:t>
            </a:r>
            <a:r>
              <a:rPr lang="en-US" sz="1400" dirty="0"/>
              <a:t> </a:t>
            </a:r>
            <a:r>
              <a:rPr lang="en-US" sz="1400" dirty="0" err="1"/>
              <a:t>födda</a:t>
            </a:r>
            <a:r>
              <a:rPr lang="en-US" sz="1400" dirty="0"/>
              <a:t> 2012 tom 2016        550 </a:t>
            </a:r>
            <a:r>
              <a:rPr lang="en-US" sz="1400" dirty="0" err="1"/>
              <a:t>kr</a:t>
            </a:r>
            <a:br>
              <a:rPr lang="en-US" sz="1400" dirty="0"/>
            </a:br>
            <a:r>
              <a:rPr lang="en-US" sz="1400" dirty="0" err="1"/>
              <a:t>Flickor</a:t>
            </a:r>
            <a:r>
              <a:rPr lang="en-US" sz="1400" dirty="0"/>
              <a:t> </a:t>
            </a:r>
            <a:r>
              <a:rPr lang="en-US" sz="1400" dirty="0" err="1"/>
              <a:t>födda</a:t>
            </a:r>
            <a:r>
              <a:rPr lang="en-US" sz="1400" dirty="0"/>
              <a:t> 2017 och </a:t>
            </a:r>
            <a:r>
              <a:rPr lang="en-US" sz="1400" dirty="0" err="1"/>
              <a:t>yngre</a:t>
            </a:r>
            <a:r>
              <a:rPr lang="en-US" sz="1400" dirty="0"/>
              <a:t>       350 </a:t>
            </a:r>
            <a:r>
              <a:rPr lang="en-US" sz="1400" dirty="0" err="1"/>
              <a:t>kr</a:t>
            </a:r>
            <a:endParaRPr lang="en-US" sz="1400" dirty="0"/>
          </a:p>
          <a:p>
            <a:pPr indent="-228600" defTabSz="914400">
              <a:lnSpc>
                <a:spcPct val="90000"/>
              </a:lnSpc>
              <a:spcAft>
                <a:spcPts val="800"/>
              </a:spcAft>
              <a:buFont typeface="Arial" panose="020B0604020202020204" pitchFamily="34" charset="0"/>
              <a:buChar char="•"/>
              <a:defRPr sz="1400" b="0">
                <a:solidFill>
                  <a:srgbClr val="1B2848"/>
                </a:solidFill>
                <a:latin typeface="Aptos"/>
              </a:defRPr>
            </a:pPr>
            <a:endParaRPr lang="en-US" sz="1400" dirty="0"/>
          </a:p>
          <a:p>
            <a:pPr defTabSz="914400">
              <a:lnSpc>
                <a:spcPct val="90000"/>
              </a:lnSpc>
              <a:spcAft>
                <a:spcPts val="800"/>
              </a:spcAft>
              <a:defRPr sz="1400" b="0">
                <a:solidFill>
                  <a:srgbClr val="1B2848"/>
                </a:solidFill>
                <a:latin typeface="Aptos"/>
              </a:defRPr>
            </a:pPr>
            <a:r>
              <a:rPr lang="en-US" sz="1400" b="1" dirty="0" err="1"/>
              <a:t>Försäkring</a:t>
            </a:r>
            <a:endParaRPr lang="en-US" sz="1400" b="1" dirty="0"/>
          </a:p>
          <a:p>
            <a:pPr marL="171450" indent="-171450" defTabSz="914400">
              <a:lnSpc>
                <a:spcPct val="90000"/>
              </a:lnSpc>
              <a:spcAft>
                <a:spcPts val="800"/>
              </a:spcAft>
              <a:buFont typeface="Arial" panose="020B0604020202020204" pitchFamily="34" charset="0"/>
              <a:buChar char="•"/>
              <a:defRPr sz="1400" b="0">
                <a:solidFill>
                  <a:srgbClr val="1B2848"/>
                </a:solidFill>
                <a:latin typeface="Aptos"/>
              </a:defRPr>
            </a:pPr>
            <a:r>
              <a:rPr lang="en-US" sz="1400" dirty="0" err="1"/>
              <a:t>Medlemmar</a:t>
            </a:r>
            <a:r>
              <a:rPr lang="en-US" sz="1400" dirty="0"/>
              <a:t> </a:t>
            </a:r>
            <a:r>
              <a:rPr lang="en-US" sz="1400" dirty="0" err="1"/>
              <a:t>omfattas</a:t>
            </a:r>
            <a:r>
              <a:rPr lang="en-US" sz="1400" dirty="0"/>
              <a:t> av Svenska </a:t>
            </a:r>
            <a:r>
              <a:rPr lang="en-US" sz="1400" dirty="0" err="1"/>
              <a:t>Handbollförbundets</a:t>
            </a:r>
            <a:r>
              <a:rPr lang="en-US" sz="1400" dirty="0"/>
              <a:t> </a:t>
            </a:r>
            <a:r>
              <a:rPr lang="en-US" sz="1400" dirty="0" err="1"/>
              <a:t>försäkring</a:t>
            </a:r>
            <a:endParaRPr lang="en-US" sz="1400" dirty="0"/>
          </a:p>
          <a:p>
            <a:pPr marL="171450" indent="-171450" defTabSz="914400">
              <a:lnSpc>
                <a:spcPct val="90000"/>
              </a:lnSpc>
              <a:spcAft>
                <a:spcPts val="800"/>
              </a:spcAft>
              <a:buFont typeface="Arial" panose="020B0604020202020204" pitchFamily="34" charset="0"/>
              <a:buChar char="•"/>
              <a:defRPr sz="1400" b="0">
                <a:solidFill>
                  <a:srgbClr val="1B2848"/>
                </a:solidFill>
                <a:latin typeface="Aptos"/>
              </a:defRPr>
            </a:pPr>
            <a:r>
              <a:rPr lang="en-US" sz="1400" dirty="0" err="1"/>
              <a:t>Spelarlicens</a:t>
            </a:r>
            <a:r>
              <a:rPr lang="en-US" sz="1400" dirty="0"/>
              <a:t> </a:t>
            </a:r>
            <a:r>
              <a:rPr lang="en-US" sz="1400" dirty="0" err="1"/>
              <a:t>ingår</a:t>
            </a:r>
            <a:r>
              <a:rPr lang="en-US" sz="1400" dirty="0"/>
              <a:t> </a:t>
            </a:r>
            <a:r>
              <a:rPr lang="en-US" sz="1400" dirty="0" err="1"/>
              <a:t>i</a:t>
            </a:r>
            <a:r>
              <a:rPr lang="en-US" sz="1400" dirty="0"/>
              <a:t> </a:t>
            </a:r>
            <a:r>
              <a:rPr lang="en-US" sz="1400" dirty="0" err="1"/>
              <a:t>medlemskapet</a:t>
            </a:r>
            <a:endParaRPr lang="en-US" sz="1400" dirty="0"/>
          </a:p>
          <a:p>
            <a:pPr marL="171450" indent="-171450" defTabSz="914400">
              <a:lnSpc>
                <a:spcPct val="90000"/>
              </a:lnSpc>
              <a:spcAft>
                <a:spcPts val="800"/>
              </a:spcAft>
              <a:buFont typeface="Arial" panose="020B0604020202020204" pitchFamily="34" charset="0"/>
              <a:buChar char="•"/>
              <a:defRPr sz="1400" b="0">
                <a:solidFill>
                  <a:srgbClr val="1B2848"/>
                </a:solidFill>
                <a:latin typeface="Aptos"/>
              </a:defRPr>
            </a:pPr>
            <a:r>
              <a:rPr lang="en-US" sz="1400" dirty="0" err="1"/>
              <a:t>Spelarlicens</a:t>
            </a:r>
            <a:r>
              <a:rPr lang="en-US" sz="1400" dirty="0"/>
              <a:t> </a:t>
            </a:r>
            <a:r>
              <a:rPr lang="en-US" sz="1400" dirty="0" err="1"/>
              <a:t>krävs</a:t>
            </a:r>
            <a:r>
              <a:rPr lang="en-US" sz="1400" dirty="0"/>
              <a:t> </a:t>
            </a:r>
            <a:r>
              <a:rPr lang="en-US" sz="1400" dirty="0" err="1"/>
              <a:t>från</a:t>
            </a:r>
            <a:r>
              <a:rPr lang="en-US" sz="1400" dirty="0"/>
              <a:t> det </a:t>
            </a:r>
            <a:r>
              <a:rPr lang="en-US" sz="1400" dirty="0" err="1"/>
              <a:t>år</a:t>
            </a:r>
            <a:r>
              <a:rPr lang="en-US" sz="1400" dirty="0"/>
              <a:t> </a:t>
            </a:r>
            <a:r>
              <a:rPr lang="en-US" sz="1400" dirty="0" err="1"/>
              <a:t>spelaren</a:t>
            </a:r>
            <a:r>
              <a:rPr lang="en-US" sz="1400" dirty="0"/>
              <a:t> </a:t>
            </a:r>
            <a:r>
              <a:rPr lang="en-US" sz="1400" dirty="0" err="1"/>
              <a:t>fyller</a:t>
            </a:r>
            <a:r>
              <a:rPr lang="en-US" sz="1400" dirty="0"/>
              <a:t> 15</a:t>
            </a:r>
          </a:p>
          <a:p>
            <a:pPr defTabSz="914400">
              <a:lnSpc>
                <a:spcPct val="90000"/>
              </a:lnSpc>
              <a:spcAft>
                <a:spcPts val="800"/>
              </a:spcAft>
              <a:defRPr sz="1400" b="0">
                <a:solidFill>
                  <a:srgbClr val="1B2848"/>
                </a:solidFill>
                <a:latin typeface="Aptos"/>
              </a:defRPr>
            </a:pPr>
            <a:r>
              <a:rPr lang="en-US" sz="1400" dirty="0" err="1"/>
              <a:t>Därför</a:t>
            </a:r>
            <a:r>
              <a:rPr lang="en-US" sz="1400" dirty="0"/>
              <a:t> </a:t>
            </a:r>
            <a:r>
              <a:rPr lang="en-US" sz="1400" dirty="0" err="1"/>
              <a:t>mycket</a:t>
            </a:r>
            <a:r>
              <a:rPr lang="en-US" sz="1400" dirty="0"/>
              <a:t> </a:t>
            </a:r>
            <a:r>
              <a:rPr lang="en-US" sz="1400" dirty="0" err="1"/>
              <a:t>viktigt</a:t>
            </a:r>
            <a:r>
              <a:rPr lang="en-US" sz="1400" dirty="0"/>
              <a:t> </a:t>
            </a:r>
            <a:r>
              <a:rPr lang="en-US" sz="1400" dirty="0" err="1"/>
              <a:t>att</a:t>
            </a:r>
            <a:r>
              <a:rPr lang="en-US" sz="1400" dirty="0"/>
              <a:t> </a:t>
            </a:r>
            <a:r>
              <a:rPr lang="en-US" sz="1400" dirty="0" err="1"/>
              <a:t>betala</a:t>
            </a:r>
            <a:r>
              <a:rPr lang="en-US" sz="1400" dirty="0"/>
              <a:t> </a:t>
            </a:r>
            <a:r>
              <a:rPr lang="en-US" sz="1400" dirty="0" err="1"/>
              <a:t>medlemsavgiften</a:t>
            </a:r>
            <a:endParaRPr lang="en-US" sz="1400" dirty="0"/>
          </a:p>
          <a:p>
            <a:pPr indent="-228600" defTabSz="914400">
              <a:lnSpc>
                <a:spcPct val="90000"/>
              </a:lnSpc>
              <a:spcAft>
                <a:spcPts val="800"/>
              </a:spcAft>
              <a:buFont typeface="Arial" panose="020B0604020202020204" pitchFamily="34" charset="0"/>
              <a:buChar char="•"/>
              <a:defRPr sz="1400" b="0">
                <a:solidFill>
                  <a:srgbClr val="1B2848"/>
                </a:solidFill>
                <a:latin typeface="Aptos"/>
              </a:defRPr>
            </a:pPr>
            <a:endParaRPr lang="en-US" sz="1400" b="1" dirty="0"/>
          </a:p>
          <a:p>
            <a:pPr defTabSz="914400">
              <a:lnSpc>
                <a:spcPct val="90000"/>
              </a:lnSpc>
              <a:spcAft>
                <a:spcPts val="800"/>
              </a:spcAft>
              <a:defRPr sz="1400" b="0">
                <a:solidFill>
                  <a:srgbClr val="1B2848"/>
                </a:solidFill>
                <a:latin typeface="Aptos"/>
              </a:defRPr>
            </a:pPr>
            <a:r>
              <a:rPr lang="en-US" sz="1400" b="1" dirty="0" err="1"/>
              <a:t>Fritidskortet</a:t>
            </a:r>
            <a:endParaRPr lang="en-US" sz="1400" dirty="0"/>
          </a:p>
          <a:p>
            <a:pPr marL="285750" indent="-228600" defTabSz="914400">
              <a:lnSpc>
                <a:spcPct val="90000"/>
              </a:lnSpc>
              <a:spcAft>
                <a:spcPts val="800"/>
              </a:spcAft>
              <a:buFont typeface="Arial" panose="020B0604020202020204" pitchFamily="34" charset="0"/>
              <a:buChar char="•"/>
              <a:defRPr sz="1400" b="0">
                <a:solidFill>
                  <a:srgbClr val="1B2848"/>
                </a:solidFill>
                <a:latin typeface="Aptos"/>
              </a:defRPr>
            </a:pPr>
            <a:r>
              <a:rPr lang="en-US" sz="1400" dirty="0"/>
              <a:t>Kom </a:t>
            </a:r>
            <a:r>
              <a:rPr lang="en-US" sz="1400" dirty="0" err="1"/>
              <a:t>ihåg</a:t>
            </a:r>
            <a:r>
              <a:rPr lang="en-US" sz="1400" dirty="0"/>
              <a:t> </a:t>
            </a:r>
            <a:r>
              <a:rPr lang="en-US" sz="1400" dirty="0" err="1"/>
              <a:t>att</a:t>
            </a:r>
            <a:r>
              <a:rPr lang="en-US" sz="1400" dirty="0"/>
              <a:t> </a:t>
            </a:r>
            <a:r>
              <a:rPr lang="en-US" sz="1400" dirty="0" err="1"/>
              <a:t>använda</a:t>
            </a:r>
            <a:r>
              <a:rPr lang="en-US" sz="1400" dirty="0"/>
              <a:t> </a:t>
            </a:r>
            <a:r>
              <a:rPr lang="en-US" sz="1400" dirty="0" err="1"/>
              <a:t>Fritidskortet</a:t>
            </a:r>
            <a:r>
              <a:rPr lang="en-US" sz="1400" dirty="0"/>
              <a:t>! </a:t>
            </a:r>
          </a:p>
          <a:p>
            <a:pPr marL="285750" indent="-228600" defTabSz="914400">
              <a:lnSpc>
                <a:spcPct val="90000"/>
              </a:lnSpc>
              <a:spcAft>
                <a:spcPts val="800"/>
              </a:spcAft>
              <a:buFont typeface="Arial" panose="020B0604020202020204" pitchFamily="34" charset="0"/>
              <a:buChar char="•"/>
              <a:defRPr sz="1400" b="0">
                <a:solidFill>
                  <a:srgbClr val="1B2848"/>
                </a:solidFill>
                <a:latin typeface="Aptos"/>
              </a:defRPr>
            </a:pPr>
            <a:r>
              <a:rPr lang="en-US" sz="1400" dirty="0" err="1"/>
              <a:t>Går</a:t>
            </a:r>
            <a:r>
              <a:rPr lang="en-US" sz="1400" dirty="0"/>
              <a:t> </a:t>
            </a:r>
            <a:r>
              <a:rPr lang="en-US" sz="1400" dirty="0" err="1"/>
              <a:t>att</a:t>
            </a:r>
            <a:r>
              <a:rPr lang="en-US" sz="1400" dirty="0"/>
              <a:t> </a:t>
            </a:r>
            <a:r>
              <a:rPr lang="en-US" sz="1400" dirty="0" err="1"/>
              <a:t>göra</a:t>
            </a:r>
            <a:r>
              <a:rPr lang="en-US" sz="1400" dirty="0"/>
              <a:t> </a:t>
            </a:r>
            <a:r>
              <a:rPr lang="en-US" sz="1400" dirty="0" err="1"/>
              <a:t>direkt</a:t>
            </a:r>
            <a:r>
              <a:rPr lang="en-US" sz="1400" dirty="0"/>
              <a:t> </a:t>
            </a:r>
            <a:r>
              <a:rPr lang="en-US" sz="1400" dirty="0" err="1"/>
              <a:t>när</a:t>
            </a:r>
            <a:r>
              <a:rPr lang="en-US" sz="1400" dirty="0"/>
              <a:t> du ska </a:t>
            </a:r>
            <a:r>
              <a:rPr lang="en-US" sz="1400" dirty="0" err="1"/>
              <a:t>betala</a:t>
            </a:r>
            <a:r>
              <a:rPr lang="en-US" sz="1400" dirty="0"/>
              <a:t> </a:t>
            </a:r>
            <a:r>
              <a:rPr lang="en-US" sz="1400" dirty="0" err="1"/>
              <a:t>fakturan</a:t>
            </a:r>
            <a:endParaRPr lang="en-US" sz="1400" dirty="0"/>
          </a:p>
          <a:p>
            <a:pPr marL="285750" indent="-228600" defTabSz="914400">
              <a:lnSpc>
                <a:spcPct val="90000"/>
              </a:lnSpc>
              <a:spcAft>
                <a:spcPts val="800"/>
              </a:spcAft>
              <a:buFont typeface="Arial" panose="020B0604020202020204" pitchFamily="34" charset="0"/>
              <a:buChar char="•"/>
              <a:defRPr sz="1400" b="0">
                <a:solidFill>
                  <a:srgbClr val="1B2848"/>
                </a:solidFill>
                <a:latin typeface="Aptos"/>
              </a:defRPr>
            </a:pPr>
            <a:r>
              <a:rPr lang="en-US" sz="1400" dirty="0"/>
              <a:t>För </a:t>
            </a:r>
            <a:r>
              <a:rPr lang="en-US" sz="1400" dirty="0" err="1"/>
              <a:t>mer</a:t>
            </a:r>
            <a:r>
              <a:rPr lang="en-US" sz="1400" dirty="0"/>
              <a:t> information, se </a:t>
            </a:r>
            <a:r>
              <a:rPr lang="en-US" sz="1400" dirty="0" err="1">
                <a:hlinkClick r:id="rId2">
                  <a:extLst>
                    <a:ext uri="{A12FA001-AC4F-418D-AE19-62706E023703}">
                      <ahyp:hlinkClr xmlns:ahyp="http://schemas.microsoft.com/office/drawing/2018/hyperlinkcolor" val="tx"/>
                    </a:ext>
                  </a:extLst>
                </a:hlinkClick>
              </a:rPr>
              <a:t>Fritidskortet</a:t>
            </a:r>
            <a:endParaRPr lang="en-US" sz="1400" dirty="0"/>
          </a:p>
          <a:p>
            <a:pPr indent="-228600" defTabSz="914400">
              <a:lnSpc>
                <a:spcPct val="90000"/>
              </a:lnSpc>
              <a:spcAft>
                <a:spcPts val="800"/>
              </a:spcAft>
              <a:buFont typeface="Arial" panose="020B0604020202020204" pitchFamily="34" charset="0"/>
              <a:buChar char="•"/>
              <a:defRPr sz="1400" b="0">
                <a:solidFill>
                  <a:srgbClr val="1B2848"/>
                </a:solidFill>
                <a:latin typeface="Aptos"/>
              </a:defRPr>
            </a:pPr>
            <a:endParaRPr lang="en-US" sz="1100" dirty="0"/>
          </a:p>
        </p:txBody>
      </p:sp>
    </p:spTree>
    <p:extLst>
      <p:ext uri="{BB962C8B-B14F-4D97-AF65-F5344CB8AC3E}">
        <p14:creationId xmlns:p14="http://schemas.microsoft.com/office/powerpoint/2010/main" val="1073978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712FBE9-EADB-C82F-FFCF-8B9595D39824}"/>
              </a:ext>
            </a:extLst>
          </p:cNvPr>
          <p:cNvSpPr>
            <a:spLocks noGrp="1"/>
          </p:cNvSpPr>
          <p:nvPr>
            <p:ph type="title"/>
          </p:nvPr>
        </p:nvSpPr>
        <p:spPr>
          <a:xfrm>
            <a:off x="838200" y="620742"/>
            <a:ext cx="10515600" cy="1325563"/>
          </a:xfrm>
        </p:spPr>
        <p:txBody>
          <a:bodyPr>
            <a:normAutofit/>
          </a:bodyPr>
          <a:lstStyle/>
          <a:p>
            <a:pPr algn="l"/>
            <a:r>
              <a:rPr lang="sv-SE" dirty="0">
                <a:solidFill>
                  <a:srgbClr val="FFFFFF"/>
                </a:solidFill>
              </a:rPr>
              <a:t>Praktiskt runt laget</a:t>
            </a:r>
          </a:p>
        </p:txBody>
      </p:sp>
      <p:cxnSp>
        <p:nvCxnSpPr>
          <p:cNvPr id="7" name="Straight Connector 10">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6072CF06-5D5C-F5EA-85EB-622DFAA6409A}"/>
              </a:ext>
            </a:extLst>
          </p:cNvPr>
          <p:cNvSpPr>
            <a:spLocks noGrp="1"/>
          </p:cNvSpPr>
          <p:nvPr>
            <p:ph sz="half" idx="1"/>
          </p:nvPr>
        </p:nvSpPr>
        <p:spPr>
          <a:xfrm>
            <a:off x="838200" y="2266345"/>
            <a:ext cx="5097780" cy="3910617"/>
          </a:xfrm>
        </p:spPr>
        <p:txBody>
          <a:bodyPr>
            <a:normAutofit fontScale="85000" lnSpcReduction="20000"/>
          </a:bodyPr>
          <a:lstStyle/>
          <a:p>
            <a:pPr marL="0" indent="0">
              <a:lnSpc>
                <a:spcPct val="90000"/>
              </a:lnSpc>
              <a:spcAft>
                <a:spcPts val="800"/>
              </a:spcAft>
              <a:buNone/>
              <a:defRPr sz="1400" b="0">
                <a:solidFill>
                  <a:srgbClr val="1B2848"/>
                </a:solidFill>
                <a:latin typeface="Aptos"/>
              </a:defRPr>
            </a:pPr>
            <a:r>
              <a:rPr lang="sv-SE" sz="2200" b="1" dirty="0">
                <a:solidFill>
                  <a:srgbClr val="FFFFFF"/>
                </a:solidFill>
              </a:rPr>
              <a:t>Resor till matcher</a:t>
            </a:r>
          </a:p>
          <a:p>
            <a:pPr>
              <a:lnSpc>
                <a:spcPct val="90000"/>
              </a:lnSpc>
              <a:spcAft>
                <a:spcPts val="800"/>
              </a:spcAft>
              <a:defRPr sz="1400" b="0">
                <a:solidFill>
                  <a:srgbClr val="1B2848"/>
                </a:solidFill>
                <a:latin typeface="Aptos"/>
              </a:defRPr>
            </a:pPr>
            <a:r>
              <a:rPr lang="sv-SE" sz="2200" dirty="0">
                <a:solidFill>
                  <a:srgbClr val="FFFFFF"/>
                </a:solidFill>
              </a:rPr>
              <a:t>Alla matchresor utanför Hälsingland sker med buss</a:t>
            </a:r>
          </a:p>
          <a:p>
            <a:pPr>
              <a:lnSpc>
                <a:spcPct val="90000"/>
              </a:lnSpc>
              <a:spcAft>
                <a:spcPts val="800"/>
              </a:spcAft>
              <a:defRPr sz="1400" b="0">
                <a:solidFill>
                  <a:srgbClr val="1B2848"/>
                </a:solidFill>
                <a:latin typeface="Aptos"/>
              </a:defRPr>
            </a:pPr>
            <a:r>
              <a:rPr lang="sv-SE" sz="2200" dirty="0">
                <a:solidFill>
                  <a:srgbClr val="FFFFFF"/>
                </a:solidFill>
              </a:rPr>
              <a:t> Policyn finns av säkerhets- och miljöskäl samt att lagen uppskattar detta rent socialt, att umgås på bussen</a:t>
            </a:r>
          </a:p>
          <a:p>
            <a:pPr>
              <a:lnSpc>
                <a:spcPct val="90000"/>
              </a:lnSpc>
              <a:spcAft>
                <a:spcPts val="800"/>
              </a:spcAft>
              <a:defRPr sz="1400" b="0">
                <a:solidFill>
                  <a:srgbClr val="1B2848"/>
                </a:solidFill>
                <a:latin typeface="Aptos"/>
              </a:defRPr>
            </a:pPr>
            <a:r>
              <a:rPr lang="sv-SE" sz="2200" dirty="0">
                <a:solidFill>
                  <a:srgbClr val="FFFFFF"/>
                </a:solidFill>
              </a:rPr>
              <a:t>Klubben tar inte ut någon särskild bussavgift</a:t>
            </a:r>
          </a:p>
          <a:p>
            <a:pPr>
              <a:lnSpc>
                <a:spcPct val="90000"/>
              </a:lnSpc>
              <a:spcAft>
                <a:spcPts val="800"/>
              </a:spcAft>
              <a:defRPr sz="1400" b="0">
                <a:solidFill>
                  <a:srgbClr val="1B2848"/>
                </a:solidFill>
                <a:latin typeface="Aptos"/>
              </a:defRPr>
            </a:pPr>
            <a:r>
              <a:rPr lang="sv-SE" sz="2200" dirty="0">
                <a:solidFill>
                  <a:srgbClr val="FFFFFF"/>
                </a:solidFill>
              </a:rPr>
              <a:t>Resorna finansieras genom avgifter, försäljningar och gemensamma jobbuppdrag</a:t>
            </a:r>
          </a:p>
          <a:p>
            <a:pPr>
              <a:lnSpc>
                <a:spcPct val="90000"/>
              </a:lnSpc>
              <a:spcAft>
                <a:spcPts val="800"/>
              </a:spcAft>
              <a:defRPr sz="1400" b="0">
                <a:solidFill>
                  <a:srgbClr val="1B2848"/>
                </a:solidFill>
                <a:latin typeface="Aptos"/>
              </a:defRPr>
            </a:pPr>
            <a:r>
              <a:rPr lang="sv-SE" sz="2200" dirty="0">
                <a:solidFill>
                  <a:srgbClr val="FFFFFF"/>
                </a:solidFill>
              </a:rPr>
              <a:t>I mån av plats får vårdnadshavare och </a:t>
            </a:r>
            <a:r>
              <a:rPr lang="sv-SE" sz="2200" dirty="0" err="1">
                <a:solidFill>
                  <a:srgbClr val="FFFFFF"/>
                </a:solidFill>
              </a:rPr>
              <a:t>ev</a:t>
            </a:r>
            <a:r>
              <a:rPr lang="sv-SE" sz="2200" dirty="0">
                <a:solidFill>
                  <a:srgbClr val="FFFFFF"/>
                </a:solidFill>
              </a:rPr>
              <a:t> syskon följa med i bussen mot en ersättning på 100 kr/person. </a:t>
            </a:r>
          </a:p>
          <a:p>
            <a:pPr marL="0" indent="0">
              <a:lnSpc>
                <a:spcPct val="90000"/>
              </a:lnSpc>
              <a:buNone/>
            </a:pPr>
            <a:endParaRPr lang="sv-SE" sz="1700" dirty="0">
              <a:solidFill>
                <a:srgbClr val="FFFFFF"/>
              </a:solidFill>
            </a:endParaRPr>
          </a:p>
        </p:txBody>
      </p:sp>
      <p:sp>
        <p:nvSpPr>
          <p:cNvPr id="4" name="Platshållare för innehåll 3">
            <a:extLst>
              <a:ext uri="{FF2B5EF4-FFF2-40B4-BE49-F238E27FC236}">
                <a16:creationId xmlns:a16="http://schemas.microsoft.com/office/drawing/2014/main" id="{901D59B5-98AF-099C-B478-82DA5C92B1B0}"/>
              </a:ext>
            </a:extLst>
          </p:cNvPr>
          <p:cNvSpPr>
            <a:spLocks noGrp="1"/>
          </p:cNvSpPr>
          <p:nvPr>
            <p:ph sz="half" idx="2"/>
          </p:nvPr>
        </p:nvSpPr>
        <p:spPr>
          <a:xfrm>
            <a:off x="6256020" y="2266345"/>
            <a:ext cx="5097780" cy="3910618"/>
          </a:xfrm>
        </p:spPr>
        <p:txBody>
          <a:bodyPr>
            <a:normAutofit fontScale="85000" lnSpcReduction="20000"/>
          </a:bodyPr>
          <a:lstStyle/>
          <a:p>
            <a:pPr marL="0" indent="0">
              <a:spcAft>
                <a:spcPts val="800"/>
              </a:spcAft>
              <a:buNone/>
              <a:defRPr sz="1400" b="0">
                <a:solidFill>
                  <a:srgbClr val="1B2848"/>
                </a:solidFill>
                <a:latin typeface="Aptos"/>
              </a:defRPr>
            </a:pPr>
            <a:r>
              <a:rPr lang="sv-SE" sz="2200" b="1" dirty="0" err="1">
                <a:solidFill>
                  <a:srgbClr val="FFFFFF"/>
                </a:solidFill>
              </a:rPr>
              <a:t>Sportadmin</a:t>
            </a:r>
            <a:endParaRPr lang="sv-SE" sz="2200" b="1" dirty="0">
              <a:solidFill>
                <a:srgbClr val="FFFFFF"/>
              </a:solidFill>
            </a:endParaRPr>
          </a:p>
          <a:p>
            <a:pPr>
              <a:spcAft>
                <a:spcPts val="800"/>
              </a:spcAft>
              <a:defRPr sz="1400" b="0">
                <a:solidFill>
                  <a:srgbClr val="1B2848"/>
                </a:solidFill>
                <a:latin typeface="Aptos"/>
              </a:defRPr>
            </a:pPr>
            <a:r>
              <a:rPr lang="sv-SE" sz="2200" dirty="0">
                <a:solidFill>
                  <a:srgbClr val="FFFFFF"/>
                </a:solidFill>
              </a:rPr>
              <a:t>Ladda ner </a:t>
            </a:r>
            <a:r>
              <a:rPr lang="sv-SE" sz="2200" dirty="0" err="1">
                <a:solidFill>
                  <a:srgbClr val="FFFFFF"/>
                </a:solidFill>
              </a:rPr>
              <a:t>SportAdmin</a:t>
            </a:r>
            <a:r>
              <a:rPr lang="sv-SE" sz="2200" dirty="0">
                <a:solidFill>
                  <a:srgbClr val="FFFFFF"/>
                </a:solidFill>
              </a:rPr>
              <a:t> medlemsapp</a:t>
            </a:r>
          </a:p>
          <a:p>
            <a:pPr>
              <a:spcAft>
                <a:spcPts val="800"/>
              </a:spcAft>
              <a:defRPr sz="1400" b="0">
                <a:solidFill>
                  <a:srgbClr val="1B2848"/>
                </a:solidFill>
                <a:latin typeface="Aptos"/>
              </a:defRPr>
            </a:pPr>
            <a:r>
              <a:rPr lang="sv-SE" sz="2200" dirty="0">
                <a:solidFill>
                  <a:srgbClr val="FFFFFF"/>
                </a:solidFill>
              </a:rPr>
              <a:t> Information om träningar och matcher</a:t>
            </a:r>
          </a:p>
          <a:p>
            <a:pPr>
              <a:spcAft>
                <a:spcPts val="800"/>
              </a:spcAft>
              <a:defRPr sz="1400" b="0">
                <a:solidFill>
                  <a:srgbClr val="1B2848"/>
                </a:solidFill>
                <a:latin typeface="Aptos"/>
              </a:defRPr>
            </a:pPr>
            <a:r>
              <a:rPr lang="sv-SE" sz="2200" dirty="0">
                <a:solidFill>
                  <a:srgbClr val="FFFFFF"/>
                </a:solidFill>
              </a:rPr>
              <a:t> Kallelser och annan laginformation</a:t>
            </a:r>
          </a:p>
          <a:p>
            <a:pPr>
              <a:spcAft>
                <a:spcPts val="800"/>
              </a:spcAft>
              <a:defRPr sz="1400" b="0">
                <a:solidFill>
                  <a:srgbClr val="1B2848"/>
                </a:solidFill>
                <a:latin typeface="Aptos"/>
              </a:defRPr>
            </a:pPr>
            <a:r>
              <a:rPr lang="sv-SE" sz="2200" dirty="0">
                <a:solidFill>
                  <a:srgbClr val="FFFFFF"/>
                </a:solidFill>
              </a:rPr>
              <a:t> Betald medlemsavgift ger digitalt medlemskort – bland annat fri entré till damlagets hemmamatcher</a:t>
            </a:r>
          </a:p>
          <a:p>
            <a:pPr marL="0" indent="0">
              <a:buNone/>
            </a:pPr>
            <a:endParaRPr lang="sv-SE" sz="2200" dirty="0">
              <a:solidFill>
                <a:srgbClr val="FFFFFF"/>
              </a:solidFill>
            </a:endParaRPr>
          </a:p>
        </p:txBody>
      </p:sp>
    </p:spTree>
    <p:extLst>
      <p:ext uri="{BB962C8B-B14F-4D97-AF65-F5344CB8AC3E}">
        <p14:creationId xmlns:p14="http://schemas.microsoft.com/office/powerpoint/2010/main" val="2951482516"/>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ubrik 4">
            <a:extLst>
              <a:ext uri="{FF2B5EF4-FFF2-40B4-BE49-F238E27FC236}">
                <a16:creationId xmlns:a16="http://schemas.microsoft.com/office/drawing/2014/main" id="{C5570D3F-2DB1-6CBD-AE51-01F258150809}"/>
              </a:ext>
            </a:extLst>
          </p:cNvPr>
          <p:cNvSpPr>
            <a:spLocks noGrp="1"/>
          </p:cNvSpPr>
          <p:nvPr>
            <p:ph type="title"/>
          </p:nvPr>
        </p:nvSpPr>
        <p:spPr>
          <a:xfrm>
            <a:off x="826396" y="586855"/>
            <a:ext cx="4230100" cy="3387497"/>
          </a:xfrm>
        </p:spPr>
        <p:txBody>
          <a:bodyPr anchor="b">
            <a:normAutofit/>
          </a:bodyPr>
          <a:lstStyle/>
          <a:p>
            <a:pPr algn="r"/>
            <a:r>
              <a:rPr lang="sv-SE" sz="4000">
                <a:solidFill>
                  <a:srgbClr val="FFFFFF"/>
                </a:solidFill>
              </a:rPr>
              <a:t>Klubbkläder</a:t>
            </a:r>
          </a:p>
        </p:txBody>
      </p:sp>
      <p:sp>
        <p:nvSpPr>
          <p:cNvPr id="6" name="Platshållare för innehåll 5">
            <a:extLst>
              <a:ext uri="{FF2B5EF4-FFF2-40B4-BE49-F238E27FC236}">
                <a16:creationId xmlns:a16="http://schemas.microsoft.com/office/drawing/2014/main" id="{1739E02B-74EC-B1A7-6B96-87F1E478B7BD}"/>
              </a:ext>
            </a:extLst>
          </p:cNvPr>
          <p:cNvSpPr>
            <a:spLocks noGrp="1"/>
          </p:cNvSpPr>
          <p:nvPr>
            <p:ph idx="1"/>
          </p:nvPr>
        </p:nvSpPr>
        <p:spPr>
          <a:xfrm>
            <a:off x="6503158" y="649480"/>
            <a:ext cx="4862447" cy="5546047"/>
          </a:xfrm>
        </p:spPr>
        <p:txBody>
          <a:bodyPr anchor="ctr">
            <a:normAutofit/>
          </a:bodyPr>
          <a:lstStyle/>
          <a:p>
            <a:pPr>
              <a:lnSpc>
                <a:spcPct val="90000"/>
              </a:lnSpc>
            </a:pPr>
            <a:r>
              <a:rPr lang="sv-SE" sz="1900"/>
              <a:t>Arbrå HK samarbetar med Intersport och Craft kring våra klubbkläder, väskor mm. Samtliga kläder finns även att prova på Intersport i Bollnäs. </a:t>
            </a:r>
          </a:p>
          <a:p>
            <a:pPr>
              <a:lnSpc>
                <a:spcPct val="90000"/>
              </a:lnSpc>
            </a:pPr>
            <a:endParaRPr lang="sv-SE" sz="1900"/>
          </a:p>
          <a:p>
            <a:pPr>
              <a:lnSpc>
                <a:spcPct val="90000"/>
              </a:lnSpc>
            </a:pPr>
            <a:r>
              <a:rPr lang="sv-SE" sz="1900"/>
              <a:t>Webbshopen hittar du här:  </a:t>
            </a:r>
            <a:r>
              <a:rPr lang="sv-SE" sz="1900" u="sng">
                <a:hlinkClick r:id="rId2"/>
              </a:rPr>
              <a:t>Http://team.intersport.se/arbra-hk</a:t>
            </a:r>
            <a:endParaRPr lang="sv-SE" sz="1900" u="sng"/>
          </a:p>
          <a:p>
            <a:pPr marL="0" indent="0">
              <a:lnSpc>
                <a:spcPct val="90000"/>
              </a:lnSpc>
              <a:buNone/>
            </a:pPr>
            <a:r>
              <a:rPr lang="sv-SE" sz="1900"/>
              <a:t> </a:t>
            </a:r>
          </a:p>
          <a:p>
            <a:pPr>
              <a:lnSpc>
                <a:spcPct val="90000"/>
              </a:lnSpc>
            </a:pPr>
            <a:r>
              <a:rPr lang="sv-SE" sz="1900"/>
              <a:t>Vissa produkter (vattenflaskor, strumpor, mössor) säljs på damernas hemmamatcher. </a:t>
            </a:r>
          </a:p>
          <a:p>
            <a:pPr marL="0" indent="0">
              <a:lnSpc>
                <a:spcPct val="90000"/>
              </a:lnSpc>
              <a:buNone/>
            </a:pPr>
            <a:endParaRPr lang="sv-SE" sz="1900"/>
          </a:p>
          <a:p>
            <a:pPr>
              <a:lnSpc>
                <a:spcPct val="90000"/>
              </a:lnSpc>
            </a:pPr>
            <a:r>
              <a:rPr lang="sv-SE" sz="1900"/>
              <a:t>Registrera dig i Club Intersport (och välj AHK som din förening) och ta del av erbjudanden och rabatter samtidigt som du stödjer Arbrå HK! Klicka här för att registrera dig: </a:t>
            </a:r>
            <a:r>
              <a:rPr lang="sv-SE" sz="1900" u="sng">
                <a:hlinkClick r:id="rId3"/>
              </a:rPr>
              <a:t>https://www.intersport.se/club-intersport/</a:t>
            </a:r>
            <a:endParaRPr lang="sv-SE" sz="1900"/>
          </a:p>
          <a:p>
            <a:pPr marL="0" indent="0">
              <a:lnSpc>
                <a:spcPct val="90000"/>
              </a:lnSpc>
              <a:buNone/>
            </a:pPr>
            <a:br>
              <a:rPr lang="sv-SE" sz="1900"/>
            </a:br>
            <a:endParaRPr lang="sv-SE" sz="1900"/>
          </a:p>
        </p:txBody>
      </p:sp>
    </p:spTree>
    <p:extLst>
      <p:ext uri="{BB962C8B-B14F-4D97-AF65-F5344CB8AC3E}">
        <p14:creationId xmlns:p14="http://schemas.microsoft.com/office/powerpoint/2010/main" val="1946698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B2848"/>
        </a:solidFill>
        <a:effectLst/>
      </p:bgPr>
    </p:bg>
    <p:spTree>
      <p:nvGrpSpPr>
        <p:cNvPr id="1" name=""/>
        <p:cNvGrpSpPr/>
        <p:nvPr/>
      </p:nvGrpSpPr>
      <p:grpSpPr>
        <a:xfrm>
          <a:off x="0" y="0"/>
          <a:ext cx="0" cy="0"/>
          <a:chOff x="0" y="0"/>
          <a:chExt cx="0" cy="0"/>
        </a:xfrm>
      </p:grpSpPr>
      <p:sp>
        <p:nvSpPr>
          <p:cNvPr id="2" name="TextBox 1"/>
          <p:cNvSpPr txBox="1"/>
          <p:nvPr/>
        </p:nvSpPr>
        <p:spPr>
          <a:xfrm>
            <a:off x="640080" y="365760"/>
            <a:ext cx="9875520" cy="548640"/>
          </a:xfrm>
          <a:prstGeom prst="rect">
            <a:avLst/>
          </a:prstGeom>
          <a:noFill/>
        </p:spPr>
        <p:txBody>
          <a:bodyPr wrap="square" anchor="ctr">
            <a:spAutoFit/>
          </a:bodyPr>
          <a:lstStyle/>
          <a:p>
            <a:pPr algn="l">
              <a:defRPr sz="2800" b="1">
                <a:solidFill>
                  <a:srgbClr val="FFFFFF"/>
                </a:solidFill>
                <a:latin typeface="Aptos"/>
              </a:defRPr>
            </a:pPr>
            <a:r>
              <a:t>En ideell förening – vi gör det tillsammans</a:t>
            </a:r>
          </a:p>
        </p:txBody>
      </p:sp>
      <p:sp>
        <p:nvSpPr>
          <p:cNvPr id="4" name="TextBox 3"/>
          <p:cNvSpPr txBox="1"/>
          <p:nvPr/>
        </p:nvSpPr>
        <p:spPr>
          <a:xfrm>
            <a:off x="731520" y="1046872"/>
            <a:ext cx="10698480" cy="969496"/>
          </a:xfrm>
          <a:prstGeom prst="rect">
            <a:avLst/>
          </a:prstGeom>
          <a:noFill/>
        </p:spPr>
        <p:txBody>
          <a:bodyPr wrap="square" anchor="ctr">
            <a:spAutoFit/>
          </a:bodyPr>
          <a:lstStyle/>
          <a:p>
            <a:pPr>
              <a:defRPr sz="1900" b="1">
                <a:solidFill>
                  <a:srgbClr val="FFFFFF"/>
                </a:solidFill>
                <a:latin typeface="Aptos"/>
              </a:defRPr>
            </a:pPr>
            <a:r>
              <a:rPr dirty="0" err="1"/>
              <a:t>Ledare</a:t>
            </a:r>
            <a:r>
              <a:rPr lang="sv-SE" dirty="0"/>
              <a:t>, </a:t>
            </a:r>
            <a:r>
              <a:rPr dirty="0" err="1"/>
              <a:t>styrelse</a:t>
            </a:r>
            <a:r>
              <a:rPr dirty="0"/>
              <a:t> </a:t>
            </a:r>
            <a:r>
              <a:rPr lang="sv-SE" dirty="0"/>
              <a:t>m.fl. </a:t>
            </a:r>
            <a:r>
              <a:rPr dirty="0" err="1"/>
              <a:t>arbetar</a:t>
            </a:r>
            <a:r>
              <a:rPr dirty="0"/>
              <a:t> </a:t>
            </a:r>
            <a:r>
              <a:rPr dirty="0" err="1"/>
              <a:t>ideellt</a:t>
            </a:r>
            <a:r>
              <a:rPr dirty="0"/>
              <a:t>. För </a:t>
            </a:r>
            <a:r>
              <a:rPr dirty="0" err="1"/>
              <a:t>att</a:t>
            </a:r>
            <a:r>
              <a:rPr dirty="0"/>
              <a:t> </a:t>
            </a:r>
            <a:r>
              <a:rPr dirty="0" err="1"/>
              <a:t>verksamheten</a:t>
            </a:r>
            <a:r>
              <a:rPr dirty="0"/>
              <a:t> ska </a:t>
            </a:r>
            <a:r>
              <a:rPr dirty="0" err="1"/>
              <a:t>fungera</a:t>
            </a:r>
            <a:r>
              <a:rPr dirty="0"/>
              <a:t> </a:t>
            </a:r>
            <a:r>
              <a:rPr dirty="0" err="1"/>
              <a:t>praktiskt</a:t>
            </a:r>
            <a:r>
              <a:rPr dirty="0"/>
              <a:t> och </a:t>
            </a:r>
            <a:r>
              <a:rPr dirty="0" err="1"/>
              <a:t>ekonomiskt</a:t>
            </a:r>
            <a:r>
              <a:rPr dirty="0"/>
              <a:t> </a:t>
            </a:r>
            <a:r>
              <a:rPr dirty="0" err="1"/>
              <a:t>behöver</a:t>
            </a:r>
            <a:r>
              <a:rPr dirty="0"/>
              <a:t> alla </a:t>
            </a:r>
            <a:r>
              <a:rPr dirty="0" err="1"/>
              <a:t>bidra</a:t>
            </a:r>
            <a:r>
              <a:rPr dirty="0"/>
              <a:t>.</a:t>
            </a:r>
            <a:r>
              <a:rPr lang="sv-SE" dirty="0"/>
              <a:t> </a:t>
            </a:r>
          </a:p>
          <a:p>
            <a:pPr>
              <a:defRPr sz="1900" b="1">
                <a:solidFill>
                  <a:srgbClr val="FFFFFF"/>
                </a:solidFill>
                <a:latin typeface="Aptos"/>
              </a:defRPr>
            </a:pPr>
            <a:r>
              <a:rPr lang="sv-SE" dirty="0"/>
              <a:t>Klubbens kostnader per år, några exempel (säsongen 2025/26): </a:t>
            </a:r>
            <a:endParaRPr dirty="0"/>
          </a:p>
        </p:txBody>
      </p:sp>
      <p:sp>
        <p:nvSpPr>
          <p:cNvPr id="5" name="Rounded Rectangle 4"/>
          <p:cNvSpPr/>
          <p:nvPr/>
        </p:nvSpPr>
        <p:spPr>
          <a:xfrm>
            <a:off x="685800" y="2331720"/>
            <a:ext cx="2468880" cy="150876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2606930"/>
            <a:ext cx="2194560" cy="446276"/>
          </a:xfrm>
          <a:prstGeom prst="rect">
            <a:avLst/>
          </a:prstGeom>
          <a:noFill/>
        </p:spPr>
        <p:txBody>
          <a:bodyPr wrap="square" anchor="ctr">
            <a:spAutoFit/>
          </a:bodyPr>
          <a:lstStyle/>
          <a:p>
            <a:pPr algn="ctr">
              <a:defRPr sz="2300" b="1">
                <a:solidFill>
                  <a:srgbClr val="224EAA"/>
                </a:solidFill>
                <a:latin typeface="Aptos"/>
              </a:defRPr>
            </a:pPr>
            <a:r>
              <a:rPr lang="sv-SE" dirty="0"/>
              <a:t>220</a:t>
            </a:r>
            <a:r>
              <a:rPr dirty="0"/>
              <a:t> 000 </a:t>
            </a:r>
            <a:r>
              <a:rPr dirty="0" err="1"/>
              <a:t>kr</a:t>
            </a:r>
            <a:endParaRPr dirty="0"/>
          </a:p>
        </p:txBody>
      </p:sp>
      <p:sp>
        <p:nvSpPr>
          <p:cNvPr id="7" name="TextBox 6"/>
          <p:cNvSpPr txBox="1"/>
          <p:nvPr/>
        </p:nvSpPr>
        <p:spPr>
          <a:xfrm>
            <a:off x="822960" y="3127248"/>
            <a:ext cx="2194560" cy="365760"/>
          </a:xfrm>
          <a:prstGeom prst="rect">
            <a:avLst/>
          </a:prstGeom>
          <a:noFill/>
        </p:spPr>
        <p:txBody>
          <a:bodyPr wrap="square" anchor="ctr">
            <a:spAutoFit/>
          </a:bodyPr>
          <a:lstStyle/>
          <a:p>
            <a:pPr algn="ctr">
              <a:defRPr sz="1400" b="0">
                <a:solidFill>
                  <a:srgbClr val="1B2848"/>
                </a:solidFill>
                <a:latin typeface="Aptos"/>
              </a:defRPr>
            </a:pPr>
            <a:r>
              <a:t>Hallhyror</a:t>
            </a:r>
          </a:p>
        </p:txBody>
      </p:sp>
      <p:sp>
        <p:nvSpPr>
          <p:cNvPr id="8" name="Rounded Rectangle 7"/>
          <p:cNvSpPr/>
          <p:nvPr/>
        </p:nvSpPr>
        <p:spPr>
          <a:xfrm>
            <a:off x="3502152" y="2331720"/>
            <a:ext cx="2468880" cy="150876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639312" y="2606930"/>
            <a:ext cx="2194560" cy="446276"/>
          </a:xfrm>
          <a:prstGeom prst="rect">
            <a:avLst/>
          </a:prstGeom>
          <a:noFill/>
        </p:spPr>
        <p:txBody>
          <a:bodyPr wrap="square" anchor="ctr">
            <a:spAutoFit/>
          </a:bodyPr>
          <a:lstStyle/>
          <a:p>
            <a:pPr algn="ctr">
              <a:defRPr sz="2300" b="1">
                <a:solidFill>
                  <a:srgbClr val="224EAA"/>
                </a:solidFill>
                <a:latin typeface="Aptos"/>
              </a:defRPr>
            </a:pPr>
            <a:r>
              <a:rPr lang="sv-SE" dirty="0"/>
              <a:t>5</a:t>
            </a:r>
            <a:r>
              <a:rPr dirty="0"/>
              <a:t>50 000 </a:t>
            </a:r>
            <a:r>
              <a:rPr dirty="0" err="1"/>
              <a:t>kr</a:t>
            </a:r>
            <a:endParaRPr dirty="0"/>
          </a:p>
        </p:txBody>
      </p:sp>
      <p:sp>
        <p:nvSpPr>
          <p:cNvPr id="10" name="TextBox 9"/>
          <p:cNvSpPr txBox="1"/>
          <p:nvPr/>
        </p:nvSpPr>
        <p:spPr>
          <a:xfrm>
            <a:off x="3639312" y="3127248"/>
            <a:ext cx="2194560" cy="365760"/>
          </a:xfrm>
          <a:prstGeom prst="rect">
            <a:avLst/>
          </a:prstGeom>
          <a:noFill/>
        </p:spPr>
        <p:txBody>
          <a:bodyPr wrap="square" anchor="ctr">
            <a:spAutoFit/>
          </a:bodyPr>
          <a:lstStyle/>
          <a:p>
            <a:pPr algn="ctr">
              <a:defRPr sz="1400" b="0">
                <a:solidFill>
                  <a:srgbClr val="1B2848"/>
                </a:solidFill>
                <a:latin typeface="Aptos"/>
              </a:defRPr>
            </a:pPr>
            <a:r>
              <a:t>Bussresor</a:t>
            </a:r>
          </a:p>
        </p:txBody>
      </p:sp>
      <p:sp>
        <p:nvSpPr>
          <p:cNvPr id="11" name="Rounded Rectangle 10"/>
          <p:cNvSpPr/>
          <p:nvPr/>
        </p:nvSpPr>
        <p:spPr>
          <a:xfrm>
            <a:off x="6318504" y="2331720"/>
            <a:ext cx="2468880" cy="150876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55664" y="2606930"/>
            <a:ext cx="2194560" cy="446276"/>
          </a:xfrm>
          <a:prstGeom prst="rect">
            <a:avLst/>
          </a:prstGeom>
          <a:noFill/>
        </p:spPr>
        <p:txBody>
          <a:bodyPr wrap="square" anchor="ctr">
            <a:spAutoFit/>
          </a:bodyPr>
          <a:lstStyle/>
          <a:p>
            <a:pPr algn="ctr">
              <a:defRPr sz="2300" b="1">
                <a:solidFill>
                  <a:srgbClr val="224EAA"/>
                </a:solidFill>
                <a:latin typeface="Aptos"/>
              </a:defRPr>
            </a:pPr>
            <a:r>
              <a:rPr dirty="0"/>
              <a:t>8</a:t>
            </a:r>
            <a:r>
              <a:rPr lang="sv-SE" dirty="0"/>
              <a:t>3</a:t>
            </a:r>
            <a:r>
              <a:rPr dirty="0"/>
              <a:t> 000 </a:t>
            </a:r>
            <a:r>
              <a:rPr dirty="0" err="1"/>
              <a:t>kr</a:t>
            </a:r>
            <a:endParaRPr dirty="0"/>
          </a:p>
        </p:txBody>
      </p:sp>
      <p:sp>
        <p:nvSpPr>
          <p:cNvPr id="13" name="TextBox 12"/>
          <p:cNvSpPr txBox="1"/>
          <p:nvPr/>
        </p:nvSpPr>
        <p:spPr>
          <a:xfrm>
            <a:off x="6455664" y="3127248"/>
            <a:ext cx="2194560" cy="365760"/>
          </a:xfrm>
          <a:prstGeom prst="rect">
            <a:avLst/>
          </a:prstGeom>
          <a:noFill/>
        </p:spPr>
        <p:txBody>
          <a:bodyPr wrap="square" anchor="ctr">
            <a:spAutoFit/>
          </a:bodyPr>
          <a:lstStyle/>
          <a:p>
            <a:pPr algn="ctr">
              <a:defRPr sz="1400" b="0">
                <a:solidFill>
                  <a:srgbClr val="1B2848"/>
                </a:solidFill>
                <a:latin typeface="Aptos"/>
              </a:defRPr>
            </a:pPr>
            <a:r>
              <a:t>Domare</a:t>
            </a:r>
          </a:p>
        </p:txBody>
      </p:sp>
      <p:sp>
        <p:nvSpPr>
          <p:cNvPr id="16" name="TextBox 15"/>
          <p:cNvSpPr txBox="1"/>
          <p:nvPr/>
        </p:nvSpPr>
        <p:spPr>
          <a:xfrm>
            <a:off x="9272016" y="3127248"/>
            <a:ext cx="2194560" cy="365760"/>
          </a:xfrm>
          <a:prstGeom prst="rect">
            <a:avLst/>
          </a:prstGeom>
          <a:noFill/>
        </p:spPr>
        <p:txBody>
          <a:bodyPr wrap="square" anchor="ctr">
            <a:spAutoFit/>
          </a:bodyPr>
          <a:lstStyle/>
          <a:p>
            <a:pPr algn="ctr">
              <a:defRPr sz="1400" b="0">
                <a:solidFill>
                  <a:srgbClr val="1B2848"/>
                </a:solidFill>
                <a:latin typeface="Aptos"/>
              </a:defRPr>
            </a:pPr>
            <a:r>
              <a:t>Ledareutbildning</a:t>
            </a:r>
          </a:p>
        </p:txBody>
      </p:sp>
      <p:sp>
        <p:nvSpPr>
          <p:cNvPr id="17" name="TextBox 16"/>
          <p:cNvSpPr txBox="1"/>
          <p:nvPr/>
        </p:nvSpPr>
        <p:spPr>
          <a:xfrm>
            <a:off x="822960" y="4523601"/>
            <a:ext cx="10515600" cy="553998"/>
          </a:xfrm>
          <a:prstGeom prst="rect">
            <a:avLst/>
          </a:prstGeom>
          <a:noFill/>
        </p:spPr>
        <p:txBody>
          <a:bodyPr wrap="square" anchor="ctr">
            <a:spAutoFit/>
          </a:bodyPr>
          <a:lstStyle/>
          <a:p>
            <a:pPr>
              <a:defRPr sz="1500" b="0">
                <a:solidFill>
                  <a:srgbClr val="FFFFFF"/>
                </a:solidFill>
                <a:latin typeface="Aptos"/>
              </a:defRPr>
            </a:pPr>
            <a:r>
              <a:rPr dirty="0"/>
              <a:t>Barn- och </a:t>
            </a:r>
            <a:r>
              <a:rPr dirty="0" err="1"/>
              <a:t>ungdomsverksamheten</a:t>
            </a:r>
            <a:r>
              <a:rPr dirty="0"/>
              <a:t> </a:t>
            </a:r>
            <a:r>
              <a:rPr lang="sv-SE" dirty="0"/>
              <a:t>har </a:t>
            </a:r>
            <a:r>
              <a:rPr dirty="0" err="1"/>
              <a:t>stora</a:t>
            </a:r>
            <a:r>
              <a:rPr dirty="0"/>
              <a:t> </a:t>
            </a:r>
            <a:r>
              <a:rPr dirty="0" err="1"/>
              <a:t>kostnader</a:t>
            </a:r>
            <a:r>
              <a:rPr dirty="0"/>
              <a:t> för bland </a:t>
            </a:r>
            <a:r>
              <a:rPr dirty="0" err="1"/>
              <a:t>annat</a:t>
            </a:r>
            <a:r>
              <a:rPr dirty="0"/>
              <a:t> </a:t>
            </a:r>
            <a:r>
              <a:rPr dirty="0" err="1"/>
              <a:t>hallar</a:t>
            </a:r>
            <a:r>
              <a:rPr dirty="0"/>
              <a:t>, material, </a:t>
            </a:r>
            <a:r>
              <a:rPr dirty="0" err="1"/>
              <a:t>resor</a:t>
            </a:r>
            <a:r>
              <a:rPr dirty="0"/>
              <a:t>, </a:t>
            </a:r>
            <a:r>
              <a:rPr dirty="0" err="1"/>
              <a:t>domare</a:t>
            </a:r>
            <a:r>
              <a:rPr dirty="0"/>
              <a:t> </a:t>
            </a:r>
            <a:r>
              <a:rPr dirty="0" err="1"/>
              <a:t>samt</a:t>
            </a:r>
            <a:r>
              <a:rPr dirty="0"/>
              <a:t> </a:t>
            </a:r>
            <a:r>
              <a:rPr dirty="0" err="1"/>
              <a:t>serie</a:t>
            </a:r>
            <a:r>
              <a:rPr dirty="0"/>
              <a:t>- och </a:t>
            </a:r>
            <a:r>
              <a:rPr dirty="0" err="1"/>
              <a:t>cupavgifter</a:t>
            </a:r>
            <a:r>
              <a:rPr dirty="0"/>
              <a:t>.</a:t>
            </a:r>
          </a:p>
        </p:txBody>
      </p:sp>
      <p:sp>
        <p:nvSpPr>
          <p:cNvPr id="18" name="TextBox 17"/>
          <p:cNvSpPr txBox="1"/>
          <p:nvPr/>
        </p:nvSpPr>
        <p:spPr>
          <a:xfrm>
            <a:off x="822960" y="5715000"/>
            <a:ext cx="10515600" cy="502920"/>
          </a:xfrm>
          <a:prstGeom prst="rect">
            <a:avLst/>
          </a:prstGeom>
          <a:noFill/>
        </p:spPr>
        <p:txBody>
          <a:bodyPr wrap="square" anchor="ctr">
            <a:spAutoFit/>
          </a:bodyPr>
          <a:lstStyle/>
          <a:p>
            <a:pPr algn="ctr">
              <a:defRPr sz="1800" b="1">
                <a:solidFill>
                  <a:srgbClr val="DCB14C"/>
                </a:solidFill>
                <a:latin typeface="Aptos"/>
              </a:defRPr>
            </a:pPr>
            <a:r>
              <a:t>Varje arbetspass, försäljning och ideell insats gör skillnad.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Rectangle 2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Rectangle 3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1F6C991A-A5EE-9E34-6386-C3700A359A3D}"/>
              </a:ext>
            </a:extLst>
          </p:cNvPr>
          <p:cNvSpPr>
            <a:spLocks noGrp="1"/>
          </p:cNvSpPr>
          <p:nvPr>
            <p:ph type="title"/>
          </p:nvPr>
        </p:nvSpPr>
        <p:spPr>
          <a:xfrm>
            <a:off x="466722" y="586855"/>
            <a:ext cx="3201366" cy="3387497"/>
          </a:xfrm>
        </p:spPr>
        <p:txBody>
          <a:bodyPr anchor="b">
            <a:normAutofit/>
          </a:bodyPr>
          <a:lstStyle/>
          <a:p>
            <a:pPr algn="r">
              <a:lnSpc>
                <a:spcPct val="90000"/>
              </a:lnSpc>
            </a:pPr>
            <a:r>
              <a:rPr lang="sv-SE" sz="3400">
                <a:solidFill>
                  <a:srgbClr val="FFFFFF"/>
                </a:solidFill>
              </a:rPr>
              <a:t>Vad förväntar vi oss av dig som vårdnadshavare?</a:t>
            </a:r>
            <a:br>
              <a:rPr lang="sv-SE" sz="3400">
                <a:solidFill>
                  <a:srgbClr val="FFFFFF"/>
                </a:solidFill>
              </a:rPr>
            </a:br>
            <a:endParaRPr lang="sv-SE" sz="3400">
              <a:solidFill>
                <a:srgbClr val="FFFFFF"/>
              </a:solidFill>
            </a:endParaRPr>
          </a:p>
        </p:txBody>
      </p:sp>
      <p:sp>
        <p:nvSpPr>
          <p:cNvPr id="17" name="Platshållare för innehåll 2">
            <a:extLst>
              <a:ext uri="{FF2B5EF4-FFF2-40B4-BE49-F238E27FC236}">
                <a16:creationId xmlns:a16="http://schemas.microsoft.com/office/drawing/2014/main" id="{8E23EBDB-2C22-3BA6-072F-596039D9F657}"/>
              </a:ext>
            </a:extLst>
          </p:cNvPr>
          <p:cNvSpPr>
            <a:spLocks noGrp="1"/>
          </p:cNvSpPr>
          <p:nvPr>
            <p:ph idx="1"/>
          </p:nvPr>
        </p:nvSpPr>
        <p:spPr>
          <a:xfrm>
            <a:off x="4810259" y="649480"/>
            <a:ext cx="6555347" cy="5546047"/>
          </a:xfrm>
        </p:spPr>
        <p:txBody>
          <a:bodyPr anchor="ctr">
            <a:normAutofit/>
          </a:bodyPr>
          <a:lstStyle/>
          <a:p>
            <a:pPr marL="0" indent="0">
              <a:lnSpc>
                <a:spcPct val="90000"/>
              </a:lnSpc>
              <a:buNone/>
            </a:pPr>
            <a:r>
              <a:rPr lang="sv-SE" sz="1300"/>
              <a:t>• Att du försöker delta i de möten för vårdnadshavare som lagens ledare bjuder in till. Här</a:t>
            </a:r>
            <a:br>
              <a:rPr lang="sv-SE" sz="1300"/>
            </a:br>
            <a:r>
              <a:rPr lang="sv-SE" sz="1300"/>
              <a:t>ges viktig information.</a:t>
            </a:r>
          </a:p>
          <a:p>
            <a:pPr marL="0" indent="0">
              <a:lnSpc>
                <a:spcPct val="90000"/>
              </a:lnSpc>
              <a:buNone/>
            </a:pPr>
            <a:br>
              <a:rPr lang="sv-SE" sz="1300"/>
            </a:br>
            <a:r>
              <a:rPr lang="sv-SE" sz="1300"/>
              <a:t>• Att du stöttar ditt barn/ungdom i det som förväntas av hen, se nedan, och själv är en bra</a:t>
            </a:r>
            <a:br>
              <a:rPr lang="sv-SE" sz="1300"/>
            </a:br>
            <a:r>
              <a:rPr lang="sv-SE" sz="1300"/>
              <a:t>förebild vad gäller t.ex. att inte pratar illa om andra lag eller domare samt stöttar de egna</a:t>
            </a:r>
            <a:br>
              <a:rPr lang="sv-SE" sz="1300"/>
            </a:br>
            <a:r>
              <a:rPr lang="sv-SE" sz="1300"/>
              <a:t>ledarna i deras roll.</a:t>
            </a:r>
          </a:p>
          <a:p>
            <a:pPr marL="0" indent="0">
              <a:lnSpc>
                <a:spcPct val="90000"/>
              </a:lnSpc>
              <a:buNone/>
            </a:pPr>
            <a:br>
              <a:rPr lang="sv-SE" sz="1300"/>
            </a:br>
            <a:r>
              <a:rPr lang="sv-SE" sz="1300"/>
              <a:t>• Att du ställer upp och skjutsar i samband med match (inom Hälsingland).</a:t>
            </a:r>
          </a:p>
          <a:p>
            <a:pPr marL="0" indent="0">
              <a:lnSpc>
                <a:spcPct val="90000"/>
              </a:lnSpc>
              <a:buNone/>
            </a:pPr>
            <a:br>
              <a:rPr lang="sv-SE" sz="1300"/>
            </a:br>
            <a:r>
              <a:rPr lang="sv-SE" sz="1300"/>
              <a:t>• Att du deltar i försäljning och andra aktiviteter som anordnas för att stärka klubbens kassa.</a:t>
            </a:r>
            <a:br>
              <a:rPr lang="sv-SE" sz="1300"/>
            </a:br>
            <a:r>
              <a:rPr lang="sv-SE" sz="1300"/>
              <a:t>Återkommande försäljningar i klubben brukar vara julbingolotter, pepparkakor och New Body</a:t>
            </a:r>
            <a:br>
              <a:rPr lang="sv-SE" sz="1300"/>
            </a:br>
            <a:r>
              <a:rPr lang="sv-SE" sz="1300"/>
              <a:t>kläder.</a:t>
            </a:r>
          </a:p>
          <a:p>
            <a:pPr marL="0" indent="0">
              <a:lnSpc>
                <a:spcPct val="90000"/>
              </a:lnSpc>
              <a:buNone/>
            </a:pPr>
            <a:br>
              <a:rPr lang="sv-SE" sz="1300"/>
            </a:br>
            <a:r>
              <a:rPr lang="sv-SE" sz="1300"/>
              <a:t>• Att du deltar i de olika jobbuppdrag som vi sedan får ersättning för. Det kan vara städjobb,</a:t>
            </a:r>
            <a:br>
              <a:rPr lang="sv-SE" sz="1300"/>
            </a:br>
            <a:r>
              <a:rPr lang="sv-SE" sz="1300"/>
              <a:t>parkeringsvaktuppdrag, inventeringar på butiker och annat som alla kan hjälpa till med. Några</a:t>
            </a:r>
            <a:br>
              <a:rPr lang="sv-SE" sz="1300"/>
            </a:br>
            <a:r>
              <a:rPr lang="sv-SE" sz="1300"/>
              <a:t>timmars arbete kan ge värdefulla inkomster till klubben och hjälper oss att hålla medlems- och</a:t>
            </a:r>
            <a:br>
              <a:rPr lang="sv-SE" sz="1300"/>
            </a:br>
            <a:r>
              <a:rPr lang="sv-SE" sz="1300"/>
              <a:t>terminsavgifterna nere. Under jobbuppdragen finns samtidigt ofta möjlighet att träffas och</a:t>
            </a:r>
            <a:br>
              <a:rPr lang="sv-SE" sz="1300"/>
            </a:br>
            <a:r>
              <a:rPr lang="sv-SE" sz="1300"/>
              <a:t>umgås!</a:t>
            </a:r>
          </a:p>
          <a:p>
            <a:pPr marL="0" indent="0">
              <a:lnSpc>
                <a:spcPct val="90000"/>
              </a:lnSpc>
              <a:buNone/>
            </a:pPr>
            <a:br>
              <a:rPr lang="sv-SE" sz="1300"/>
            </a:br>
            <a:r>
              <a:rPr lang="sv-SE" sz="1300"/>
              <a:t>• Att du kontaktar aktuell ledare om du har frågor eller funderingar kring verksamheten.</a:t>
            </a:r>
          </a:p>
        </p:txBody>
      </p:sp>
    </p:spTree>
    <p:extLst>
      <p:ext uri="{BB962C8B-B14F-4D97-AF65-F5344CB8AC3E}">
        <p14:creationId xmlns:p14="http://schemas.microsoft.com/office/powerpoint/2010/main" val="1312550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F6FC"/>
        </a:solidFill>
        <a:effectLst/>
      </p:bgPr>
    </p:bg>
    <p:spTree>
      <p:nvGrpSpPr>
        <p:cNvPr id="1" name=""/>
        <p:cNvGrpSpPr/>
        <p:nvPr/>
      </p:nvGrpSpPr>
      <p:grpSpPr>
        <a:xfrm>
          <a:off x="0" y="0"/>
          <a:ext cx="0" cy="0"/>
          <a:chOff x="0" y="0"/>
          <a:chExt cx="0" cy="0"/>
        </a:xfrm>
      </p:grpSpPr>
      <p:sp>
        <p:nvSpPr>
          <p:cNvPr id="2" name="TextBox 1"/>
          <p:cNvSpPr txBox="1"/>
          <p:nvPr/>
        </p:nvSpPr>
        <p:spPr>
          <a:xfrm>
            <a:off x="640080" y="244990"/>
            <a:ext cx="10698480" cy="707886"/>
          </a:xfrm>
          <a:prstGeom prst="rect">
            <a:avLst/>
          </a:prstGeom>
          <a:noFill/>
        </p:spPr>
        <p:txBody>
          <a:bodyPr wrap="square" anchor="ctr">
            <a:spAutoFit/>
          </a:bodyPr>
          <a:lstStyle/>
          <a:p>
            <a:pPr algn="l">
              <a:defRPr sz="2700" b="1">
                <a:solidFill>
                  <a:srgbClr val="1B2848"/>
                </a:solidFill>
                <a:latin typeface="Aptos"/>
              </a:defRPr>
            </a:pPr>
            <a:r>
              <a:rPr sz="4000" dirty="0" err="1">
                <a:solidFill>
                  <a:schemeClr val="tx2"/>
                </a:solidFill>
              </a:rPr>
              <a:t>Varje</a:t>
            </a:r>
            <a:r>
              <a:rPr sz="4000" dirty="0">
                <a:solidFill>
                  <a:schemeClr val="tx2"/>
                </a:solidFill>
              </a:rPr>
              <a:t> lag </a:t>
            </a:r>
            <a:r>
              <a:rPr sz="4000" dirty="0" err="1">
                <a:solidFill>
                  <a:schemeClr val="tx2"/>
                </a:solidFill>
              </a:rPr>
              <a:t>behöver</a:t>
            </a:r>
            <a:r>
              <a:rPr sz="4000" dirty="0">
                <a:solidFill>
                  <a:schemeClr val="tx2"/>
                </a:solidFill>
              </a:rPr>
              <a:t> </a:t>
            </a:r>
            <a:r>
              <a:rPr sz="4000" dirty="0" err="1">
                <a:solidFill>
                  <a:schemeClr val="tx2"/>
                </a:solidFill>
              </a:rPr>
              <a:t>fler</a:t>
            </a:r>
            <a:r>
              <a:rPr sz="4000" dirty="0">
                <a:solidFill>
                  <a:schemeClr val="tx2"/>
                </a:solidFill>
              </a:rPr>
              <a:t> </a:t>
            </a:r>
            <a:r>
              <a:rPr sz="4000" dirty="0" err="1">
                <a:solidFill>
                  <a:schemeClr val="tx2"/>
                </a:solidFill>
              </a:rPr>
              <a:t>händer</a:t>
            </a:r>
            <a:endParaRPr sz="4000" dirty="0">
              <a:solidFill>
                <a:schemeClr val="tx2"/>
              </a:solidFill>
            </a:endParaRPr>
          </a:p>
        </p:txBody>
      </p:sp>
      <p:sp>
        <p:nvSpPr>
          <p:cNvPr id="5" name="Rounded Rectangle 4"/>
          <p:cNvSpPr/>
          <p:nvPr/>
        </p:nvSpPr>
        <p:spPr>
          <a:xfrm>
            <a:off x="640080" y="1325880"/>
            <a:ext cx="5257800" cy="22936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490472"/>
            <a:ext cx="4800600" cy="365760"/>
          </a:xfrm>
          <a:prstGeom prst="rect">
            <a:avLst/>
          </a:prstGeom>
          <a:noFill/>
        </p:spPr>
        <p:txBody>
          <a:bodyPr wrap="square" anchor="ctr">
            <a:spAutoFit/>
          </a:bodyPr>
          <a:lstStyle/>
          <a:p>
            <a:pPr algn="l">
              <a:defRPr sz="1700" b="1">
                <a:solidFill>
                  <a:srgbClr val="224EAA"/>
                </a:solidFill>
                <a:latin typeface="Aptos"/>
              </a:defRPr>
            </a:pPr>
            <a:r>
              <a:t>Hjälp gärna till lite extra</a:t>
            </a:r>
          </a:p>
        </p:txBody>
      </p:sp>
      <p:sp>
        <p:nvSpPr>
          <p:cNvPr id="7" name="TextBox 6"/>
          <p:cNvSpPr txBox="1"/>
          <p:nvPr/>
        </p:nvSpPr>
        <p:spPr>
          <a:xfrm>
            <a:off x="896112" y="1947672"/>
            <a:ext cx="4754880" cy="3593592"/>
          </a:xfrm>
          <a:prstGeom prst="rect">
            <a:avLst/>
          </a:prstGeom>
          <a:noFill/>
        </p:spPr>
        <p:txBody>
          <a:bodyPr wrap="square" anchor="t">
            <a:spAutoFit/>
          </a:bodyPr>
          <a:lstStyle/>
          <a:p>
            <a:pPr algn="l">
              <a:spcAft>
                <a:spcPts val="800"/>
              </a:spcAft>
              <a:defRPr sz="1400" b="0">
                <a:solidFill>
                  <a:srgbClr val="1B2848"/>
                </a:solidFill>
                <a:latin typeface="Aptos"/>
              </a:defRPr>
            </a:pPr>
            <a:r>
              <a:rPr dirty="0"/>
              <a:t>• Vid </a:t>
            </a:r>
            <a:r>
              <a:rPr dirty="0" err="1"/>
              <a:t>träningar</a:t>
            </a:r>
            <a:r>
              <a:rPr dirty="0"/>
              <a:t> – </a:t>
            </a:r>
            <a:r>
              <a:rPr dirty="0" err="1"/>
              <a:t>plåstra</a:t>
            </a:r>
            <a:r>
              <a:rPr dirty="0"/>
              <a:t> </a:t>
            </a:r>
            <a:r>
              <a:rPr dirty="0" err="1"/>
              <a:t>knän</a:t>
            </a:r>
            <a:r>
              <a:rPr dirty="0"/>
              <a:t>, ta </a:t>
            </a:r>
            <a:r>
              <a:rPr dirty="0" err="1"/>
              <a:t>fram</a:t>
            </a:r>
            <a:r>
              <a:rPr dirty="0"/>
              <a:t> </a:t>
            </a:r>
            <a:r>
              <a:rPr dirty="0" err="1"/>
              <a:t>bollar</a:t>
            </a:r>
            <a:r>
              <a:rPr dirty="0"/>
              <a:t>, </a:t>
            </a:r>
            <a:r>
              <a:rPr dirty="0" err="1"/>
              <a:t>hjälpa</a:t>
            </a:r>
            <a:r>
              <a:rPr dirty="0"/>
              <a:t> till vid </a:t>
            </a:r>
            <a:r>
              <a:rPr dirty="0" err="1"/>
              <a:t>sidan</a:t>
            </a:r>
            <a:r>
              <a:rPr dirty="0"/>
              <a:t> och </a:t>
            </a:r>
            <a:r>
              <a:rPr dirty="0" err="1"/>
              <a:t>peppa</a:t>
            </a:r>
            <a:r>
              <a:rPr dirty="0"/>
              <a:t> </a:t>
            </a:r>
            <a:r>
              <a:rPr dirty="0" err="1"/>
              <a:t>tjejerna</a:t>
            </a:r>
            <a:br>
              <a:rPr dirty="0"/>
            </a:br>
            <a:r>
              <a:rPr dirty="0"/>
              <a:t>• </a:t>
            </a:r>
            <a:r>
              <a:rPr dirty="0" err="1"/>
              <a:t>Samordna</a:t>
            </a:r>
            <a:r>
              <a:rPr dirty="0"/>
              <a:t> </a:t>
            </a:r>
            <a:r>
              <a:rPr dirty="0" err="1"/>
              <a:t>lagets</a:t>
            </a:r>
            <a:r>
              <a:rPr dirty="0"/>
              <a:t> </a:t>
            </a:r>
            <a:r>
              <a:rPr dirty="0" err="1"/>
              <a:t>arbete</a:t>
            </a:r>
            <a:r>
              <a:rPr dirty="0"/>
              <a:t> vid </a:t>
            </a:r>
            <a:r>
              <a:rPr dirty="0" err="1"/>
              <a:t>försäljningar</a:t>
            </a:r>
            <a:br>
              <a:rPr dirty="0"/>
            </a:br>
            <a:r>
              <a:rPr dirty="0"/>
              <a:t>• Sitta </a:t>
            </a:r>
            <a:r>
              <a:rPr dirty="0" err="1"/>
              <a:t>i</a:t>
            </a:r>
            <a:r>
              <a:rPr dirty="0"/>
              <a:t> </a:t>
            </a:r>
            <a:r>
              <a:rPr dirty="0" err="1"/>
              <a:t>sekretariatet</a:t>
            </a:r>
            <a:r>
              <a:rPr dirty="0"/>
              <a:t> vid matcher – </a:t>
            </a:r>
            <a:r>
              <a:rPr dirty="0" err="1"/>
              <a:t>utbildning</a:t>
            </a:r>
            <a:r>
              <a:rPr dirty="0"/>
              <a:t> </a:t>
            </a:r>
            <a:r>
              <a:rPr dirty="0" err="1"/>
              <a:t>ordnas</a:t>
            </a:r>
            <a:r>
              <a:rPr dirty="0"/>
              <a:t> för </a:t>
            </a:r>
            <a:r>
              <a:rPr dirty="0" err="1"/>
              <a:t>äldre</a:t>
            </a:r>
            <a:r>
              <a:rPr dirty="0"/>
              <a:t> lag</a:t>
            </a:r>
          </a:p>
        </p:txBody>
      </p:sp>
      <p:sp>
        <p:nvSpPr>
          <p:cNvPr id="8" name="Rounded Rectangle 7"/>
          <p:cNvSpPr/>
          <p:nvPr/>
        </p:nvSpPr>
        <p:spPr>
          <a:xfrm>
            <a:off x="6217920" y="1325880"/>
            <a:ext cx="5257800" cy="22936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446520" y="1490472"/>
            <a:ext cx="4800600" cy="365760"/>
          </a:xfrm>
          <a:prstGeom prst="rect">
            <a:avLst/>
          </a:prstGeom>
          <a:noFill/>
        </p:spPr>
        <p:txBody>
          <a:bodyPr wrap="square" anchor="ctr">
            <a:spAutoFit/>
          </a:bodyPr>
          <a:lstStyle/>
          <a:p>
            <a:pPr algn="l">
              <a:defRPr sz="1700" b="1">
                <a:solidFill>
                  <a:srgbClr val="224EAA"/>
                </a:solidFill>
                <a:latin typeface="Aptos"/>
              </a:defRPr>
            </a:pPr>
            <a:r>
              <a:t>Det finns många sätt att bidra</a:t>
            </a:r>
          </a:p>
        </p:txBody>
      </p:sp>
      <p:sp>
        <p:nvSpPr>
          <p:cNvPr id="10" name="TextBox 9"/>
          <p:cNvSpPr txBox="1"/>
          <p:nvPr/>
        </p:nvSpPr>
        <p:spPr>
          <a:xfrm>
            <a:off x="6473952" y="1947672"/>
            <a:ext cx="4754880" cy="3593592"/>
          </a:xfrm>
          <a:prstGeom prst="rect">
            <a:avLst/>
          </a:prstGeom>
          <a:noFill/>
        </p:spPr>
        <p:txBody>
          <a:bodyPr wrap="square" anchor="t">
            <a:spAutoFit/>
          </a:bodyPr>
          <a:lstStyle/>
          <a:p>
            <a:pPr algn="l">
              <a:spcAft>
                <a:spcPts val="800"/>
              </a:spcAft>
              <a:defRPr sz="1400" b="0">
                <a:solidFill>
                  <a:srgbClr val="1B2848"/>
                </a:solidFill>
                <a:latin typeface="Aptos"/>
              </a:defRPr>
            </a:pPr>
            <a:r>
              <a:t>• Sponsorarbete</a:t>
            </a:r>
            <a:br/>
            <a:r>
              <a:t>• Arrangemang av hemmamatcher</a:t>
            </a:r>
            <a:br/>
            <a:r>
              <a:t>• Försäljningar och jobbuppdrag</a:t>
            </a:r>
            <a:br/>
            <a:r>
              <a:t>• Bli ledare eller hjälpa ledargruppen</a:t>
            </a:r>
            <a:br/>
            <a:r>
              <a:t>• Du är aldrig ensam – uppdragen görs tillsammans med andra</a:t>
            </a:r>
          </a:p>
        </p:txBody>
      </p:sp>
      <p:sp>
        <p:nvSpPr>
          <p:cNvPr id="11" name="TextBox 10"/>
          <p:cNvSpPr txBox="1"/>
          <p:nvPr/>
        </p:nvSpPr>
        <p:spPr>
          <a:xfrm>
            <a:off x="963168" y="4411105"/>
            <a:ext cx="10744200" cy="338554"/>
          </a:xfrm>
          <a:prstGeom prst="rect">
            <a:avLst/>
          </a:prstGeom>
          <a:noFill/>
        </p:spPr>
        <p:txBody>
          <a:bodyPr wrap="square" anchor="ctr">
            <a:spAutoFit/>
          </a:bodyPr>
          <a:lstStyle/>
          <a:p>
            <a:pPr>
              <a:defRPr sz="1600" b="1">
                <a:solidFill>
                  <a:srgbClr val="224EAA"/>
                </a:solidFill>
                <a:latin typeface="Aptos"/>
              </a:defRPr>
            </a:pPr>
            <a:r>
              <a:rPr dirty="0"/>
              <a:t>Visa </a:t>
            </a:r>
            <a:r>
              <a:rPr dirty="0" err="1"/>
              <a:t>också</a:t>
            </a:r>
            <a:r>
              <a:rPr dirty="0"/>
              <a:t> </a:t>
            </a:r>
            <a:r>
              <a:rPr dirty="0" err="1"/>
              <a:t>våra</a:t>
            </a:r>
            <a:r>
              <a:rPr dirty="0"/>
              <a:t> </a:t>
            </a:r>
            <a:r>
              <a:rPr dirty="0" err="1"/>
              <a:t>ledare</a:t>
            </a:r>
            <a:r>
              <a:rPr dirty="0"/>
              <a:t> </a:t>
            </a:r>
            <a:r>
              <a:rPr dirty="0" err="1"/>
              <a:t>uppskattning</a:t>
            </a:r>
            <a:r>
              <a:rPr dirty="0"/>
              <a:t> – de </a:t>
            </a:r>
            <a:r>
              <a:rPr dirty="0" err="1"/>
              <a:t>lägger</a:t>
            </a:r>
            <a:r>
              <a:rPr dirty="0"/>
              <a:t> </a:t>
            </a:r>
            <a:r>
              <a:rPr dirty="0" err="1"/>
              <a:t>många</a:t>
            </a:r>
            <a:r>
              <a:rPr dirty="0"/>
              <a:t> </a:t>
            </a:r>
            <a:r>
              <a:rPr dirty="0" err="1"/>
              <a:t>ideella</a:t>
            </a:r>
            <a:r>
              <a:rPr dirty="0"/>
              <a:t> </a:t>
            </a:r>
            <a:r>
              <a:rPr dirty="0" err="1"/>
              <a:t>timmar</a:t>
            </a:r>
            <a:r>
              <a:rPr dirty="0"/>
              <a:t> </a:t>
            </a:r>
            <a:r>
              <a:rPr dirty="0" err="1"/>
              <a:t>varje</a:t>
            </a:r>
            <a:r>
              <a:rPr dirty="0"/>
              <a:t> </a:t>
            </a:r>
            <a:r>
              <a:rPr dirty="0" err="1"/>
              <a:t>vecka</a:t>
            </a:r>
            <a:r>
              <a:rPr dirty="0"/>
              <a:t> </a:t>
            </a:r>
            <a:r>
              <a:rPr dirty="0" err="1"/>
              <a:t>på</a:t>
            </a:r>
            <a:r>
              <a:rPr dirty="0"/>
              <a:t> </a:t>
            </a:r>
            <a:r>
              <a:rPr dirty="0" err="1"/>
              <a:t>barnens</a:t>
            </a:r>
            <a:r>
              <a:rPr dirty="0"/>
              <a:t> </a:t>
            </a:r>
            <a:r>
              <a:rPr dirty="0" err="1"/>
              <a:t>verksamhet</a:t>
            </a:r>
            <a:r>
              <a:rPr dirty="0"/>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B3E77DE-51E4-628F-D001-6937A067FCAA}"/>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Vad vi förväntar oss av våra spelare</a:t>
            </a:r>
          </a:p>
        </p:txBody>
      </p:sp>
      <p:sp>
        <p:nvSpPr>
          <p:cNvPr id="3" name="Platshållare för innehåll 2">
            <a:extLst>
              <a:ext uri="{FF2B5EF4-FFF2-40B4-BE49-F238E27FC236}">
                <a16:creationId xmlns:a16="http://schemas.microsoft.com/office/drawing/2014/main" id="{84727C8D-71DB-2B89-20D4-349B85CABE93}"/>
              </a:ext>
            </a:extLst>
          </p:cNvPr>
          <p:cNvSpPr>
            <a:spLocks noGrp="1"/>
          </p:cNvSpPr>
          <p:nvPr>
            <p:ph idx="1"/>
          </p:nvPr>
        </p:nvSpPr>
        <p:spPr>
          <a:xfrm>
            <a:off x="1371599" y="1622744"/>
            <a:ext cx="9724031" cy="5235255"/>
          </a:xfrm>
        </p:spPr>
        <p:txBody>
          <a:bodyPr anchor="ctr">
            <a:normAutofit/>
          </a:bodyPr>
          <a:lstStyle/>
          <a:p>
            <a:pPr marL="0" indent="0">
              <a:lnSpc>
                <a:spcPct val="90000"/>
              </a:lnSpc>
              <a:buNone/>
            </a:pPr>
            <a:r>
              <a:rPr lang="sv-SE" sz="1800" dirty="0"/>
              <a:t>Som spelare i Arbrå HK förväntas du:</a:t>
            </a:r>
            <a:br>
              <a:rPr lang="sv-SE" sz="1800" dirty="0"/>
            </a:br>
            <a:r>
              <a:rPr lang="sv-SE" sz="1800" dirty="0"/>
              <a:t>... få alla medspelare i laget att känna sig välkomna, omtyckta och respekterade</a:t>
            </a:r>
          </a:p>
          <a:p>
            <a:pPr marL="0" indent="0">
              <a:lnSpc>
                <a:spcPct val="90000"/>
              </a:lnSpc>
              <a:buNone/>
            </a:pPr>
            <a:br>
              <a:rPr lang="sv-SE" sz="1800" dirty="0"/>
            </a:br>
            <a:r>
              <a:rPr lang="sv-SE" sz="1800" dirty="0"/>
              <a:t>...uppträda på ett schysst sätt mot andra i klubben samt mot motspelare och domare</a:t>
            </a:r>
          </a:p>
          <a:p>
            <a:pPr marL="0" indent="0">
              <a:lnSpc>
                <a:spcPct val="90000"/>
              </a:lnSpc>
              <a:buNone/>
            </a:pPr>
            <a:br>
              <a:rPr lang="sv-SE" sz="1800" dirty="0"/>
            </a:br>
            <a:r>
              <a:rPr lang="sv-SE" sz="1800" dirty="0"/>
              <a:t>... göra ditt bästa och vara aktiv och engagerad både på träningar, matcher och i klubbens övriga aktiviteter</a:t>
            </a:r>
          </a:p>
          <a:p>
            <a:pPr marL="0" indent="0">
              <a:lnSpc>
                <a:spcPct val="90000"/>
              </a:lnSpc>
              <a:buNone/>
            </a:pPr>
            <a:br>
              <a:rPr lang="sv-SE" sz="1800" dirty="0"/>
            </a:br>
            <a:r>
              <a:rPr lang="sv-SE" sz="1800" dirty="0"/>
              <a:t>Som äldre spelare förväntas du också:</a:t>
            </a:r>
            <a:br>
              <a:rPr lang="sv-SE" sz="1800" dirty="0"/>
            </a:br>
            <a:r>
              <a:rPr lang="sv-SE" sz="1800" dirty="0"/>
              <a:t>... delta i klubbens försäljningar och andra aktiviteter som stärker klubbens kassa</a:t>
            </a:r>
          </a:p>
          <a:p>
            <a:pPr marL="0" indent="0">
              <a:lnSpc>
                <a:spcPct val="90000"/>
              </a:lnSpc>
              <a:buNone/>
            </a:pPr>
            <a:br>
              <a:rPr lang="sv-SE" sz="1800" dirty="0"/>
            </a:br>
            <a:r>
              <a:rPr lang="sv-SE" sz="1800" dirty="0"/>
              <a:t>... vara ett föredöme för yngre spelare och bidra aktivt till en god stämning i samband med klubbens gemensamma aktiviteter</a:t>
            </a:r>
          </a:p>
          <a:p>
            <a:pPr marL="0" indent="0">
              <a:lnSpc>
                <a:spcPct val="90000"/>
              </a:lnSpc>
              <a:buNone/>
            </a:pPr>
            <a:br>
              <a:rPr lang="sv-SE" sz="1800" dirty="0"/>
            </a:br>
            <a:r>
              <a:rPr lang="sv-SE" sz="1800" dirty="0"/>
              <a:t>....att du som tränar eller spelar match med andra lag än ditt eget eller kanske blir uttagen till</a:t>
            </a:r>
            <a:br>
              <a:rPr lang="sv-SE" sz="1800" dirty="0"/>
            </a:br>
            <a:r>
              <a:rPr lang="sv-SE" sz="1800" dirty="0"/>
              <a:t>distriktslag eller liknande är ett föredöme när du är tillbaka i ditt eget lag och strävar efter att berika</a:t>
            </a:r>
            <a:br>
              <a:rPr lang="sv-SE" sz="1800" dirty="0"/>
            </a:br>
            <a:r>
              <a:rPr lang="sv-SE" sz="1800" dirty="0"/>
              <a:t>dina lagkompisar med allt du lärt dig.</a:t>
            </a:r>
          </a:p>
        </p:txBody>
      </p:sp>
    </p:spTree>
    <p:extLst>
      <p:ext uri="{BB962C8B-B14F-4D97-AF65-F5344CB8AC3E}">
        <p14:creationId xmlns:p14="http://schemas.microsoft.com/office/powerpoint/2010/main" val="3650791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03BE0F5E-13FD-A177-0D4B-96CEF6ECAB2A}"/>
              </a:ext>
            </a:extLst>
          </p:cNvPr>
          <p:cNvSpPr>
            <a:spLocks noGrp="1"/>
          </p:cNvSpPr>
          <p:nvPr>
            <p:ph type="title"/>
          </p:nvPr>
        </p:nvSpPr>
        <p:spPr>
          <a:xfrm>
            <a:off x="826396" y="586855"/>
            <a:ext cx="4230100" cy="3387497"/>
          </a:xfrm>
        </p:spPr>
        <p:txBody>
          <a:bodyPr anchor="b">
            <a:normAutofit/>
          </a:bodyPr>
          <a:lstStyle/>
          <a:p>
            <a:pPr algn="r"/>
            <a:r>
              <a:rPr lang="sv-SE" sz="4000">
                <a:solidFill>
                  <a:srgbClr val="FFFFFF"/>
                </a:solidFill>
              </a:rPr>
              <a:t>Tillsammans är vi Arbrå HK</a:t>
            </a:r>
          </a:p>
        </p:txBody>
      </p:sp>
      <p:sp>
        <p:nvSpPr>
          <p:cNvPr id="3" name="Platshållare för innehåll 2">
            <a:extLst>
              <a:ext uri="{FF2B5EF4-FFF2-40B4-BE49-F238E27FC236}">
                <a16:creationId xmlns:a16="http://schemas.microsoft.com/office/drawing/2014/main" id="{68FF1E9F-98C2-5DB9-2E00-E91ED814105A}"/>
              </a:ext>
            </a:extLst>
          </p:cNvPr>
          <p:cNvSpPr>
            <a:spLocks noGrp="1"/>
          </p:cNvSpPr>
          <p:nvPr>
            <p:ph idx="1"/>
          </p:nvPr>
        </p:nvSpPr>
        <p:spPr>
          <a:xfrm>
            <a:off x="6503158" y="649480"/>
            <a:ext cx="4862447" cy="5546047"/>
          </a:xfrm>
        </p:spPr>
        <p:txBody>
          <a:bodyPr anchor="ctr">
            <a:normAutofit/>
          </a:bodyPr>
          <a:lstStyle/>
          <a:p>
            <a:pPr marL="0" indent="0">
              <a:buNone/>
            </a:pPr>
            <a:r>
              <a:rPr lang="sv-SE" sz="2000"/>
              <a:t>Spelare • ledare • vårdnadshavare</a:t>
            </a:r>
            <a:br>
              <a:rPr lang="sv-SE" sz="2000"/>
            </a:br>
            <a:r>
              <a:rPr lang="sv-SE" sz="2000"/>
              <a:t>Alla behövs för att skapa en trygg och hållbar verksamhet</a:t>
            </a:r>
          </a:p>
          <a:p>
            <a:pPr marL="0" indent="0">
              <a:buNone/>
            </a:pPr>
            <a:endParaRPr lang="sv-SE" sz="2000"/>
          </a:p>
          <a:p>
            <a:pPr marL="0" indent="0">
              <a:buNone/>
            </a:pPr>
            <a:r>
              <a:rPr lang="sv-SE" sz="2000"/>
              <a:t>Varmt välkommen till Arbrå HK!</a:t>
            </a:r>
          </a:p>
          <a:p>
            <a:pPr marL="0" indent="0">
              <a:buNone/>
            </a:pPr>
            <a:endParaRPr lang="sv-SE" sz="2000"/>
          </a:p>
        </p:txBody>
      </p:sp>
    </p:spTree>
    <p:extLst>
      <p:ext uri="{BB962C8B-B14F-4D97-AF65-F5344CB8AC3E}">
        <p14:creationId xmlns:p14="http://schemas.microsoft.com/office/powerpoint/2010/main" val="7103206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3888</TotalTime>
  <Words>1146</Words>
  <Application>Microsoft Office PowerPoint</Application>
  <PresentationFormat>Bredbild</PresentationFormat>
  <Paragraphs>93</Paragraphs>
  <Slides>11</Slides>
  <Notes>0</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11</vt:i4>
      </vt:variant>
    </vt:vector>
  </HeadingPairs>
  <TitlesOfParts>
    <vt:vector size="14" baseType="lpstr">
      <vt:lpstr>Arial</vt:lpstr>
      <vt:lpstr>Calibri</vt:lpstr>
      <vt:lpstr>Office Theme</vt:lpstr>
      <vt:lpstr>Välkomna till Arbrå HK</vt:lpstr>
      <vt:lpstr>Vilka är Arbrå HK?</vt:lpstr>
      <vt:lpstr>Klubbens verksamhetsidé</vt:lpstr>
      <vt:lpstr>Medlemskap, avgifter, fritidskortet och försäkring </vt:lpstr>
      <vt:lpstr>Praktiskt runt laget</vt:lpstr>
      <vt:lpstr>Klubbkläder</vt:lpstr>
      <vt:lpstr>PowerPoint-presentation</vt:lpstr>
      <vt:lpstr>Vad förväntar vi oss av dig som vårdnadshavare? </vt:lpstr>
      <vt:lpstr>PowerPoint-presentation</vt:lpstr>
      <vt:lpstr>Vad vi förväntar oss av våra spelare</vt:lpstr>
      <vt:lpstr>Tillsammans är vi Arbrå HK</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Anna Östlin Brismark (HDa)</dc:creator>
  <cp:keywords/>
  <dc:description>generated using python-pptx</dc:description>
  <cp:lastModifiedBy>Anna Östlin Brismark (HDa)</cp:lastModifiedBy>
  <cp:revision>2</cp:revision>
  <dcterms:created xsi:type="dcterms:W3CDTF">2013-01-27T09:14:16Z</dcterms:created>
  <dcterms:modified xsi:type="dcterms:W3CDTF">2026-10-14T20:11:42Z</dcterms:modified>
  <cp:category/>
</cp:coreProperties>
</file>