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3"/>
  </p:notesMasterIdLst>
  <p:sldIdLst>
    <p:sldId id="257" r:id="rId2"/>
  </p:sldIdLst>
  <p:sldSz cx="6858000" cy="9144000" type="screen4x3"/>
  <p:notesSz cx="6797675" cy="9926638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llanmörkt format 2 - Dekorfär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1888" y="-64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 /><Relationship Id="rId7" Type="http://schemas.openxmlformats.org/officeDocument/2006/relationships/tableStyles" Target="tableStyle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theme" Target="theme/theme1.xml" /><Relationship Id="rId5" Type="http://schemas.openxmlformats.org/officeDocument/2006/relationships/viewProps" Target="viewProps.xml" /><Relationship Id="rId4" Type="http://schemas.openxmlformats.org/officeDocument/2006/relationships/presProps" Target="pres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A32879-A768-4CDF-99B7-BE984398F9DA}" type="datetimeFigureOut">
              <a:rPr lang="sv-SE" smtClean="0"/>
              <a:t>2022-11-15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1241425"/>
            <a:ext cx="25114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A20978-F0B3-4958-BDFC-E3730C1D8DD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07406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A20978-F0B3-4958-BDFC-E3730C1D8DDE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61772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57250" y="1496484"/>
            <a:ext cx="5143500" cy="3183467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sv-SE"/>
              <a:t>Klicka om du vill redigera mall för underrubrikformat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7D504-1787-4DD7-A479-474E19C1F820}" type="datetimeFigureOut">
              <a:rPr lang="sv-SE" smtClean="0"/>
              <a:t>2022-11-15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AF8AD-706E-495D-8AFC-F97981AF68F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70920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7D504-1787-4DD7-A479-474E19C1F820}" type="datetimeFigureOut">
              <a:rPr lang="sv-SE" smtClean="0"/>
              <a:t>2022-11-15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AF8AD-706E-495D-8AFC-F97981AF68F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00067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67916" y="2279652"/>
            <a:ext cx="5915025" cy="3803649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67916" y="6119285"/>
            <a:ext cx="5915025" cy="2000249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7D504-1787-4DD7-A479-474E19C1F820}" type="datetimeFigureOut">
              <a:rPr lang="sv-SE" smtClean="0"/>
              <a:t>2022-11-15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AF8AD-706E-495D-8AFC-F97981AF68F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9401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7D504-1787-4DD7-A479-474E19C1F820}" type="datetimeFigureOut">
              <a:rPr lang="sv-SE" smtClean="0"/>
              <a:t>2022-11-15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AF8AD-706E-495D-8AFC-F97981AF68F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52044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72381" y="486834"/>
            <a:ext cx="5915025" cy="1767417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7D504-1787-4DD7-A479-474E19C1F820}" type="datetimeFigureOut">
              <a:rPr lang="sv-SE" smtClean="0"/>
              <a:t>2022-11-15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AF8AD-706E-495D-8AFC-F97981AF68F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94059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7D504-1787-4DD7-A479-474E19C1F820}" type="datetimeFigureOut">
              <a:rPr lang="sv-SE" smtClean="0"/>
              <a:t>2022-11-15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AF8AD-706E-495D-8AFC-F97981AF68F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14170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7D504-1787-4DD7-A479-474E19C1F820}" type="datetimeFigureOut">
              <a:rPr lang="sv-SE" smtClean="0"/>
              <a:t>2022-11-15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AF8AD-706E-495D-8AFC-F97981AF68F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06016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3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2915543" y="1316567"/>
            <a:ext cx="3471863" cy="6498167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7D504-1787-4DD7-A479-474E19C1F820}" type="datetimeFigureOut">
              <a:rPr lang="sv-SE" smtClean="0"/>
              <a:t>2022-11-15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AF8AD-706E-495D-8AFC-F97981AF68F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58758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3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2915543" y="1316567"/>
            <a:ext cx="3471863" cy="6498167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7D504-1787-4DD7-A479-474E19C1F820}" type="datetimeFigureOut">
              <a:rPr lang="sv-SE" smtClean="0"/>
              <a:t>2022-11-15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AF8AD-706E-495D-8AFC-F97981AF68F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24150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7D504-1787-4DD7-A479-474E19C1F820}" type="datetimeFigureOut">
              <a:rPr lang="sv-SE" smtClean="0"/>
              <a:t>2022-11-15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AF8AD-706E-495D-8AFC-F97981AF68F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93160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4907756" y="486834"/>
            <a:ext cx="1478756" cy="7749117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71487" y="486834"/>
            <a:ext cx="4350544" cy="7749117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7D504-1787-4DD7-A479-474E19C1F820}" type="datetimeFigureOut">
              <a:rPr lang="sv-SE" smtClean="0"/>
              <a:t>2022-11-15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AF8AD-706E-495D-8AFC-F97981AF68F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84875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71488" y="486834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71488" y="8475134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B7D504-1787-4DD7-A479-474E19C1F820}" type="datetimeFigureOut">
              <a:rPr lang="sv-SE" smtClean="0"/>
              <a:t>2022-11-15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2271713" y="8475134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3AF8AD-706E-495D-8AFC-F97981AF68F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60407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>
    <p:fade/>
  </p:transition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3.png" /><Relationship Id="rId4" Type="http://schemas.openxmlformats.org/officeDocument/2006/relationships/image" Target="../media/image2.jp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tshållare för innehåll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284984" cy="2408348"/>
          </a:xfrm>
        </p:spPr>
      </p:pic>
      <p:pic>
        <p:nvPicPr>
          <p:cNvPr id="6" name="Platshållare för innehåll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4984" y="0"/>
            <a:ext cx="3573016" cy="2408348"/>
          </a:xfrm>
          <a:prstGeom prst="rect">
            <a:avLst/>
          </a:prstGeom>
        </p:spPr>
      </p:pic>
      <p:sp>
        <p:nvSpPr>
          <p:cNvPr id="7" name="textruta 6"/>
          <p:cNvSpPr txBox="1"/>
          <p:nvPr/>
        </p:nvSpPr>
        <p:spPr>
          <a:xfrm>
            <a:off x="0" y="2419492"/>
            <a:ext cx="6858000" cy="357020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v-SE" b="1" u="sng" dirty="0"/>
              <a:t>Info och Spelschema för sammandraget den 20/11 i Höör</a:t>
            </a:r>
          </a:p>
          <a:p>
            <a:pPr algn="ctr"/>
            <a:endParaRPr lang="sv-SE" sz="1400" b="1" dirty="0"/>
          </a:p>
          <a:p>
            <a:pPr algn="ctr"/>
            <a:r>
              <a:rPr lang="sv-SE" sz="1400" b="1" dirty="0"/>
              <a:t>När: 2022-11-20, Start </a:t>
            </a:r>
            <a:r>
              <a:rPr lang="sv-SE" sz="1400" b="1" dirty="0" err="1"/>
              <a:t>kl</a:t>
            </a:r>
            <a:r>
              <a:rPr lang="sv-SE" sz="1400" b="1" dirty="0"/>
              <a:t> 10:00</a:t>
            </a:r>
          </a:p>
          <a:p>
            <a:pPr algn="ctr"/>
            <a:r>
              <a:rPr lang="sv-SE" sz="1400" b="1" dirty="0"/>
              <a:t>Var: Friluftsvägen 11, 24330 Höör</a:t>
            </a:r>
          </a:p>
          <a:p>
            <a:pPr algn="ctr"/>
            <a:r>
              <a:rPr lang="sv-SE" sz="1400" b="1" dirty="0"/>
              <a:t>Tillgång till:</a:t>
            </a:r>
          </a:p>
          <a:p>
            <a:pPr algn="ctr"/>
            <a:r>
              <a:rPr lang="sv-SE" sz="1400" b="1" dirty="0"/>
              <a:t>Omklädningsrum</a:t>
            </a:r>
          </a:p>
          <a:p>
            <a:pPr algn="ctr"/>
            <a:r>
              <a:rPr lang="sv-SE" sz="1400" b="1" dirty="0"/>
              <a:t>Kiosk i hallen</a:t>
            </a:r>
          </a:p>
          <a:p>
            <a:pPr algn="ctr"/>
            <a:r>
              <a:rPr lang="sv-SE" sz="1400" b="1" dirty="0"/>
              <a:t>Livsmedelsbutik ca 100m från hallen</a:t>
            </a:r>
          </a:p>
          <a:p>
            <a:pPr algn="ctr"/>
            <a:endParaRPr lang="sv-SE" b="1" dirty="0"/>
          </a:p>
          <a:p>
            <a:pPr algn="ctr"/>
            <a:r>
              <a:rPr lang="sv-SE" b="1" dirty="0"/>
              <a:t>Varmt Välkomna!!</a:t>
            </a:r>
          </a:p>
          <a:p>
            <a:pPr algn="ctr"/>
            <a:endParaRPr lang="sv-SE" b="1" dirty="0"/>
          </a:p>
          <a:p>
            <a:pPr algn="ctr"/>
            <a:endParaRPr lang="sv-SE" b="1" dirty="0"/>
          </a:p>
          <a:p>
            <a:pPr algn="ctr"/>
            <a:endParaRPr lang="sv-SE" sz="2000" b="1" dirty="0"/>
          </a:p>
          <a:p>
            <a:pPr algn="ctr"/>
            <a:endParaRPr lang="sv-SE" b="1" dirty="0"/>
          </a:p>
        </p:txBody>
      </p:sp>
      <p:sp>
        <p:nvSpPr>
          <p:cNvPr id="3" name="Rektangel 2"/>
          <p:cNvSpPr/>
          <p:nvPr/>
        </p:nvSpPr>
        <p:spPr>
          <a:xfrm>
            <a:off x="2204864" y="827584"/>
            <a:ext cx="229569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sv-SE" sz="5400" b="0" cap="none" spc="0" dirty="0">
              <a:ln w="0"/>
              <a:solidFill>
                <a:schemeClr val="bg1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pic>
        <p:nvPicPr>
          <p:cNvPr id="13" name="Bildobjekt 12">
            <a:extLst>
              <a:ext uri="{FF2B5EF4-FFF2-40B4-BE49-F238E27FC236}">
                <a16:creationId xmlns:a16="http://schemas.microsoft.com/office/drawing/2014/main" id="{271658B9-7D05-4985-BEB8-F44CA533C1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1248" y="2986129"/>
            <a:ext cx="1071562" cy="1071562"/>
          </a:xfrm>
          <a:prstGeom prst="rect">
            <a:avLst/>
          </a:prstGeom>
        </p:spPr>
      </p:pic>
      <p:pic>
        <p:nvPicPr>
          <p:cNvPr id="14" name="Bildobjekt 13">
            <a:extLst>
              <a:ext uri="{FF2B5EF4-FFF2-40B4-BE49-F238E27FC236}">
                <a16:creationId xmlns:a16="http://schemas.microsoft.com/office/drawing/2014/main" id="{7DF43E6E-0B54-48AB-995A-04A35D6EFB3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48" y="8279267"/>
            <a:ext cx="826633" cy="826633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48A82C05-8B9D-4EB1-B274-D722B0BE09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316" y="4972515"/>
            <a:ext cx="6741368" cy="3167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6756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934</TotalTime>
  <Words>39</Words>
  <Application>Microsoft Office PowerPoint</Application>
  <PresentationFormat>Bildspel på skärmen (4:3)</PresentationFormat>
  <Paragraphs>13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2" baseType="lpstr">
      <vt:lpstr>Office-tema</vt:lpstr>
      <vt:lpstr>PowerPoint-presentation</vt:lpstr>
    </vt:vector>
  </TitlesOfParts>
  <Company>unikom.se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Framtidståget</dc:title>
  <dc:creator>Daniel Ragntoft</dc:creator>
  <cp:lastModifiedBy>David Boere</cp:lastModifiedBy>
  <cp:revision>58</cp:revision>
  <cp:lastPrinted>2021-10-22T07:19:37Z</cp:lastPrinted>
  <dcterms:created xsi:type="dcterms:W3CDTF">2017-09-19T15:25:01Z</dcterms:created>
  <dcterms:modified xsi:type="dcterms:W3CDTF">2022-11-15T09:59:14Z</dcterms:modified>
</cp:coreProperties>
</file>