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5" r:id="rId3"/>
    <p:sldId id="278" r:id="rId4"/>
    <p:sldId id="279" r:id="rId5"/>
    <p:sldId id="270" r:id="rId6"/>
    <p:sldId id="280" r:id="rId7"/>
    <p:sldId id="289" r:id="rId8"/>
    <p:sldId id="268" r:id="rId9"/>
    <p:sldId id="259" r:id="rId10"/>
    <p:sldId id="290" r:id="rId11"/>
    <p:sldId id="291" r:id="rId12"/>
    <p:sldId id="264" r:id="rId13"/>
  </p:sldIdLst>
  <p:sldSz cx="12192000" cy="6858000"/>
  <p:notesSz cx="7104063" cy="10234613"/>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F9BFD0-426C-19A0-DDCE-B5123D1FD0C4}" name="Lisa Königsson" initials="LK" userId="a0f25996d4c452d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4B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9E206F-5EDF-4698-B031-0DB92D743866}" v="4" dt="2026-10-09T10:40:16.855"/>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llanmörkt format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84444" autoAdjust="0"/>
  </p:normalViewPr>
  <p:slideViewPr>
    <p:cSldViewPr snapToGrid="0">
      <p:cViewPr varScale="1">
        <p:scale>
          <a:sx n="93" d="100"/>
          <a:sy n="93" d="100"/>
        </p:scale>
        <p:origin x="115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Königsson" userId="a0f25996d4c452dd" providerId="LiveId" clId="{36FCE9A6-9866-4A81-9E0B-64992652E911}"/>
    <pc:docChg chg="undo custSel modSld">
      <pc:chgData name="Lisa Königsson" userId="a0f25996d4c452dd" providerId="LiveId" clId="{36FCE9A6-9866-4A81-9E0B-64992652E911}" dt="2026-10-09T10:43:03.994" v="341" actId="20577"/>
      <pc:docMkLst>
        <pc:docMk/>
      </pc:docMkLst>
      <pc:sldChg chg="modSp mod">
        <pc:chgData name="Lisa Königsson" userId="a0f25996d4c452dd" providerId="LiveId" clId="{36FCE9A6-9866-4A81-9E0B-64992652E911}" dt="2026-10-09T10:42:49.223" v="339" actId="20577"/>
        <pc:sldMkLst>
          <pc:docMk/>
          <pc:sldMk cId="1811004448" sldId="256"/>
        </pc:sldMkLst>
        <pc:spChg chg="mod">
          <ac:chgData name="Lisa Königsson" userId="a0f25996d4c452dd" providerId="LiveId" clId="{36FCE9A6-9866-4A81-9E0B-64992652E911}" dt="2026-10-09T10:42:49.223" v="339" actId="20577"/>
          <ac:spMkLst>
            <pc:docMk/>
            <pc:sldMk cId="1811004448" sldId="256"/>
            <ac:spMk id="2" creationId="{18873BEA-A9FA-91B9-1E33-61CA5CDD4C17}"/>
          </ac:spMkLst>
        </pc:spChg>
      </pc:sldChg>
      <pc:sldChg chg="modSp mod">
        <pc:chgData name="Lisa Königsson" userId="a0f25996d4c452dd" providerId="LiveId" clId="{36FCE9A6-9866-4A81-9E0B-64992652E911}" dt="2026-10-09T10:42:40.681" v="335" actId="27636"/>
        <pc:sldMkLst>
          <pc:docMk/>
          <pc:sldMk cId="2647344294" sldId="264"/>
        </pc:sldMkLst>
        <pc:spChg chg="mod">
          <ac:chgData name="Lisa Königsson" userId="a0f25996d4c452dd" providerId="LiveId" clId="{36FCE9A6-9866-4A81-9E0B-64992652E911}" dt="2026-10-09T10:42:40.681" v="335" actId="27636"/>
          <ac:spMkLst>
            <pc:docMk/>
            <pc:sldMk cId="2647344294" sldId="264"/>
            <ac:spMk id="4" creationId="{1C0BEF04-3F4B-83F6-4AE0-B1FB1768F044}"/>
          </ac:spMkLst>
        </pc:spChg>
      </pc:sldChg>
      <pc:sldChg chg="modSp mod">
        <pc:chgData name="Lisa Königsson" userId="a0f25996d4c452dd" providerId="LiveId" clId="{36FCE9A6-9866-4A81-9E0B-64992652E911}" dt="2026-10-09T10:41:33.933" v="282" actId="20577"/>
        <pc:sldMkLst>
          <pc:docMk/>
          <pc:sldMk cId="32783654" sldId="268"/>
        </pc:sldMkLst>
        <pc:spChg chg="mod">
          <ac:chgData name="Lisa Königsson" userId="a0f25996d4c452dd" providerId="LiveId" clId="{36FCE9A6-9866-4A81-9E0B-64992652E911}" dt="2026-10-09T10:41:33.933" v="282" actId="20577"/>
          <ac:spMkLst>
            <pc:docMk/>
            <pc:sldMk cId="32783654" sldId="268"/>
            <ac:spMk id="3" creationId="{229280FD-8B0E-2769-1F6B-4272BB593016}"/>
          </ac:spMkLst>
        </pc:spChg>
      </pc:sldChg>
      <pc:sldChg chg="modNotesTx">
        <pc:chgData name="Lisa Königsson" userId="a0f25996d4c452dd" providerId="LiveId" clId="{36FCE9A6-9866-4A81-9E0B-64992652E911}" dt="2026-10-09T10:43:00.469" v="340" actId="20577"/>
        <pc:sldMkLst>
          <pc:docMk/>
          <pc:sldMk cId="2845563525" sldId="270"/>
        </pc:sldMkLst>
      </pc:sldChg>
      <pc:sldChg chg="modNotesTx">
        <pc:chgData name="Lisa Königsson" userId="a0f25996d4c452dd" providerId="LiveId" clId="{36FCE9A6-9866-4A81-9E0B-64992652E911}" dt="2026-10-09T10:43:03.994" v="341" actId="20577"/>
        <pc:sldMkLst>
          <pc:docMk/>
          <pc:sldMk cId="2714145392" sldId="278"/>
        </pc:sldMkLst>
      </pc:sldChg>
      <pc:sldChg chg="modSp mod">
        <pc:chgData name="Lisa Königsson" userId="a0f25996d4c452dd" providerId="LiveId" clId="{36FCE9A6-9866-4A81-9E0B-64992652E911}" dt="2026-10-09T10:39:29.806" v="3" actId="20577"/>
        <pc:sldMkLst>
          <pc:docMk/>
          <pc:sldMk cId="0" sldId="280"/>
        </pc:sldMkLst>
        <pc:spChg chg="mod">
          <ac:chgData name="Lisa Königsson" userId="a0f25996d4c452dd" providerId="LiveId" clId="{36FCE9A6-9866-4A81-9E0B-64992652E911}" dt="2026-10-09T10:39:29.806" v="3" actId="20577"/>
          <ac:spMkLst>
            <pc:docMk/>
            <pc:sldMk cId="0" sldId="280"/>
            <ac:spMk id="2" creationId="{00000000-0000-0000-0000-000000000000}"/>
          </ac:spMkLst>
        </pc:spChg>
      </pc:sldChg>
      <pc:sldChg chg="modSp mod">
        <pc:chgData name="Lisa Königsson" userId="a0f25996d4c452dd" providerId="LiveId" clId="{36FCE9A6-9866-4A81-9E0B-64992652E911}" dt="2026-10-09T10:41:10.807" v="274" actId="20577"/>
        <pc:sldMkLst>
          <pc:docMk/>
          <pc:sldMk cId="1045378534" sldId="289"/>
        </pc:sldMkLst>
        <pc:spChg chg="mod">
          <ac:chgData name="Lisa Königsson" userId="a0f25996d4c452dd" providerId="LiveId" clId="{36FCE9A6-9866-4A81-9E0B-64992652E911}" dt="2026-10-09T10:39:39.260" v="7" actId="20577"/>
          <ac:spMkLst>
            <pc:docMk/>
            <pc:sldMk cId="1045378534" sldId="289"/>
            <ac:spMk id="2" creationId="{4045B849-43EE-52C1-AAE3-D377FB2CA3FE}"/>
          </ac:spMkLst>
        </pc:spChg>
        <pc:graphicFrameChg chg="modGraphic">
          <ac:chgData name="Lisa Königsson" userId="a0f25996d4c452dd" providerId="LiveId" clId="{36FCE9A6-9866-4A81-9E0B-64992652E911}" dt="2026-10-09T10:39:44.780" v="11" actId="20577"/>
          <ac:graphicFrameMkLst>
            <pc:docMk/>
            <pc:sldMk cId="1045378534" sldId="289"/>
            <ac:graphicFrameMk id="6" creationId="{C2395DC9-47F8-84B2-C79E-B7F847C470F5}"/>
          </ac:graphicFrameMkLst>
        </pc:graphicFrameChg>
        <pc:graphicFrameChg chg="mod modGraphic">
          <ac:chgData name="Lisa Königsson" userId="a0f25996d4c452dd" providerId="LiveId" clId="{36FCE9A6-9866-4A81-9E0B-64992652E911}" dt="2026-10-09T10:41:10.807" v="274" actId="20577"/>
          <ac:graphicFrameMkLst>
            <pc:docMk/>
            <pc:sldMk cId="1045378534" sldId="289"/>
            <ac:graphicFrameMk id="7" creationId="{EC277B1D-CFC7-C0BB-7FC9-18F268C71719}"/>
          </ac:graphicFrameMkLst>
        </pc:graphicFrameChg>
      </pc:sldChg>
      <pc:sldChg chg="modSp mod">
        <pc:chgData name="Lisa Königsson" userId="a0f25996d4c452dd" providerId="LiveId" clId="{36FCE9A6-9866-4A81-9E0B-64992652E911}" dt="2026-10-09T10:42:20.782" v="333" actId="20577"/>
        <pc:sldMkLst>
          <pc:docMk/>
          <pc:sldMk cId="1311027269" sldId="291"/>
        </pc:sldMkLst>
        <pc:graphicFrameChg chg="modGraphic">
          <ac:chgData name="Lisa Königsson" userId="a0f25996d4c452dd" providerId="LiveId" clId="{36FCE9A6-9866-4A81-9E0B-64992652E911}" dt="2026-10-09T10:42:20.782" v="333" actId="20577"/>
          <ac:graphicFrameMkLst>
            <pc:docMk/>
            <pc:sldMk cId="1311027269" sldId="291"/>
            <ac:graphicFrameMk id="9" creationId="{97C2200D-C964-2827-BC59-3DB56E261855}"/>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CE4E0C-EEF1-41ED-B32A-9FE6415FD640}"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sv-SE"/>
        </a:p>
      </dgm:t>
    </dgm:pt>
    <dgm:pt modelId="{E1EFA387-0766-4A8B-8380-04D3B9A18C7D}">
      <dgm:prSet phldrT="[Text]" phldr="0"/>
      <dgm:spPr/>
      <dgm:t>
        <a:bodyPr/>
        <a:lstStyle/>
        <a:p>
          <a:r>
            <a:rPr lang="sv-SE" dirty="0"/>
            <a:t>Vi ledare ska</a:t>
          </a:r>
        </a:p>
      </dgm:t>
    </dgm:pt>
    <dgm:pt modelId="{FA6FA3C7-94B8-4044-8823-9AB838AF9C11}" type="parTrans" cxnId="{B85FA937-3EE2-4A09-8420-7BF7FAE63766}">
      <dgm:prSet/>
      <dgm:spPr/>
      <dgm:t>
        <a:bodyPr/>
        <a:lstStyle/>
        <a:p>
          <a:endParaRPr lang="sv-SE"/>
        </a:p>
      </dgm:t>
    </dgm:pt>
    <dgm:pt modelId="{2B4BCED1-F053-430B-891F-333CC83AF656}" type="sibTrans" cxnId="{B85FA937-3EE2-4A09-8420-7BF7FAE63766}">
      <dgm:prSet/>
      <dgm:spPr/>
      <dgm:t>
        <a:bodyPr/>
        <a:lstStyle/>
        <a:p>
          <a:endParaRPr lang="sv-SE"/>
        </a:p>
      </dgm:t>
    </dgm:pt>
    <dgm:pt modelId="{689AA828-6C00-408A-AFD9-351AC9030C5F}">
      <dgm:prSet phldrT="[Text]" phldr="0"/>
      <dgm:spPr/>
      <dgm:t>
        <a:bodyPr/>
        <a:lstStyle/>
        <a:p>
          <a:r>
            <a:rPr lang="sv-SE" dirty="0"/>
            <a:t>Vara väl förberedda</a:t>
          </a:r>
        </a:p>
      </dgm:t>
    </dgm:pt>
    <dgm:pt modelId="{6EC8310C-8A40-46AD-AA0B-0CEFB7A5891B}" type="parTrans" cxnId="{C6B64C68-AC74-45C5-93AB-FF83C2A48EEC}">
      <dgm:prSet/>
      <dgm:spPr/>
      <dgm:t>
        <a:bodyPr/>
        <a:lstStyle/>
        <a:p>
          <a:endParaRPr lang="sv-SE"/>
        </a:p>
      </dgm:t>
    </dgm:pt>
    <dgm:pt modelId="{2E38DBEF-5ACF-4DAA-89C1-3421781E5C84}" type="sibTrans" cxnId="{C6B64C68-AC74-45C5-93AB-FF83C2A48EEC}">
      <dgm:prSet/>
      <dgm:spPr/>
      <dgm:t>
        <a:bodyPr/>
        <a:lstStyle/>
        <a:p>
          <a:endParaRPr lang="sv-SE"/>
        </a:p>
      </dgm:t>
    </dgm:pt>
    <dgm:pt modelId="{0AF6AD51-6C7B-4158-A18F-AF591285FE60}">
      <dgm:prSet phldrT="[Text]" phldr="0"/>
      <dgm:spPr/>
      <dgm:t>
        <a:bodyPr/>
        <a:lstStyle/>
        <a:p>
          <a:r>
            <a:rPr lang="sv-SE" dirty="0"/>
            <a:t>Ge beröm och uppmärksamma alla</a:t>
          </a:r>
        </a:p>
      </dgm:t>
    </dgm:pt>
    <dgm:pt modelId="{11E2924E-BC8A-40FD-96C4-A0D850ADFAA9}" type="parTrans" cxnId="{76A0FDBB-E756-4C48-B548-B8ADA7E25863}">
      <dgm:prSet/>
      <dgm:spPr/>
      <dgm:t>
        <a:bodyPr/>
        <a:lstStyle/>
        <a:p>
          <a:endParaRPr lang="sv-SE"/>
        </a:p>
      </dgm:t>
    </dgm:pt>
    <dgm:pt modelId="{9C6D893C-9A1F-4946-93B0-5A5920DCE193}" type="sibTrans" cxnId="{76A0FDBB-E756-4C48-B548-B8ADA7E25863}">
      <dgm:prSet/>
      <dgm:spPr/>
      <dgm:t>
        <a:bodyPr/>
        <a:lstStyle/>
        <a:p>
          <a:endParaRPr lang="sv-SE"/>
        </a:p>
      </dgm:t>
    </dgm:pt>
    <dgm:pt modelId="{C0A33ED8-E3AA-4DE7-8942-9C5C0CFDF419}">
      <dgm:prSet phldrT="[Text]" phldr="0"/>
      <dgm:spPr/>
      <dgm:t>
        <a:bodyPr/>
        <a:lstStyle/>
        <a:p>
          <a:r>
            <a:rPr lang="sv-SE" dirty="0"/>
            <a:t>Ställa rimliga men utmanande krav</a:t>
          </a:r>
        </a:p>
      </dgm:t>
    </dgm:pt>
    <dgm:pt modelId="{56DF43BA-F5EA-4626-B906-876323ED8425}" type="parTrans" cxnId="{3F3FF948-AD85-40A7-8273-6377C1EB6919}">
      <dgm:prSet/>
      <dgm:spPr/>
      <dgm:t>
        <a:bodyPr/>
        <a:lstStyle/>
        <a:p>
          <a:endParaRPr lang="sv-SE"/>
        </a:p>
      </dgm:t>
    </dgm:pt>
    <dgm:pt modelId="{7C858DB7-B85E-421D-B7D2-773BB360ED94}" type="sibTrans" cxnId="{3F3FF948-AD85-40A7-8273-6377C1EB6919}">
      <dgm:prSet/>
      <dgm:spPr/>
      <dgm:t>
        <a:bodyPr/>
        <a:lstStyle/>
        <a:p>
          <a:endParaRPr lang="sv-SE"/>
        </a:p>
      </dgm:t>
    </dgm:pt>
    <dgm:pt modelId="{B787A7A6-2AB4-44A0-9B2B-60050C0470AC}">
      <dgm:prSet phldrT="[Text]" phldr="0"/>
      <dgm:spPr/>
      <dgm:t>
        <a:bodyPr/>
        <a:lstStyle/>
        <a:p>
          <a:r>
            <a:rPr lang="sv-SE" dirty="0"/>
            <a:t>Visa hur vi behandlar varandra med respekt</a:t>
          </a:r>
        </a:p>
      </dgm:t>
    </dgm:pt>
    <dgm:pt modelId="{B8ED6485-49F7-4539-B8C4-5CF58945841A}" type="parTrans" cxnId="{C8BE82D1-CB6E-4014-96CC-34FD80857C24}">
      <dgm:prSet/>
      <dgm:spPr/>
      <dgm:t>
        <a:bodyPr/>
        <a:lstStyle/>
        <a:p>
          <a:endParaRPr lang="sv-SE"/>
        </a:p>
      </dgm:t>
    </dgm:pt>
    <dgm:pt modelId="{E992EDB9-5F2F-41B9-871C-0D693960DF75}" type="sibTrans" cxnId="{C8BE82D1-CB6E-4014-96CC-34FD80857C24}">
      <dgm:prSet/>
      <dgm:spPr/>
      <dgm:t>
        <a:bodyPr/>
        <a:lstStyle/>
        <a:p>
          <a:endParaRPr lang="sv-SE"/>
        </a:p>
      </dgm:t>
    </dgm:pt>
    <dgm:pt modelId="{61CB6A73-D4C3-4142-A62B-5DCF72B941A2}" type="pres">
      <dgm:prSet presAssocID="{74CE4E0C-EEF1-41ED-B32A-9FE6415FD640}" presName="diagram" presStyleCnt="0">
        <dgm:presLayoutVars>
          <dgm:chMax val="1"/>
          <dgm:dir/>
          <dgm:animLvl val="ctr"/>
          <dgm:resizeHandles val="exact"/>
        </dgm:presLayoutVars>
      </dgm:prSet>
      <dgm:spPr/>
    </dgm:pt>
    <dgm:pt modelId="{CF105BB2-FE35-4334-BB53-2401852732F1}" type="pres">
      <dgm:prSet presAssocID="{74CE4E0C-EEF1-41ED-B32A-9FE6415FD640}" presName="matrix" presStyleCnt="0"/>
      <dgm:spPr/>
    </dgm:pt>
    <dgm:pt modelId="{FCC5804F-5236-427C-BEAB-A0CA1533A220}" type="pres">
      <dgm:prSet presAssocID="{74CE4E0C-EEF1-41ED-B32A-9FE6415FD640}" presName="tile1" presStyleLbl="node1" presStyleIdx="0" presStyleCnt="4"/>
      <dgm:spPr/>
    </dgm:pt>
    <dgm:pt modelId="{1976754E-504C-4FFA-BFB3-36892FA94DE0}" type="pres">
      <dgm:prSet presAssocID="{74CE4E0C-EEF1-41ED-B32A-9FE6415FD640}" presName="tile1text" presStyleLbl="node1" presStyleIdx="0" presStyleCnt="4">
        <dgm:presLayoutVars>
          <dgm:chMax val="0"/>
          <dgm:chPref val="0"/>
          <dgm:bulletEnabled val="1"/>
        </dgm:presLayoutVars>
      </dgm:prSet>
      <dgm:spPr/>
    </dgm:pt>
    <dgm:pt modelId="{1EAAB839-69DD-4E67-9C4F-776BC8C1D8DE}" type="pres">
      <dgm:prSet presAssocID="{74CE4E0C-EEF1-41ED-B32A-9FE6415FD640}" presName="tile2" presStyleLbl="node1" presStyleIdx="1" presStyleCnt="4"/>
      <dgm:spPr/>
    </dgm:pt>
    <dgm:pt modelId="{D7E2B687-71CD-449A-9D92-E56E3B4A5120}" type="pres">
      <dgm:prSet presAssocID="{74CE4E0C-EEF1-41ED-B32A-9FE6415FD640}" presName="tile2text" presStyleLbl="node1" presStyleIdx="1" presStyleCnt="4">
        <dgm:presLayoutVars>
          <dgm:chMax val="0"/>
          <dgm:chPref val="0"/>
          <dgm:bulletEnabled val="1"/>
        </dgm:presLayoutVars>
      </dgm:prSet>
      <dgm:spPr/>
    </dgm:pt>
    <dgm:pt modelId="{E897A041-B86B-415A-8C1F-B2757184C22D}" type="pres">
      <dgm:prSet presAssocID="{74CE4E0C-EEF1-41ED-B32A-9FE6415FD640}" presName="tile3" presStyleLbl="node1" presStyleIdx="2" presStyleCnt="4"/>
      <dgm:spPr/>
    </dgm:pt>
    <dgm:pt modelId="{21B13928-3F8F-4B55-BCFD-BCD69FD928C1}" type="pres">
      <dgm:prSet presAssocID="{74CE4E0C-EEF1-41ED-B32A-9FE6415FD640}" presName="tile3text" presStyleLbl="node1" presStyleIdx="2" presStyleCnt="4">
        <dgm:presLayoutVars>
          <dgm:chMax val="0"/>
          <dgm:chPref val="0"/>
          <dgm:bulletEnabled val="1"/>
        </dgm:presLayoutVars>
      </dgm:prSet>
      <dgm:spPr/>
    </dgm:pt>
    <dgm:pt modelId="{C8C59B94-7B8B-4F15-894F-324EFC0706D7}" type="pres">
      <dgm:prSet presAssocID="{74CE4E0C-EEF1-41ED-B32A-9FE6415FD640}" presName="tile4" presStyleLbl="node1" presStyleIdx="3" presStyleCnt="4"/>
      <dgm:spPr/>
    </dgm:pt>
    <dgm:pt modelId="{79D3910C-5D17-4825-9F0E-861F0DA4699B}" type="pres">
      <dgm:prSet presAssocID="{74CE4E0C-EEF1-41ED-B32A-9FE6415FD640}" presName="tile4text" presStyleLbl="node1" presStyleIdx="3" presStyleCnt="4">
        <dgm:presLayoutVars>
          <dgm:chMax val="0"/>
          <dgm:chPref val="0"/>
          <dgm:bulletEnabled val="1"/>
        </dgm:presLayoutVars>
      </dgm:prSet>
      <dgm:spPr/>
    </dgm:pt>
    <dgm:pt modelId="{E30F94AF-EE5A-45EB-AAB1-F1380DE78A24}" type="pres">
      <dgm:prSet presAssocID="{74CE4E0C-EEF1-41ED-B32A-9FE6415FD640}" presName="centerTile" presStyleLbl="fgShp" presStyleIdx="0" presStyleCnt="1" custScaleX="126706" custScaleY="95649">
        <dgm:presLayoutVars>
          <dgm:chMax val="0"/>
          <dgm:chPref val="0"/>
        </dgm:presLayoutVars>
      </dgm:prSet>
      <dgm:spPr/>
    </dgm:pt>
  </dgm:ptLst>
  <dgm:cxnLst>
    <dgm:cxn modelId="{48689303-854F-497E-85D4-90284A06BA2F}" type="presOf" srcId="{C0A33ED8-E3AA-4DE7-8942-9C5C0CFDF419}" destId="{21B13928-3F8F-4B55-BCFD-BCD69FD928C1}" srcOrd="1" destOrd="0" presId="urn:microsoft.com/office/officeart/2005/8/layout/matrix1"/>
    <dgm:cxn modelId="{C3D2BC14-3743-4DE0-AC2D-9F826D72A064}" type="presOf" srcId="{B787A7A6-2AB4-44A0-9B2B-60050C0470AC}" destId="{79D3910C-5D17-4825-9F0E-861F0DA4699B}" srcOrd="1" destOrd="0" presId="urn:microsoft.com/office/officeart/2005/8/layout/matrix1"/>
    <dgm:cxn modelId="{3A4AE32C-24D9-41E5-8F56-0F36CCFA5264}" type="presOf" srcId="{E1EFA387-0766-4A8B-8380-04D3B9A18C7D}" destId="{E30F94AF-EE5A-45EB-AAB1-F1380DE78A24}" srcOrd="0" destOrd="0" presId="urn:microsoft.com/office/officeart/2005/8/layout/matrix1"/>
    <dgm:cxn modelId="{B85FA937-3EE2-4A09-8420-7BF7FAE63766}" srcId="{74CE4E0C-EEF1-41ED-B32A-9FE6415FD640}" destId="{E1EFA387-0766-4A8B-8380-04D3B9A18C7D}" srcOrd="0" destOrd="0" parTransId="{FA6FA3C7-94B8-4044-8823-9AB838AF9C11}" sibTransId="{2B4BCED1-F053-430B-891F-333CC83AF656}"/>
    <dgm:cxn modelId="{86CB955B-8B8E-4656-B631-9F15367085E7}" type="presOf" srcId="{B787A7A6-2AB4-44A0-9B2B-60050C0470AC}" destId="{C8C59B94-7B8B-4F15-894F-324EFC0706D7}" srcOrd="0" destOrd="0" presId="urn:microsoft.com/office/officeart/2005/8/layout/matrix1"/>
    <dgm:cxn modelId="{9FD52141-8B18-4BBF-9943-4FB6A002B391}" type="presOf" srcId="{0AF6AD51-6C7B-4158-A18F-AF591285FE60}" destId="{D7E2B687-71CD-449A-9D92-E56E3B4A5120}" srcOrd="1" destOrd="0" presId="urn:microsoft.com/office/officeart/2005/8/layout/matrix1"/>
    <dgm:cxn modelId="{C6B64C68-AC74-45C5-93AB-FF83C2A48EEC}" srcId="{E1EFA387-0766-4A8B-8380-04D3B9A18C7D}" destId="{689AA828-6C00-408A-AFD9-351AC9030C5F}" srcOrd="0" destOrd="0" parTransId="{6EC8310C-8A40-46AD-AA0B-0CEFB7A5891B}" sibTransId="{2E38DBEF-5ACF-4DAA-89C1-3421781E5C84}"/>
    <dgm:cxn modelId="{3F3FF948-AD85-40A7-8273-6377C1EB6919}" srcId="{E1EFA387-0766-4A8B-8380-04D3B9A18C7D}" destId="{C0A33ED8-E3AA-4DE7-8942-9C5C0CFDF419}" srcOrd="2" destOrd="0" parTransId="{56DF43BA-F5EA-4626-B906-876323ED8425}" sibTransId="{7C858DB7-B85E-421D-B7D2-773BB360ED94}"/>
    <dgm:cxn modelId="{BE4EF050-229D-4435-8FC8-27101A521EA7}" type="presOf" srcId="{0AF6AD51-6C7B-4158-A18F-AF591285FE60}" destId="{1EAAB839-69DD-4E67-9C4F-776BC8C1D8DE}" srcOrd="0" destOrd="0" presId="urn:microsoft.com/office/officeart/2005/8/layout/matrix1"/>
    <dgm:cxn modelId="{1844645A-0179-49D7-99F1-1AF63C2427A1}" type="presOf" srcId="{C0A33ED8-E3AA-4DE7-8942-9C5C0CFDF419}" destId="{E897A041-B86B-415A-8C1F-B2757184C22D}" srcOrd="0" destOrd="0" presId="urn:microsoft.com/office/officeart/2005/8/layout/matrix1"/>
    <dgm:cxn modelId="{ED81749D-A641-433A-A90E-1BF2B3620EC0}" type="presOf" srcId="{74CE4E0C-EEF1-41ED-B32A-9FE6415FD640}" destId="{61CB6A73-D4C3-4142-A62B-5DCF72B941A2}" srcOrd="0" destOrd="0" presId="urn:microsoft.com/office/officeart/2005/8/layout/matrix1"/>
    <dgm:cxn modelId="{22A306A8-0E7D-4336-8DE1-01FE28EBCF54}" type="presOf" srcId="{689AA828-6C00-408A-AFD9-351AC9030C5F}" destId="{1976754E-504C-4FFA-BFB3-36892FA94DE0}" srcOrd="1" destOrd="0" presId="urn:microsoft.com/office/officeart/2005/8/layout/matrix1"/>
    <dgm:cxn modelId="{76A0FDBB-E756-4C48-B548-B8ADA7E25863}" srcId="{E1EFA387-0766-4A8B-8380-04D3B9A18C7D}" destId="{0AF6AD51-6C7B-4158-A18F-AF591285FE60}" srcOrd="1" destOrd="0" parTransId="{11E2924E-BC8A-40FD-96C4-A0D850ADFAA9}" sibTransId="{9C6D893C-9A1F-4946-93B0-5A5920DCE193}"/>
    <dgm:cxn modelId="{C8BE82D1-CB6E-4014-96CC-34FD80857C24}" srcId="{E1EFA387-0766-4A8B-8380-04D3B9A18C7D}" destId="{B787A7A6-2AB4-44A0-9B2B-60050C0470AC}" srcOrd="3" destOrd="0" parTransId="{B8ED6485-49F7-4539-B8C4-5CF58945841A}" sibTransId="{E992EDB9-5F2F-41B9-871C-0D693960DF75}"/>
    <dgm:cxn modelId="{4BB030F3-4AD5-483D-A51C-BBC2332566E2}" type="presOf" srcId="{689AA828-6C00-408A-AFD9-351AC9030C5F}" destId="{FCC5804F-5236-427C-BEAB-A0CA1533A220}" srcOrd="0" destOrd="0" presId="urn:microsoft.com/office/officeart/2005/8/layout/matrix1"/>
    <dgm:cxn modelId="{35938683-47BE-4F6C-81FF-B35DF3E0CA01}" type="presParOf" srcId="{61CB6A73-D4C3-4142-A62B-5DCF72B941A2}" destId="{CF105BB2-FE35-4334-BB53-2401852732F1}" srcOrd="0" destOrd="0" presId="urn:microsoft.com/office/officeart/2005/8/layout/matrix1"/>
    <dgm:cxn modelId="{A6713DCD-F422-4AF0-892E-246D04634732}" type="presParOf" srcId="{CF105BB2-FE35-4334-BB53-2401852732F1}" destId="{FCC5804F-5236-427C-BEAB-A0CA1533A220}" srcOrd="0" destOrd="0" presId="urn:microsoft.com/office/officeart/2005/8/layout/matrix1"/>
    <dgm:cxn modelId="{8CF22739-0AF9-4F72-9DC9-1A085D865414}" type="presParOf" srcId="{CF105BB2-FE35-4334-BB53-2401852732F1}" destId="{1976754E-504C-4FFA-BFB3-36892FA94DE0}" srcOrd="1" destOrd="0" presId="urn:microsoft.com/office/officeart/2005/8/layout/matrix1"/>
    <dgm:cxn modelId="{A52B9624-51C8-4A4D-9E39-24B64245E3BB}" type="presParOf" srcId="{CF105BB2-FE35-4334-BB53-2401852732F1}" destId="{1EAAB839-69DD-4E67-9C4F-776BC8C1D8DE}" srcOrd="2" destOrd="0" presId="urn:microsoft.com/office/officeart/2005/8/layout/matrix1"/>
    <dgm:cxn modelId="{4A1E2526-35B8-4F52-9EDA-0F6D3D732F5F}" type="presParOf" srcId="{CF105BB2-FE35-4334-BB53-2401852732F1}" destId="{D7E2B687-71CD-449A-9D92-E56E3B4A5120}" srcOrd="3" destOrd="0" presId="urn:microsoft.com/office/officeart/2005/8/layout/matrix1"/>
    <dgm:cxn modelId="{77F3562A-3222-440C-8B1B-C0244FF69047}" type="presParOf" srcId="{CF105BB2-FE35-4334-BB53-2401852732F1}" destId="{E897A041-B86B-415A-8C1F-B2757184C22D}" srcOrd="4" destOrd="0" presId="urn:microsoft.com/office/officeart/2005/8/layout/matrix1"/>
    <dgm:cxn modelId="{0219631C-FB92-4427-A033-B890A00987D6}" type="presParOf" srcId="{CF105BB2-FE35-4334-BB53-2401852732F1}" destId="{21B13928-3F8F-4B55-BCFD-BCD69FD928C1}" srcOrd="5" destOrd="0" presId="urn:microsoft.com/office/officeart/2005/8/layout/matrix1"/>
    <dgm:cxn modelId="{25454F25-BFD3-475D-9816-6D49EA839F52}" type="presParOf" srcId="{CF105BB2-FE35-4334-BB53-2401852732F1}" destId="{C8C59B94-7B8B-4F15-894F-324EFC0706D7}" srcOrd="6" destOrd="0" presId="urn:microsoft.com/office/officeart/2005/8/layout/matrix1"/>
    <dgm:cxn modelId="{4A36A955-A603-47F2-B062-3B050D8E8330}" type="presParOf" srcId="{CF105BB2-FE35-4334-BB53-2401852732F1}" destId="{79D3910C-5D17-4825-9F0E-861F0DA4699B}" srcOrd="7" destOrd="0" presId="urn:microsoft.com/office/officeart/2005/8/layout/matrix1"/>
    <dgm:cxn modelId="{64E44202-DFF0-477B-A13D-A8A4A558D91A}" type="presParOf" srcId="{61CB6A73-D4C3-4142-A62B-5DCF72B941A2}" destId="{E30F94AF-EE5A-45EB-AAB1-F1380DE78A24}"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891FA3-F201-48A8-A20C-B6B5F1ABB323}"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sv-SE"/>
        </a:p>
      </dgm:t>
    </dgm:pt>
    <dgm:pt modelId="{985CB8E3-1EDF-42A5-8C10-7C1F8E18F90C}">
      <dgm:prSet phldrT="[Text]" phldr="0">
        <dgm:style>
          <a:lnRef idx="3">
            <a:schemeClr val="lt1"/>
          </a:lnRef>
          <a:fillRef idx="1">
            <a:schemeClr val="accent5"/>
          </a:fillRef>
          <a:effectRef idx="1">
            <a:schemeClr val="accent5"/>
          </a:effectRef>
          <a:fontRef idx="minor">
            <a:schemeClr val="lt1"/>
          </a:fontRef>
        </dgm:style>
      </dgm:prSet>
      <dgm:spPr/>
      <dgm:t>
        <a:bodyPr/>
        <a:lstStyle/>
        <a:p>
          <a:r>
            <a:rPr lang="sv-SE" dirty="0">
              <a:solidFill>
                <a:schemeClr val="bg1"/>
              </a:solidFill>
            </a:rPr>
            <a:t>Vi spelare ska</a:t>
          </a:r>
        </a:p>
      </dgm:t>
    </dgm:pt>
    <dgm:pt modelId="{E58F9270-D212-405A-9A85-59845B25CAAD}" type="parTrans" cxnId="{4C5E2268-F3ED-46C7-825E-F446D5EA2DE3}">
      <dgm:prSet/>
      <dgm:spPr/>
      <dgm:t>
        <a:bodyPr/>
        <a:lstStyle/>
        <a:p>
          <a:endParaRPr lang="sv-SE"/>
        </a:p>
      </dgm:t>
    </dgm:pt>
    <dgm:pt modelId="{D07BE4D5-94F4-4868-840E-22C227146EFE}" type="sibTrans" cxnId="{4C5E2268-F3ED-46C7-825E-F446D5EA2DE3}">
      <dgm:prSet/>
      <dgm:spPr/>
      <dgm:t>
        <a:bodyPr/>
        <a:lstStyle/>
        <a:p>
          <a:endParaRPr lang="sv-SE"/>
        </a:p>
      </dgm:t>
    </dgm:pt>
    <dgm:pt modelId="{94410649-AD5E-4647-8844-CE891A3B7011}">
      <dgm:prSet phldrT="[Text]" phldr="0">
        <dgm:style>
          <a:lnRef idx="1">
            <a:schemeClr val="accent5"/>
          </a:lnRef>
          <a:fillRef idx="2">
            <a:schemeClr val="accent5"/>
          </a:fillRef>
          <a:effectRef idx="1">
            <a:schemeClr val="accent5"/>
          </a:effectRef>
          <a:fontRef idx="minor">
            <a:schemeClr val="dk1"/>
          </a:fontRef>
        </dgm:style>
      </dgm:prSet>
      <dgm:spPr/>
      <dgm:t>
        <a:bodyPr/>
        <a:lstStyle/>
        <a:p>
          <a:r>
            <a:rPr lang="sv-SE" dirty="0"/>
            <a:t>Alltid göra vårt bästa på träning och match</a:t>
          </a:r>
        </a:p>
      </dgm:t>
    </dgm:pt>
    <dgm:pt modelId="{F3403B1F-2D45-4107-BB03-840D83CA87B1}" type="parTrans" cxnId="{85EEF9CF-D2F7-4428-9B9F-61AA4BDA9043}">
      <dgm:prSet/>
      <dgm:spPr/>
      <dgm:t>
        <a:bodyPr/>
        <a:lstStyle/>
        <a:p>
          <a:endParaRPr lang="sv-SE"/>
        </a:p>
      </dgm:t>
    </dgm:pt>
    <dgm:pt modelId="{7431B0F6-C239-4571-AE7E-554EDB33910B}" type="sibTrans" cxnId="{85EEF9CF-D2F7-4428-9B9F-61AA4BDA9043}">
      <dgm:prSet/>
      <dgm:spPr/>
      <dgm:t>
        <a:bodyPr/>
        <a:lstStyle/>
        <a:p>
          <a:endParaRPr lang="sv-SE"/>
        </a:p>
      </dgm:t>
    </dgm:pt>
    <dgm:pt modelId="{2ED50C1F-969F-4A63-8E00-BB5E7EBEB901}">
      <dgm:prSet phldrT="[Text]" phldr="0">
        <dgm:style>
          <a:lnRef idx="1">
            <a:schemeClr val="accent5"/>
          </a:lnRef>
          <a:fillRef idx="2">
            <a:schemeClr val="accent5"/>
          </a:fillRef>
          <a:effectRef idx="1">
            <a:schemeClr val="accent5"/>
          </a:effectRef>
          <a:fontRef idx="minor">
            <a:schemeClr val="dk1"/>
          </a:fontRef>
        </dgm:style>
      </dgm:prSet>
      <dgm:spPr/>
      <dgm:t>
        <a:bodyPr/>
        <a:lstStyle/>
        <a:p>
          <a:r>
            <a:rPr lang="sv-SE" dirty="0"/>
            <a:t>Lyssna när ledarna pratar</a:t>
          </a:r>
        </a:p>
      </dgm:t>
    </dgm:pt>
    <dgm:pt modelId="{FC5A38E7-83B7-4E83-A929-1E6EBB211D25}" type="parTrans" cxnId="{4D39B7B5-5ABE-46F7-8F58-03FEA81B8124}">
      <dgm:prSet/>
      <dgm:spPr/>
      <dgm:t>
        <a:bodyPr/>
        <a:lstStyle/>
        <a:p>
          <a:endParaRPr lang="sv-SE"/>
        </a:p>
      </dgm:t>
    </dgm:pt>
    <dgm:pt modelId="{2E060B86-1DD8-451B-AEF5-96C226085C9A}" type="sibTrans" cxnId="{4D39B7B5-5ABE-46F7-8F58-03FEA81B8124}">
      <dgm:prSet/>
      <dgm:spPr/>
      <dgm:t>
        <a:bodyPr/>
        <a:lstStyle/>
        <a:p>
          <a:endParaRPr lang="sv-SE"/>
        </a:p>
      </dgm:t>
    </dgm:pt>
    <dgm:pt modelId="{90E09279-3B36-48A3-A3CC-F8EC10D1FAAE}">
      <dgm:prSet phldrT="[Text]" phldr="0">
        <dgm:style>
          <a:lnRef idx="1">
            <a:schemeClr val="accent5"/>
          </a:lnRef>
          <a:fillRef idx="2">
            <a:schemeClr val="accent5"/>
          </a:fillRef>
          <a:effectRef idx="1">
            <a:schemeClr val="accent5"/>
          </a:effectRef>
          <a:fontRef idx="minor">
            <a:schemeClr val="dk1"/>
          </a:fontRef>
        </dgm:style>
      </dgm:prSet>
      <dgm:spPr/>
      <dgm:t>
        <a:bodyPr/>
        <a:lstStyle/>
        <a:p>
          <a:r>
            <a:rPr lang="sv-SE" dirty="0"/>
            <a:t>Tro på oss själva!</a:t>
          </a:r>
        </a:p>
      </dgm:t>
    </dgm:pt>
    <dgm:pt modelId="{68E245C7-C59B-4CF6-8ED2-20E6EDC42DCF}" type="parTrans" cxnId="{5FE5829F-A9E5-472E-A1C8-24E6648B8867}">
      <dgm:prSet/>
      <dgm:spPr/>
      <dgm:t>
        <a:bodyPr/>
        <a:lstStyle/>
        <a:p>
          <a:endParaRPr lang="sv-SE"/>
        </a:p>
      </dgm:t>
    </dgm:pt>
    <dgm:pt modelId="{1A5C505D-3DDA-4DE0-9630-6D0BB501EB7A}" type="sibTrans" cxnId="{5FE5829F-A9E5-472E-A1C8-24E6648B8867}">
      <dgm:prSet/>
      <dgm:spPr/>
      <dgm:t>
        <a:bodyPr/>
        <a:lstStyle/>
        <a:p>
          <a:endParaRPr lang="sv-SE"/>
        </a:p>
      </dgm:t>
    </dgm:pt>
    <dgm:pt modelId="{B88C8774-2D7A-4166-831F-9D09D855CF99}">
      <dgm:prSet phldrT="[Text]" phldr="0">
        <dgm:style>
          <a:lnRef idx="1">
            <a:schemeClr val="accent5"/>
          </a:lnRef>
          <a:fillRef idx="2">
            <a:schemeClr val="accent5"/>
          </a:fillRef>
          <a:effectRef idx="1">
            <a:schemeClr val="accent5"/>
          </a:effectRef>
          <a:fontRef idx="minor">
            <a:schemeClr val="dk1"/>
          </a:fontRef>
        </dgm:style>
      </dgm:prSet>
      <dgm:spPr/>
      <dgm:t>
        <a:bodyPr/>
        <a:lstStyle/>
        <a:p>
          <a:r>
            <a:rPr lang="sv-SE" dirty="0"/>
            <a:t>Ge varandra information eller pepp</a:t>
          </a:r>
        </a:p>
      </dgm:t>
    </dgm:pt>
    <dgm:pt modelId="{D65CD3DC-4FCB-4FF1-831C-A683B6091456}" type="parTrans" cxnId="{D68E8A95-1FB4-421D-90CB-AF4D9DF14052}">
      <dgm:prSet/>
      <dgm:spPr/>
      <dgm:t>
        <a:bodyPr/>
        <a:lstStyle/>
        <a:p>
          <a:endParaRPr lang="sv-SE"/>
        </a:p>
      </dgm:t>
    </dgm:pt>
    <dgm:pt modelId="{35FA3990-F01D-4767-A987-72EBA41D813E}" type="sibTrans" cxnId="{D68E8A95-1FB4-421D-90CB-AF4D9DF14052}">
      <dgm:prSet/>
      <dgm:spPr/>
      <dgm:t>
        <a:bodyPr/>
        <a:lstStyle/>
        <a:p>
          <a:endParaRPr lang="sv-SE"/>
        </a:p>
      </dgm:t>
    </dgm:pt>
    <dgm:pt modelId="{9E9B0602-2638-46AC-91F6-4051950C2F6B}" type="pres">
      <dgm:prSet presAssocID="{3D891FA3-F201-48A8-A20C-B6B5F1ABB323}" presName="diagram" presStyleCnt="0">
        <dgm:presLayoutVars>
          <dgm:chMax val="1"/>
          <dgm:dir/>
          <dgm:animLvl val="ctr"/>
          <dgm:resizeHandles val="exact"/>
        </dgm:presLayoutVars>
      </dgm:prSet>
      <dgm:spPr/>
    </dgm:pt>
    <dgm:pt modelId="{0971E4BB-1035-4BC9-8791-24BB945CBA52}" type="pres">
      <dgm:prSet presAssocID="{3D891FA3-F201-48A8-A20C-B6B5F1ABB323}" presName="matrix" presStyleCnt="0"/>
      <dgm:spPr/>
    </dgm:pt>
    <dgm:pt modelId="{669CF42C-3A61-481A-9160-0DFB4D387195}" type="pres">
      <dgm:prSet presAssocID="{3D891FA3-F201-48A8-A20C-B6B5F1ABB323}" presName="tile1" presStyleLbl="node1" presStyleIdx="0" presStyleCnt="4"/>
      <dgm:spPr/>
    </dgm:pt>
    <dgm:pt modelId="{9E28A914-8F77-46E4-8FFF-FA8269AAB99F}" type="pres">
      <dgm:prSet presAssocID="{3D891FA3-F201-48A8-A20C-B6B5F1ABB323}" presName="tile1text" presStyleLbl="node1" presStyleIdx="0" presStyleCnt="4">
        <dgm:presLayoutVars>
          <dgm:chMax val="0"/>
          <dgm:chPref val="0"/>
          <dgm:bulletEnabled val="1"/>
        </dgm:presLayoutVars>
      </dgm:prSet>
      <dgm:spPr/>
    </dgm:pt>
    <dgm:pt modelId="{1B8FE5DE-B35B-439B-9438-DB6BA18E57AD}" type="pres">
      <dgm:prSet presAssocID="{3D891FA3-F201-48A8-A20C-B6B5F1ABB323}" presName="tile2" presStyleLbl="node1" presStyleIdx="1" presStyleCnt="4"/>
      <dgm:spPr/>
    </dgm:pt>
    <dgm:pt modelId="{A504A7F0-F644-42BA-A786-9053889BF9DC}" type="pres">
      <dgm:prSet presAssocID="{3D891FA3-F201-48A8-A20C-B6B5F1ABB323}" presName="tile2text" presStyleLbl="node1" presStyleIdx="1" presStyleCnt="4">
        <dgm:presLayoutVars>
          <dgm:chMax val="0"/>
          <dgm:chPref val="0"/>
          <dgm:bulletEnabled val="1"/>
        </dgm:presLayoutVars>
      </dgm:prSet>
      <dgm:spPr/>
    </dgm:pt>
    <dgm:pt modelId="{3E0D9B22-C372-43EB-AD1B-41C9C46CC629}" type="pres">
      <dgm:prSet presAssocID="{3D891FA3-F201-48A8-A20C-B6B5F1ABB323}" presName="tile3" presStyleLbl="node1" presStyleIdx="2" presStyleCnt="4"/>
      <dgm:spPr/>
    </dgm:pt>
    <dgm:pt modelId="{BA77E4D7-5C90-45B3-902D-D3D4A25223C0}" type="pres">
      <dgm:prSet presAssocID="{3D891FA3-F201-48A8-A20C-B6B5F1ABB323}" presName="tile3text" presStyleLbl="node1" presStyleIdx="2" presStyleCnt="4">
        <dgm:presLayoutVars>
          <dgm:chMax val="0"/>
          <dgm:chPref val="0"/>
          <dgm:bulletEnabled val="1"/>
        </dgm:presLayoutVars>
      </dgm:prSet>
      <dgm:spPr/>
    </dgm:pt>
    <dgm:pt modelId="{6028999C-0C77-468A-89C0-AC48165CC5E5}" type="pres">
      <dgm:prSet presAssocID="{3D891FA3-F201-48A8-A20C-B6B5F1ABB323}" presName="tile4" presStyleLbl="node1" presStyleIdx="3" presStyleCnt="4"/>
      <dgm:spPr/>
    </dgm:pt>
    <dgm:pt modelId="{55B0243A-542A-4168-898F-070FFF861B7F}" type="pres">
      <dgm:prSet presAssocID="{3D891FA3-F201-48A8-A20C-B6B5F1ABB323}" presName="tile4text" presStyleLbl="node1" presStyleIdx="3" presStyleCnt="4">
        <dgm:presLayoutVars>
          <dgm:chMax val="0"/>
          <dgm:chPref val="0"/>
          <dgm:bulletEnabled val="1"/>
        </dgm:presLayoutVars>
      </dgm:prSet>
      <dgm:spPr/>
    </dgm:pt>
    <dgm:pt modelId="{AED4D853-4DCE-40E1-AD4C-07C6C64A0E5C}" type="pres">
      <dgm:prSet presAssocID="{3D891FA3-F201-48A8-A20C-B6B5F1ABB323}" presName="centerTile" presStyleLbl="fgShp" presStyleIdx="0" presStyleCnt="1" custScaleX="128943" custScaleY="95649">
        <dgm:presLayoutVars>
          <dgm:chMax val="0"/>
          <dgm:chPref val="0"/>
        </dgm:presLayoutVars>
      </dgm:prSet>
      <dgm:spPr/>
    </dgm:pt>
  </dgm:ptLst>
  <dgm:cxnLst>
    <dgm:cxn modelId="{992C602A-3863-408A-A8DD-55C6D316F80C}" type="presOf" srcId="{94410649-AD5E-4647-8844-CE891A3B7011}" destId="{669CF42C-3A61-481A-9160-0DFB4D387195}" srcOrd="0" destOrd="0" presId="urn:microsoft.com/office/officeart/2005/8/layout/matrix1"/>
    <dgm:cxn modelId="{4C5E2268-F3ED-46C7-825E-F446D5EA2DE3}" srcId="{3D891FA3-F201-48A8-A20C-B6B5F1ABB323}" destId="{985CB8E3-1EDF-42A5-8C10-7C1F8E18F90C}" srcOrd="0" destOrd="0" parTransId="{E58F9270-D212-405A-9A85-59845B25CAAD}" sibTransId="{D07BE4D5-94F4-4868-840E-22C227146EFE}"/>
    <dgm:cxn modelId="{6C6C466B-D105-4D0A-9DAA-AB5158FBC8F4}" type="presOf" srcId="{90E09279-3B36-48A3-A3CC-F8EC10D1FAAE}" destId="{BA77E4D7-5C90-45B3-902D-D3D4A25223C0}" srcOrd="1" destOrd="0" presId="urn:microsoft.com/office/officeart/2005/8/layout/matrix1"/>
    <dgm:cxn modelId="{2DA6915A-7BBC-4C2B-BA3A-980A1C56384D}" type="presOf" srcId="{985CB8E3-1EDF-42A5-8C10-7C1F8E18F90C}" destId="{AED4D853-4DCE-40E1-AD4C-07C6C64A0E5C}" srcOrd="0" destOrd="0" presId="urn:microsoft.com/office/officeart/2005/8/layout/matrix1"/>
    <dgm:cxn modelId="{937DBC8B-4A11-4E28-806F-8E623BFD4B92}" type="presOf" srcId="{2ED50C1F-969F-4A63-8E00-BB5E7EBEB901}" destId="{A504A7F0-F644-42BA-A786-9053889BF9DC}" srcOrd="1" destOrd="0" presId="urn:microsoft.com/office/officeart/2005/8/layout/matrix1"/>
    <dgm:cxn modelId="{D68E8A95-1FB4-421D-90CB-AF4D9DF14052}" srcId="{985CB8E3-1EDF-42A5-8C10-7C1F8E18F90C}" destId="{B88C8774-2D7A-4166-831F-9D09D855CF99}" srcOrd="3" destOrd="0" parTransId="{D65CD3DC-4FCB-4FF1-831C-A683B6091456}" sibTransId="{35FA3990-F01D-4767-A987-72EBA41D813E}"/>
    <dgm:cxn modelId="{10257599-70DF-45A1-B3B5-50BF835DCF13}" type="presOf" srcId="{B88C8774-2D7A-4166-831F-9D09D855CF99}" destId="{55B0243A-542A-4168-898F-070FFF861B7F}" srcOrd="1" destOrd="0" presId="urn:microsoft.com/office/officeart/2005/8/layout/matrix1"/>
    <dgm:cxn modelId="{5FE5829F-A9E5-472E-A1C8-24E6648B8867}" srcId="{985CB8E3-1EDF-42A5-8C10-7C1F8E18F90C}" destId="{90E09279-3B36-48A3-A3CC-F8EC10D1FAAE}" srcOrd="2" destOrd="0" parTransId="{68E245C7-C59B-4CF6-8ED2-20E6EDC42DCF}" sibTransId="{1A5C505D-3DDA-4DE0-9630-6D0BB501EB7A}"/>
    <dgm:cxn modelId="{4D39B7B5-5ABE-46F7-8F58-03FEA81B8124}" srcId="{985CB8E3-1EDF-42A5-8C10-7C1F8E18F90C}" destId="{2ED50C1F-969F-4A63-8E00-BB5E7EBEB901}" srcOrd="1" destOrd="0" parTransId="{FC5A38E7-83B7-4E83-A929-1E6EBB211D25}" sibTransId="{2E060B86-1DD8-451B-AEF5-96C226085C9A}"/>
    <dgm:cxn modelId="{D7509AC5-EA4B-41AA-BAE8-E0CB997C18AD}" type="presOf" srcId="{2ED50C1F-969F-4A63-8E00-BB5E7EBEB901}" destId="{1B8FE5DE-B35B-439B-9438-DB6BA18E57AD}" srcOrd="0" destOrd="0" presId="urn:microsoft.com/office/officeart/2005/8/layout/matrix1"/>
    <dgm:cxn modelId="{57E3E4C7-5F85-42F4-8B92-516180AB3300}" type="presOf" srcId="{3D891FA3-F201-48A8-A20C-B6B5F1ABB323}" destId="{9E9B0602-2638-46AC-91F6-4051950C2F6B}" srcOrd="0" destOrd="0" presId="urn:microsoft.com/office/officeart/2005/8/layout/matrix1"/>
    <dgm:cxn modelId="{85EEF9CF-D2F7-4428-9B9F-61AA4BDA9043}" srcId="{985CB8E3-1EDF-42A5-8C10-7C1F8E18F90C}" destId="{94410649-AD5E-4647-8844-CE891A3B7011}" srcOrd="0" destOrd="0" parTransId="{F3403B1F-2D45-4107-BB03-840D83CA87B1}" sibTransId="{7431B0F6-C239-4571-AE7E-554EDB33910B}"/>
    <dgm:cxn modelId="{AADB2CE5-3AE2-42ED-A7C8-691EC2C7CD33}" type="presOf" srcId="{B88C8774-2D7A-4166-831F-9D09D855CF99}" destId="{6028999C-0C77-468A-89C0-AC48165CC5E5}" srcOrd="0" destOrd="0" presId="urn:microsoft.com/office/officeart/2005/8/layout/matrix1"/>
    <dgm:cxn modelId="{108D9DEC-B03A-4867-B9F1-BA69AC4E8083}" type="presOf" srcId="{94410649-AD5E-4647-8844-CE891A3B7011}" destId="{9E28A914-8F77-46E4-8FFF-FA8269AAB99F}" srcOrd="1" destOrd="0" presId="urn:microsoft.com/office/officeart/2005/8/layout/matrix1"/>
    <dgm:cxn modelId="{B1C07EED-78F7-47EA-A541-EE3F7195E2EB}" type="presOf" srcId="{90E09279-3B36-48A3-A3CC-F8EC10D1FAAE}" destId="{3E0D9B22-C372-43EB-AD1B-41C9C46CC629}" srcOrd="0" destOrd="0" presId="urn:microsoft.com/office/officeart/2005/8/layout/matrix1"/>
    <dgm:cxn modelId="{208DC661-B227-4F7E-AF8B-F7BBA8F5AF5F}" type="presParOf" srcId="{9E9B0602-2638-46AC-91F6-4051950C2F6B}" destId="{0971E4BB-1035-4BC9-8791-24BB945CBA52}" srcOrd="0" destOrd="0" presId="urn:microsoft.com/office/officeart/2005/8/layout/matrix1"/>
    <dgm:cxn modelId="{052C8319-80CE-438A-9D9C-27054762033A}" type="presParOf" srcId="{0971E4BB-1035-4BC9-8791-24BB945CBA52}" destId="{669CF42C-3A61-481A-9160-0DFB4D387195}" srcOrd="0" destOrd="0" presId="urn:microsoft.com/office/officeart/2005/8/layout/matrix1"/>
    <dgm:cxn modelId="{8AD9CDC2-F953-498C-8AE6-1FCBE80589FE}" type="presParOf" srcId="{0971E4BB-1035-4BC9-8791-24BB945CBA52}" destId="{9E28A914-8F77-46E4-8FFF-FA8269AAB99F}" srcOrd="1" destOrd="0" presId="urn:microsoft.com/office/officeart/2005/8/layout/matrix1"/>
    <dgm:cxn modelId="{0CC8CDBC-40F7-4BFA-90E1-F5A233A46FBF}" type="presParOf" srcId="{0971E4BB-1035-4BC9-8791-24BB945CBA52}" destId="{1B8FE5DE-B35B-439B-9438-DB6BA18E57AD}" srcOrd="2" destOrd="0" presId="urn:microsoft.com/office/officeart/2005/8/layout/matrix1"/>
    <dgm:cxn modelId="{3F72D65E-A7A3-446C-BD70-E74F935E1690}" type="presParOf" srcId="{0971E4BB-1035-4BC9-8791-24BB945CBA52}" destId="{A504A7F0-F644-42BA-A786-9053889BF9DC}" srcOrd="3" destOrd="0" presId="urn:microsoft.com/office/officeart/2005/8/layout/matrix1"/>
    <dgm:cxn modelId="{7A5EC86D-6B26-4F51-8D8B-8DEB9A247C27}" type="presParOf" srcId="{0971E4BB-1035-4BC9-8791-24BB945CBA52}" destId="{3E0D9B22-C372-43EB-AD1B-41C9C46CC629}" srcOrd="4" destOrd="0" presId="urn:microsoft.com/office/officeart/2005/8/layout/matrix1"/>
    <dgm:cxn modelId="{5F892461-6121-474D-B528-AD7890729CA7}" type="presParOf" srcId="{0971E4BB-1035-4BC9-8791-24BB945CBA52}" destId="{BA77E4D7-5C90-45B3-902D-D3D4A25223C0}" srcOrd="5" destOrd="0" presId="urn:microsoft.com/office/officeart/2005/8/layout/matrix1"/>
    <dgm:cxn modelId="{7F2FD641-8068-4798-9D6A-AE8B8F0EF34C}" type="presParOf" srcId="{0971E4BB-1035-4BC9-8791-24BB945CBA52}" destId="{6028999C-0C77-468A-89C0-AC48165CC5E5}" srcOrd="6" destOrd="0" presId="urn:microsoft.com/office/officeart/2005/8/layout/matrix1"/>
    <dgm:cxn modelId="{E36C2EF2-851A-4889-B5FE-BBA40345A281}" type="presParOf" srcId="{0971E4BB-1035-4BC9-8791-24BB945CBA52}" destId="{55B0243A-542A-4168-898F-070FFF861B7F}" srcOrd="7" destOrd="0" presId="urn:microsoft.com/office/officeart/2005/8/layout/matrix1"/>
    <dgm:cxn modelId="{07825898-47C9-4F26-8EE1-9D5AAF153928}" type="presParOf" srcId="{9E9B0602-2638-46AC-91F6-4051950C2F6B}" destId="{AED4D853-4DCE-40E1-AD4C-07C6C64A0E5C}" srcOrd="1" destOrd="0" presId="urn:microsoft.com/office/officeart/2005/8/layout/matrix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27DB93F-21C8-437D-8549-FF22BDA6F15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sv-SE"/>
        </a:p>
      </dgm:t>
    </dgm:pt>
    <dgm:pt modelId="{91EFFFA9-3F0D-4CA5-95BA-988ECA3DDDD3}">
      <dgm:prSet phldrT="[Text]" phldr="0" custT="1"/>
      <dgm:spPr>
        <a:solidFill>
          <a:srgbClr val="269EAD"/>
        </a:solidFill>
      </dgm:spPr>
      <dgm:t>
        <a:bodyPr/>
        <a:lstStyle/>
        <a:p>
          <a:r>
            <a:rPr lang="sv-SE" sz="1400" dirty="0"/>
            <a:t>Tränare</a:t>
          </a:r>
        </a:p>
      </dgm:t>
    </dgm:pt>
    <dgm:pt modelId="{55D5A5E0-B4F0-47A2-A849-DF997939509E}" type="parTrans" cxnId="{0BA86119-8E71-4779-B1D7-2FD02C58A2F4}">
      <dgm:prSet/>
      <dgm:spPr/>
      <dgm:t>
        <a:bodyPr/>
        <a:lstStyle/>
        <a:p>
          <a:endParaRPr lang="sv-SE"/>
        </a:p>
      </dgm:t>
    </dgm:pt>
    <dgm:pt modelId="{FAF1F50E-00ED-4093-A265-C367C43EE1F8}" type="sibTrans" cxnId="{0BA86119-8E71-4779-B1D7-2FD02C58A2F4}">
      <dgm:prSet/>
      <dgm:spPr/>
      <dgm:t>
        <a:bodyPr/>
        <a:lstStyle/>
        <a:p>
          <a:endParaRPr lang="sv-SE"/>
        </a:p>
      </dgm:t>
    </dgm:pt>
    <dgm:pt modelId="{DB8DE8AD-D607-4B74-8FCE-E76706DC016F}">
      <dgm:prSet phldrT="[Text]" custT="1"/>
      <dgm:spPr/>
      <dgm:t>
        <a:bodyPr/>
        <a:lstStyle/>
        <a:p>
          <a:r>
            <a:rPr lang="sv-SE" sz="1200" dirty="0"/>
            <a:t> Ansvarar för planering av träningar och matcher m.m.</a:t>
          </a:r>
        </a:p>
      </dgm:t>
    </dgm:pt>
    <dgm:pt modelId="{C021B11B-35EC-46CF-B8E2-A6746CEECFE4}" type="parTrans" cxnId="{8559F807-215D-4136-81AE-A3BCB19A8A93}">
      <dgm:prSet/>
      <dgm:spPr/>
      <dgm:t>
        <a:bodyPr/>
        <a:lstStyle/>
        <a:p>
          <a:endParaRPr lang="sv-SE"/>
        </a:p>
      </dgm:t>
    </dgm:pt>
    <dgm:pt modelId="{03B7DD10-73A2-4759-A8FD-D442D4C27A9F}" type="sibTrans" cxnId="{8559F807-215D-4136-81AE-A3BCB19A8A93}">
      <dgm:prSet/>
      <dgm:spPr/>
      <dgm:t>
        <a:bodyPr/>
        <a:lstStyle/>
        <a:p>
          <a:endParaRPr lang="sv-SE"/>
        </a:p>
      </dgm:t>
    </dgm:pt>
    <dgm:pt modelId="{CBD62121-B9CA-414C-B535-9B4E39E42941}">
      <dgm:prSet phldrT="[Text]" phldr="0" custT="1"/>
      <dgm:spPr>
        <a:solidFill>
          <a:srgbClr val="90C67B"/>
        </a:solidFill>
      </dgm:spPr>
      <dgm:t>
        <a:bodyPr/>
        <a:lstStyle/>
        <a:p>
          <a:r>
            <a:rPr lang="sv-SE" sz="1400" dirty="0"/>
            <a:t>Match &amp; Arena</a:t>
          </a:r>
        </a:p>
      </dgm:t>
    </dgm:pt>
    <dgm:pt modelId="{6100B010-E9E8-42A2-AC1D-A2F8042BDB39}" type="parTrans" cxnId="{D7DEF475-53AF-4909-A556-403BCC2ED2FC}">
      <dgm:prSet/>
      <dgm:spPr/>
      <dgm:t>
        <a:bodyPr/>
        <a:lstStyle/>
        <a:p>
          <a:endParaRPr lang="sv-SE"/>
        </a:p>
      </dgm:t>
    </dgm:pt>
    <dgm:pt modelId="{BFDF220A-DEC9-480E-9AAC-0EB3E919E7C6}" type="sibTrans" cxnId="{D7DEF475-53AF-4909-A556-403BCC2ED2FC}">
      <dgm:prSet/>
      <dgm:spPr/>
      <dgm:t>
        <a:bodyPr/>
        <a:lstStyle/>
        <a:p>
          <a:endParaRPr lang="sv-SE"/>
        </a:p>
      </dgm:t>
    </dgm:pt>
    <dgm:pt modelId="{CFC56F1D-C7E0-4452-A096-8945ECEB3EBE}">
      <dgm:prSet phldrT="[Text]" custT="1"/>
      <dgm:spPr/>
      <dgm:t>
        <a:bodyPr/>
        <a:lstStyle/>
        <a:p>
          <a:r>
            <a:rPr lang="sv-SE" sz="1000" dirty="0"/>
            <a:t> </a:t>
          </a:r>
          <a:r>
            <a:rPr lang="sv-SE" sz="1200" dirty="0"/>
            <a:t>Schemalägger arbetspass under arenavärdskapsvecka (fika &amp; städ) </a:t>
          </a:r>
          <a:r>
            <a:rPr lang="sv-SE" sz="1200" b="1" dirty="0"/>
            <a:t>OBS! </a:t>
          </a:r>
          <a:r>
            <a:rPr lang="sv-SE" sz="1200" b="1" dirty="0" err="1"/>
            <a:t>vXX</a:t>
          </a:r>
          <a:endParaRPr lang="sv-SE" sz="1200" b="1" dirty="0"/>
        </a:p>
      </dgm:t>
    </dgm:pt>
    <dgm:pt modelId="{B26B879C-49F8-46F2-9A97-A1D59A14D3F3}" type="parTrans" cxnId="{502D7275-6BA8-4D51-A159-FD753FF8C542}">
      <dgm:prSet/>
      <dgm:spPr/>
      <dgm:t>
        <a:bodyPr/>
        <a:lstStyle/>
        <a:p>
          <a:endParaRPr lang="sv-SE"/>
        </a:p>
      </dgm:t>
    </dgm:pt>
    <dgm:pt modelId="{24EDCE6E-8CA5-465A-82AD-CA21C4CB5107}" type="sibTrans" cxnId="{502D7275-6BA8-4D51-A159-FD753FF8C542}">
      <dgm:prSet/>
      <dgm:spPr/>
      <dgm:t>
        <a:bodyPr/>
        <a:lstStyle/>
        <a:p>
          <a:endParaRPr lang="sv-SE"/>
        </a:p>
      </dgm:t>
    </dgm:pt>
    <dgm:pt modelId="{3E454B34-60B7-4774-A405-64C36E6F90A7}">
      <dgm:prSet phldrT="[Text]" phldr="0" custT="1"/>
      <dgm:spPr>
        <a:solidFill>
          <a:srgbClr val="00B0F0"/>
        </a:solidFill>
      </dgm:spPr>
      <dgm:t>
        <a:bodyPr/>
        <a:lstStyle/>
        <a:p>
          <a:r>
            <a:rPr lang="sv-SE" sz="1400" dirty="0"/>
            <a:t>Trivsel</a:t>
          </a:r>
          <a:endParaRPr lang="sv-SE" sz="1200" dirty="0"/>
        </a:p>
      </dgm:t>
    </dgm:pt>
    <dgm:pt modelId="{1F1EE704-183C-4C43-ABA0-8F5C06847D4B}" type="parTrans" cxnId="{F7320382-5ACB-4814-BE01-113040081148}">
      <dgm:prSet/>
      <dgm:spPr/>
      <dgm:t>
        <a:bodyPr/>
        <a:lstStyle/>
        <a:p>
          <a:endParaRPr lang="sv-SE"/>
        </a:p>
      </dgm:t>
    </dgm:pt>
    <dgm:pt modelId="{3D78B1B3-4471-4AF5-927B-B38709B2196B}" type="sibTrans" cxnId="{F7320382-5ACB-4814-BE01-113040081148}">
      <dgm:prSet/>
      <dgm:spPr/>
      <dgm:t>
        <a:bodyPr/>
        <a:lstStyle/>
        <a:p>
          <a:endParaRPr lang="sv-SE"/>
        </a:p>
      </dgm:t>
    </dgm:pt>
    <dgm:pt modelId="{52DE58A2-782C-46C5-9595-8B95E9FC39F6}">
      <dgm:prSet phldrT="[Text]" phldr="0" custT="1"/>
      <dgm:spPr>
        <a:solidFill>
          <a:srgbClr val="E99860"/>
        </a:solidFill>
      </dgm:spPr>
      <dgm:t>
        <a:bodyPr/>
        <a:lstStyle/>
        <a:p>
          <a:r>
            <a:rPr lang="sv-SE" sz="1400" dirty="0"/>
            <a:t>Sektion</a:t>
          </a:r>
        </a:p>
      </dgm:t>
    </dgm:pt>
    <dgm:pt modelId="{D494AE42-DD67-4979-9203-08DFEB5B15DE}" type="parTrans" cxnId="{339368CE-98BF-4B0E-B11A-88E7BF8F88E1}">
      <dgm:prSet/>
      <dgm:spPr/>
      <dgm:t>
        <a:bodyPr/>
        <a:lstStyle/>
        <a:p>
          <a:endParaRPr lang="sv-SE"/>
        </a:p>
      </dgm:t>
    </dgm:pt>
    <dgm:pt modelId="{A67002FF-B3D2-41B8-B425-AAF6CEAAF7E6}" type="sibTrans" cxnId="{339368CE-98BF-4B0E-B11A-88E7BF8F88E1}">
      <dgm:prSet/>
      <dgm:spPr/>
      <dgm:t>
        <a:bodyPr/>
        <a:lstStyle/>
        <a:p>
          <a:endParaRPr lang="sv-SE"/>
        </a:p>
      </dgm:t>
    </dgm:pt>
    <dgm:pt modelId="{A8C94584-8AF4-434D-938F-482AB39D1592}">
      <dgm:prSet phldrT="[Text]" phldr="0" custT="1"/>
      <dgm:spPr/>
      <dgm:t>
        <a:bodyPr/>
        <a:lstStyle/>
        <a:p>
          <a:pPr>
            <a:buFont typeface="Arial" panose="020B0604020202020204" pitchFamily="34" charset="0"/>
            <a:buChar char="•"/>
          </a:pPr>
          <a:r>
            <a:rPr lang="sv-SE" sz="1200" dirty="0"/>
            <a:t> Organiserar försäljningar</a:t>
          </a:r>
        </a:p>
      </dgm:t>
    </dgm:pt>
    <dgm:pt modelId="{12AC9006-40BE-4EE3-AB5C-0CE2621ACC05}" type="parTrans" cxnId="{7F28DF39-BC72-4E3C-8C66-ED71ECB69948}">
      <dgm:prSet/>
      <dgm:spPr/>
      <dgm:t>
        <a:bodyPr/>
        <a:lstStyle/>
        <a:p>
          <a:endParaRPr lang="sv-SE"/>
        </a:p>
      </dgm:t>
    </dgm:pt>
    <dgm:pt modelId="{8AE68134-A0E1-4714-8A38-4082A36F0DB4}" type="sibTrans" cxnId="{7F28DF39-BC72-4E3C-8C66-ED71ECB69948}">
      <dgm:prSet/>
      <dgm:spPr/>
      <dgm:t>
        <a:bodyPr/>
        <a:lstStyle/>
        <a:p>
          <a:endParaRPr lang="sv-SE"/>
        </a:p>
      </dgm:t>
    </dgm:pt>
    <dgm:pt modelId="{27784CF3-BCC4-4A34-908E-6EAA53F86190}">
      <dgm:prSet custT="1"/>
      <dgm:spPr/>
      <dgm:t>
        <a:bodyPr/>
        <a:lstStyle/>
        <a:p>
          <a:r>
            <a:rPr lang="sv-SE" sz="1200" dirty="0"/>
            <a:t> Kallelser/utskick och logistik kring laget</a:t>
          </a:r>
        </a:p>
      </dgm:t>
    </dgm:pt>
    <dgm:pt modelId="{0243930F-ECFD-4464-B6BE-683B77716DA7}" type="parTrans" cxnId="{84CE9A37-940E-4D48-9F20-0C8E80E76642}">
      <dgm:prSet/>
      <dgm:spPr/>
      <dgm:t>
        <a:bodyPr/>
        <a:lstStyle/>
        <a:p>
          <a:endParaRPr lang="sv-SE"/>
        </a:p>
      </dgm:t>
    </dgm:pt>
    <dgm:pt modelId="{B131E992-5C79-4EE8-BA23-B075543C536D}" type="sibTrans" cxnId="{84CE9A37-940E-4D48-9F20-0C8E80E76642}">
      <dgm:prSet/>
      <dgm:spPr/>
      <dgm:t>
        <a:bodyPr/>
        <a:lstStyle/>
        <a:p>
          <a:endParaRPr lang="sv-SE"/>
        </a:p>
      </dgm:t>
    </dgm:pt>
    <dgm:pt modelId="{BE535BAA-1C6B-4D37-AACA-DA25395CD984}">
      <dgm:prSet phldrT="[Text]" phldr="0" custT="1"/>
      <dgm:spPr/>
      <dgm:t>
        <a:bodyPr/>
        <a:lstStyle/>
        <a:p>
          <a:pPr>
            <a:buFont typeface="Arial" panose="020B0604020202020204" pitchFamily="34" charset="0"/>
            <a:buChar char="•"/>
          </a:pPr>
          <a:r>
            <a:rPr lang="sv-SE" sz="1200" dirty="0"/>
            <a:t> Lagkassör registrerar transaktioner i </a:t>
          </a:r>
          <a:r>
            <a:rPr lang="sv-SE" sz="1200" dirty="0" err="1"/>
            <a:t>SportAdmin</a:t>
          </a:r>
          <a:endParaRPr lang="sv-SE" sz="1200" dirty="0"/>
        </a:p>
      </dgm:t>
    </dgm:pt>
    <dgm:pt modelId="{0DF866EB-7EF4-44DA-B46D-08140D7DB559}" type="parTrans" cxnId="{C19E199E-DB1B-4AD1-9B0A-07E5DFD3B338}">
      <dgm:prSet/>
      <dgm:spPr/>
      <dgm:t>
        <a:bodyPr/>
        <a:lstStyle/>
        <a:p>
          <a:endParaRPr lang="sv-SE"/>
        </a:p>
      </dgm:t>
    </dgm:pt>
    <dgm:pt modelId="{F3DB5FC2-B563-4555-A2BF-3EA5B8E188B4}" type="sibTrans" cxnId="{C19E199E-DB1B-4AD1-9B0A-07E5DFD3B338}">
      <dgm:prSet/>
      <dgm:spPr/>
      <dgm:t>
        <a:bodyPr/>
        <a:lstStyle/>
        <a:p>
          <a:endParaRPr lang="sv-SE"/>
        </a:p>
      </dgm:t>
    </dgm:pt>
    <dgm:pt modelId="{5608FCE2-48A0-482E-95C1-B16B1F763CF9}">
      <dgm:prSet phldrT="[Text]" custT="1"/>
      <dgm:spPr/>
      <dgm:t>
        <a:bodyPr/>
        <a:lstStyle/>
        <a:p>
          <a:pPr>
            <a:buFont typeface="Arial" panose="020B0604020202020204" pitchFamily="34" charset="0"/>
            <a:buChar char="•"/>
          </a:pPr>
          <a:r>
            <a:rPr lang="sv-SE" sz="1200" dirty="0"/>
            <a:t> Säkerställer att det finns matchvärd vid hemmamatcher</a:t>
          </a:r>
        </a:p>
      </dgm:t>
    </dgm:pt>
    <dgm:pt modelId="{82B0AF01-C53B-4ECD-91B8-FBC59F1D27F4}" type="parTrans" cxnId="{DD440877-BB43-4D95-8B95-CA77E001BFB9}">
      <dgm:prSet/>
      <dgm:spPr/>
      <dgm:t>
        <a:bodyPr/>
        <a:lstStyle/>
        <a:p>
          <a:endParaRPr lang="sv-SE"/>
        </a:p>
      </dgm:t>
    </dgm:pt>
    <dgm:pt modelId="{0ECA7AA4-6606-4097-8C12-27B2C7910838}" type="sibTrans" cxnId="{DD440877-BB43-4D95-8B95-CA77E001BFB9}">
      <dgm:prSet/>
      <dgm:spPr/>
      <dgm:t>
        <a:bodyPr/>
        <a:lstStyle/>
        <a:p>
          <a:endParaRPr lang="sv-SE"/>
        </a:p>
      </dgm:t>
    </dgm:pt>
    <dgm:pt modelId="{5E984123-1EA4-4F94-92FA-8FC7B1BAF42E}">
      <dgm:prSet phldrT="[Text]" phldr="0" custT="1"/>
      <dgm:spPr>
        <a:solidFill>
          <a:srgbClr val="E8A9F5"/>
        </a:solidFill>
      </dgm:spPr>
      <dgm:t>
        <a:bodyPr/>
        <a:lstStyle/>
        <a:p>
          <a:r>
            <a:rPr lang="sv-SE" sz="1400" dirty="0"/>
            <a:t>Ekonomi</a:t>
          </a:r>
        </a:p>
      </dgm:t>
    </dgm:pt>
    <dgm:pt modelId="{C6D8918C-9D9C-4CEF-9E76-55FE9C7D957C}" type="parTrans" cxnId="{B94C8719-74BA-4F06-AC12-07FFCE5AD288}">
      <dgm:prSet/>
      <dgm:spPr/>
      <dgm:t>
        <a:bodyPr/>
        <a:lstStyle/>
        <a:p>
          <a:endParaRPr lang="sv-SE"/>
        </a:p>
      </dgm:t>
    </dgm:pt>
    <dgm:pt modelId="{787F3C99-E9A7-432A-AAA7-77C8BA0C05D5}" type="sibTrans" cxnId="{B94C8719-74BA-4F06-AC12-07FFCE5AD288}">
      <dgm:prSet/>
      <dgm:spPr/>
      <dgm:t>
        <a:bodyPr/>
        <a:lstStyle/>
        <a:p>
          <a:endParaRPr lang="sv-SE"/>
        </a:p>
      </dgm:t>
    </dgm:pt>
    <dgm:pt modelId="{323C9EEB-44C4-419F-B774-9A729B121ACE}">
      <dgm:prSet phldrT="[Text]" phldr="0" custT="1"/>
      <dgm:spPr/>
      <dgm:t>
        <a:bodyPr/>
        <a:lstStyle/>
        <a:p>
          <a:r>
            <a:rPr lang="sv-SE" sz="1200" dirty="0"/>
            <a:t> Hitta på och organisera trivselaktiviteter för laget vid sidan om innebandyn</a:t>
          </a:r>
          <a:endParaRPr lang="sv-SE" sz="1100" dirty="0"/>
        </a:p>
      </dgm:t>
    </dgm:pt>
    <dgm:pt modelId="{2005B4DC-8FDC-4FAA-94BA-EAC607257397}" type="parTrans" cxnId="{90588242-005A-4AA9-8D97-62F90275661F}">
      <dgm:prSet/>
      <dgm:spPr/>
      <dgm:t>
        <a:bodyPr/>
        <a:lstStyle/>
        <a:p>
          <a:endParaRPr lang="sv-SE"/>
        </a:p>
      </dgm:t>
    </dgm:pt>
    <dgm:pt modelId="{BE8F9CB2-168A-4E6D-9D10-42ABD1A0404C}" type="sibTrans" cxnId="{90588242-005A-4AA9-8D97-62F90275661F}">
      <dgm:prSet/>
      <dgm:spPr/>
      <dgm:t>
        <a:bodyPr/>
        <a:lstStyle/>
        <a:p>
          <a:endParaRPr lang="sv-SE"/>
        </a:p>
      </dgm:t>
    </dgm:pt>
    <dgm:pt modelId="{4FAA93EE-E319-4ECA-BE3E-F96788CD7A8A}">
      <dgm:prSet phldrT="[Text]" phldr="0" custT="1"/>
      <dgm:spPr/>
      <dgm:t>
        <a:bodyPr/>
        <a:lstStyle/>
        <a:p>
          <a:r>
            <a:rPr lang="sv-SE" sz="1100" dirty="0"/>
            <a:t> </a:t>
          </a:r>
          <a:r>
            <a:rPr lang="sv-SE" sz="1200" dirty="0"/>
            <a:t>Representerar laget vid fotbollssektionsmöten och sprider information vidare till laget</a:t>
          </a:r>
        </a:p>
      </dgm:t>
    </dgm:pt>
    <dgm:pt modelId="{939DFCC0-C0AA-4E1C-820E-F6589B7DB3D4}" type="parTrans" cxnId="{87D866E7-A5F7-4B8D-B0D5-95E43699EA35}">
      <dgm:prSet/>
      <dgm:spPr/>
      <dgm:t>
        <a:bodyPr/>
        <a:lstStyle/>
        <a:p>
          <a:endParaRPr lang="sv-SE"/>
        </a:p>
      </dgm:t>
    </dgm:pt>
    <dgm:pt modelId="{08F1A658-5AB9-4322-AEAA-47B3D836070D}" type="sibTrans" cxnId="{87D866E7-A5F7-4B8D-B0D5-95E43699EA35}">
      <dgm:prSet/>
      <dgm:spPr/>
      <dgm:t>
        <a:bodyPr/>
        <a:lstStyle/>
        <a:p>
          <a:endParaRPr lang="sv-SE"/>
        </a:p>
      </dgm:t>
    </dgm:pt>
    <dgm:pt modelId="{D370AAB8-DD9E-41C6-AE72-22BF19D879A5}">
      <dgm:prSet phldrT="[Text]" custT="1"/>
      <dgm:spPr/>
      <dgm:t>
        <a:bodyPr/>
        <a:lstStyle/>
        <a:p>
          <a:r>
            <a:rPr lang="sv-SE" sz="1200" dirty="0"/>
            <a:t> Domare till hemmamatcher</a:t>
          </a:r>
        </a:p>
      </dgm:t>
    </dgm:pt>
    <dgm:pt modelId="{5CC8F705-7023-4C83-8082-BE891F12A85E}" type="parTrans" cxnId="{BE32E4C6-A786-4F92-95AE-BA6316F9BF52}">
      <dgm:prSet/>
      <dgm:spPr/>
      <dgm:t>
        <a:bodyPr/>
        <a:lstStyle/>
        <a:p>
          <a:endParaRPr lang="sv-SE"/>
        </a:p>
      </dgm:t>
    </dgm:pt>
    <dgm:pt modelId="{F402F8B1-ACE5-4D8C-B290-A73C454B8856}" type="sibTrans" cxnId="{BE32E4C6-A786-4F92-95AE-BA6316F9BF52}">
      <dgm:prSet/>
      <dgm:spPr/>
      <dgm:t>
        <a:bodyPr/>
        <a:lstStyle/>
        <a:p>
          <a:endParaRPr lang="sv-SE"/>
        </a:p>
      </dgm:t>
    </dgm:pt>
    <dgm:pt modelId="{41586203-881C-4BB5-8198-C03748F54E21}">
      <dgm:prSet phldrT="[Text]" custT="1"/>
      <dgm:spPr/>
      <dgm:t>
        <a:bodyPr/>
        <a:lstStyle/>
        <a:p>
          <a:pPr>
            <a:buFont typeface="Arial" panose="020B0604020202020204" pitchFamily="34" charset="0"/>
            <a:buChar char="•"/>
          </a:pPr>
          <a:r>
            <a:rPr lang="sv-SE" sz="1200" dirty="0"/>
            <a:t> Planerar och fördelar vilka som sitter i sekretariatet vid hemmamatcher</a:t>
          </a:r>
        </a:p>
      </dgm:t>
    </dgm:pt>
    <dgm:pt modelId="{C620A7E8-5AEE-467E-A69C-9485E3E29CF8}" type="parTrans" cxnId="{C8D133BE-C1FF-4B42-94C2-CAFC268E0D51}">
      <dgm:prSet/>
      <dgm:spPr/>
      <dgm:t>
        <a:bodyPr/>
        <a:lstStyle/>
        <a:p>
          <a:endParaRPr lang="sv-SE"/>
        </a:p>
      </dgm:t>
    </dgm:pt>
    <dgm:pt modelId="{848DAE0C-9ECD-40EA-9060-4955284BC17C}" type="sibTrans" cxnId="{C8D133BE-C1FF-4B42-94C2-CAFC268E0D51}">
      <dgm:prSet/>
      <dgm:spPr/>
      <dgm:t>
        <a:bodyPr/>
        <a:lstStyle/>
        <a:p>
          <a:endParaRPr lang="sv-SE"/>
        </a:p>
      </dgm:t>
    </dgm:pt>
    <dgm:pt modelId="{59FC7DD6-D9CA-4A8B-B576-3860CBBE4A9A}" type="pres">
      <dgm:prSet presAssocID="{327DB93F-21C8-437D-8549-FF22BDA6F15F}" presName="linear" presStyleCnt="0">
        <dgm:presLayoutVars>
          <dgm:animLvl val="lvl"/>
          <dgm:resizeHandles val="exact"/>
        </dgm:presLayoutVars>
      </dgm:prSet>
      <dgm:spPr/>
    </dgm:pt>
    <dgm:pt modelId="{4B74B9E0-CD03-49E8-8A56-99D98687D8F0}" type="pres">
      <dgm:prSet presAssocID="{91EFFFA9-3F0D-4CA5-95BA-988ECA3DDDD3}" presName="parentText" presStyleLbl="node1" presStyleIdx="0" presStyleCnt="5" custScaleY="69231">
        <dgm:presLayoutVars>
          <dgm:chMax val="0"/>
          <dgm:bulletEnabled val="1"/>
        </dgm:presLayoutVars>
      </dgm:prSet>
      <dgm:spPr/>
    </dgm:pt>
    <dgm:pt modelId="{FF6EC912-3032-40CB-A57A-B48958EE3273}" type="pres">
      <dgm:prSet presAssocID="{91EFFFA9-3F0D-4CA5-95BA-988ECA3DDDD3}" presName="childText" presStyleLbl="revTx" presStyleIdx="0" presStyleCnt="5">
        <dgm:presLayoutVars>
          <dgm:bulletEnabled val="1"/>
        </dgm:presLayoutVars>
      </dgm:prSet>
      <dgm:spPr/>
    </dgm:pt>
    <dgm:pt modelId="{7695AC81-1226-448A-9509-829296A17519}" type="pres">
      <dgm:prSet presAssocID="{CBD62121-B9CA-414C-B535-9B4E39E42941}" presName="parentText" presStyleLbl="node1" presStyleIdx="1" presStyleCnt="5" custScaleY="66568">
        <dgm:presLayoutVars>
          <dgm:chMax val="0"/>
          <dgm:bulletEnabled val="1"/>
        </dgm:presLayoutVars>
      </dgm:prSet>
      <dgm:spPr/>
    </dgm:pt>
    <dgm:pt modelId="{2569BC5A-E68B-41F1-843E-AEE9C472B977}" type="pres">
      <dgm:prSet presAssocID="{CBD62121-B9CA-414C-B535-9B4E39E42941}" presName="childText" presStyleLbl="revTx" presStyleIdx="1" presStyleCnt="5">
        <dgm:presLayoutVars>
          <dgm:bulletEnabled val="1"/>
        </dgm:presLayoutVars>
      </dgm:prSet>
      <dgm:spPr/>
    </dgm:pt>
    <dgm:pt modelId="{AF41A78B-5226-4A27-84A8-8CEF16069B2F}" type="pres">
      <dgm:prSet presAssocID="{3E454B34-60B7-4774-A405-64C36E6F90A7}" presName="parentText" presStyleLbl="node1" presStyleIdx="2" presStyleCnt="5" custScaleY="61813">
        <dgm:presLayoutVars>
          <dgm:chMax val="0"/>
          <dgm:bulletEnabled val="1"/>
        </dgm:presLayoutVars>
      </dgm:prSet>
      <dgm:spPr/>
    </dgm:pt>
    <dgm:pt modelId="{F8313DDD-61A7-48F0-9DF4-24888CA31AC3}" type="pres">
      <dgm:prSet presAssocID="{3E454B34-60B7-4774-A405-64C36E6F90A7}" presName="childText" presStyleLbl="revTx" presStyleIdx="2" presStyleCnt="5">
        <dgm:presLayoutVars>
          <dgm:bulletEnabled val="1"/>
        </dgm:presLayoutVars>
      </dgm:prSet>
      <dgm:spPr/>
    </dgm:pt>
    <dgm:pt modelId="{C3585A06-9DF4-47D7-9F30-6FE30282353F}" type="pres">
      <dgm:prSet presAssocID="{5E984123-1EA4-4F94-92FA-8FC7B1BAF42E}" presName="parentText" presStyleLbl="node1" presStyleIdx="3" presStyleCnt="5" custScaleY="59682">
        <dgm:presLayoutVars>
          <dgm:chMax val="0"/>
          <dgm:bulletEnabled val="1"/>
        </dgm:presLayoutVars>
      </dgm:prSet>
      <dgm:spPr/>
    </dgm:pt>
    <dgm:pt modelId="{2ED6824E-8316-4840-8E4B-95BB3AFEA04E}" type="pres">
      <dgm:prSet presAssocID="{5E984123-1EA4-4F94-92FA-8FC7B1BAF42E}" presName="childText" presStyleLbl="revTx" presStyleIdx="3" presStyleCnt="5">
        <dgm:presLayoutVars>
          <dgm:bulletEnabled val="1"/>
        </dgm:presLayoutVars>
      </dgm:prSet>
      <dgm:spPr/>
    </dgm:pt>
    <dgm:pt modelId="{B3AA6126-AD36-4453-BCC9-6AA6E1A713BB}" type="pres">
      <dgm:prSet presAssocID="{52DE58A2-782C-46C5-9595-8B95E9FC39F6}" presName="parentText" presStyleLbl="node1" presStyleIdx="4" presStyleCnt="5" custScaleY="55831" custLinFactNeighborY="3503">
        <dgm:presLayoutVars>
          <dgm:chMax val="0"/>
          <dgm:bulletEnabled val="1"/>
        </dgm:presLayoutVars>
      </dgm:prSet>
      <dgm:spPr/>
    </dgm:pt>
    <dgm:pt modelId="{63C69E13-311D-43F8-90DD-04CEE4A3F94C}" type="pres">
      <dgm:prSet presAssocID="{52DE58A2-782C-46C5-9595-8B95E9FC39F6}" presName="childText" presStyleLbl="revTx" presStyleIdx="4" presStyleCnt="5">
        <dgm:presLayoutVars>
          <dgm:bulletEnabled val="1"/>
        </dgm:presLayoutVars>
      </dgm:prSet>
      <dgm:spPr/>
    </dgm:pt>
  </dgm:ptLst>
  <dgm:cxnLst>
    <dgm:cxn modelId="{48DAAC05-6C60-4A7C-80E5-2C97D6ED5A51}" type="presOf" srcId="{5608FCE2-48A0-482E-95C1-B16B1F763CF9}" destId="{2569BC5A-E68B-41F1-843E-AEE9C472B977}" srcOrd="0" destOrd="1" presId="urn:microsoft.com/office/officeart/2005/8/layout/vList2"/>
    <dgm:cxn modelId="{8559F807-215D-4136-81AE-A3BCB19A8A93}" srcId="{91EFFFA9-3F0D-4CA5-95BA-988ECA3DDDD3}" destId="{DB8DE8AD-D607-4B74-8FCE-E76706DC016F}" srcOrd="0" destOrd="0" parTransId="{C021B11B-35EC-46CF-B8E2-A6746CEECFE4}" sibTransId="{03B7DD10-73A2-4759-A8FD-D442D4C27A9F}"/>
    <dgm:cxn modelId="{EED68D16-C3B5-4980-9D39-1F7685521BB1}" type="presOf" srcId="{3E454B34-60B7-4774-A405-64C36E6F90A7}" destId="{AF41A78B-5226-4A27-84A8-8CEF16069B2F}" srcOrd="0" destOrd="0" presId="urn:microsoft.com/office/officeart/2005/8/layout/vList2"/>
    <dgm:cxn modelId="{0BA86119-8E71-4779-B1D7-2FD02C58A2F4}" srcId="{327DB93F-21C8-437D-8549-FF22BDA6F15F}" destId="{91EFFFA9-3F0D-4CA5-95BA-988ECA3DDDD3}" srcOrd="0" destOrd="0" parTransId="{55D5A5E0-B4F0-47A2-A849-DF997939509E}" sibTransId="{FAF1F50E-00ED-4093-A265-C367C43EE1F8}"/>
    <dgm:cxn modelId="{B94C8719-74BA-4F06-AC12-07FFCE5AD288}" srcId="{327DB93F-21C8-437D-8549-FF22BDA6F15F}" destId="{5E984123-1EA4-4F94-92FA-8FC7B1BAF42E}" srcOrd="3" destOrd="0" parTransId="{C6D8918C-9D9C-4CEF-9E76-55FE9C7D957C}" sibTransId="{787F3C99-E9A7-432A-AAA7-77C8BA0C05D5}"/>
    <dgm:cxn modelId="{CCA6862B-010E-4AB4-A0E3-43A4D7E6247F}" type="presOf" srcId="{4FAA93EE-E319-4ECA-BE3E-F96788CD7A8A}" destId="{63C69E13-311D-43F8-90DD-04CEE4A3F94C}" srcOrd="0" destOrd="0" presId="urn:microsoft.com/office/officeart/2005/8/layout/vList2"/>
    <dgm:cxn modelId="{8D266D36-7A6C-4478-BE65-211FFB324DCB}" type="presOf" srcId="{91EFFFA9-3F0D-4CA5-95BA-988ECA3DDDD3}" destId="{4B74B9E0-CD03-49E8-8A56-99D98687D8F0}" srcOrd="0" destOrd="0" presId="urn:microsoft.com/office/officeart/2005/8/layout/vList2"/>
    <dgm:cxn modelId="{84CE9A37-940E-4D48-9F20-0C8E80E76642}" srcId="{91EFFFA9-3F0D-4CA5-95BA-988ECA3DDDD3}" destId="{27784CF3-BCC4-4A34-908E-6EAA53F86190}" srcOrd="2" destOrd="0" parTransId="{0243930F-ECFD-4464-B6BE-683B77716DA7}" sibTransId="{B131E992-5C79-4EE8-BA23-B075543C536D}"/>
    <dgm:cxn modelId="{7F28DF39-BC72-4E3C-8C66-ED71ECB69948}" srcId="{5E984123-1EA4-4F94-92FA-8FC7B1BAF42E}" destId="{A8C94584-8AF4-434D-938F-482AB39D1592}" srcOrd="0" destOrd="0" parTransId="{12AC9006-40BE-4EE3-AB5C-0CE2621ACC05}" sibTransId="{8AE68134-A0E1-4714-8A38-4082A36F0DB4}"/>
    <dgm:cxn modelId="{90588242-005A-4AA9-8D97-62F90275661F}" srcId="{3E454B34-60B7-4774-A405-64C36E6F90A7}" destId="{323C9EEB-44C4-419F-B774-9A729B121ACE}" srcOrd="0" destOrd="0" parTransId="{2005B4DC-8FDC-4FAA-94BA-EAC607257397}" sibTransId="{BE8F9CB2-168A-4E6D-9D10-42ABD1A0404C}"/>
    <dgm:cxn modelId="{502D7275-6BA8-4D51-A159-FD753FF8C542}" srcId="{CBD62121-B9CA-414C-B535-9B4E39E42941}" destId="{CFC56F1D-C7E0-4452-A096-8945ECEB3EBE}" srcOrd="0" destOrd="0" parTransId="{B26B879C-49F8-46F2-9A97-A1D59A14D3F3}" sibTransId="{24EDCE6E-8CA5-465A-82AD-CA21C4CB5107}"/>
    <dgm:cxn modelId="{D7DEF475-53AF-4909-A556-403BCC2ED2FC}" srcId="{327DB93F-21C8-437D-8549-FF22BDA6F15F}" destId="{CBD62121-B9CA-414C-B535-9B4E39E42941}" srcOrd="1" destOrd="0" parTransId="{6100B010-E9E8-42A2-AC1D-A2F8042BDB39}" sibTransId="{BFDF220A-DEC9-480E-9AAC-0EB3E919E7C6}"/>
    <dgm:cxn modelId="{DD440877-BB43-4D95-8B95-CA77E001BFB9}" srcId="{CBD62121-B9CA-414C-B535-9B4E39E42941}" destId="{5608FCE2-48A0-482E-95C1-B16B1F763CF9}" srcOrd="1" destOrd="0" parTransId="{82B0AF01-C53B-4ECD-91B8-FBC59F1D27F4}" sibTransId="{0ECA7AA4-6606-4097-8C12-27B2C7910838}"/>
    <dgm:cxn modelId="{3F0DCF79-2544-4D7C-AD55-2CA208E30713}" type="presOf" srcId="{CFC56F1D-C7E0-4452-A096-8945ECEB3EBE}" destId="{2569BC5A-E68B-41F1-843E-AEE9C472B977}" srcOrd="0" destOrd="0" presId="urn:microsoft.com/office/officeart/2005/8/layout/vList2"/>
    <dgm:cxn modelId="{F7320382-5ACB-4814-BE01-113040081148}" srcId="{327DB93F-21C8-437D-8549-FF22BDA6F15F}" destId="{3E454B34-60B7-4774-A405-64C36E6F90A7}" srcOrd="2" destOrd="0" parTransId="{1F1EE704-183C-4C43-ABA0-8F5C06847D4B}" sibTransId="{3D78B1B3-4471-4AF5-927B-B38709B2196B}"/>
    <dgm:cxn modelId="{5A936890-4B49-49DB-AF99-BCCA8FB54A58}" type="presOf" srcId="{41586203-881C-4BB5-8198-C03748F54E21}" destId="{2569BC5A-E68B-41F1-843E-AEE9C472B977}" srcOrd="0" destOrd="2" presId="urn:microsoft.com/office/officeart/2005/8/layout/vList2"/>
    <dgm:cxn modelId="{DC796797-105D-4B42-9F20-BE2580BAFCF2}" type="presOf" srcId="{327DB93F-21C8-437D-8549-FF22BDA6F15F}" destId="{59FC7DD6-D9CA-4A8B-B576-3860CBBE4A9A}" srcOrd="0" destOrd="0" presId="urn:microsoft.com/office/officeart/2005/8/layout/vList2"/>
    <dgm:cxn modelId="{33451B9D-3A3F-4FA8-B289-A6249002E579}" type="presOf" srcId="{5E984123-1EA4-4F94-92FA-8FC7B1BAF42E}" destId="{C3585A06-9DF4-47D7-9F30-6FE30282353F}" srcOrd="0" destOrd="0" presId="urn:microsoft.com/office/officeart/2005/8/layout/vList2"/>
    <dgm:cxn modelId="{C19E199E-DB1B-4AD1-9B0A-07E5DFD3B338}" srcId="{5E984123-1EA4-4F94-92FA-8FC7B1BAF42E}" destId="{BE535BAA-1C6B-4D37-AACA-DA25395CD984}" srcOrd="1" destOrd="0" parTransId="{0DF866EB-7EF4-44DA-B46D-08140D7DB559}" sibTransId="{F3DB5FC2-B563-4555-A2BF-3EA5B8E188B4}"/>
    <dgm:cxn modelId="{D6EECDA3-893F-4C80-A147-E2C1FE20E34C}" type="presOf" srcId="{BE535BAA-1C6B-4D37-AACA-DA25395CD984}" destId="{2ED6824E-8316-4840-8E4B-95BB3AFEA04E}" srcOrd="0" destOrd="1" presId="urn:microsoft.com/office/officeart/2005/8/layout/vList2"/>
    <dgm:cxn modelId="{6979E5A5-D35A-4E3E-97D0-64EEEB486417}" type="presOf" srcId="{CBD62121-B9CA-414C-B535-9B4E39E42941}" destId="{7695AC81-1226-448A-9509-829296A17519}" srcOrd="0" destOrd="0" presId="urn:microsoft.com/office/officeart/2005/8/layout/vList2"/>
    <dgm:cxn modelId="{C8D133BE-C1FF-4B42-94C2-CAFC268E0D51}" srcId="{CBD62121-B9CA-414C-B535-9B4E39E42941}" destId="{41586203-881C-4BB5-8198-C03748F54E21}" srcOrd="2" destOrd="0" parTransId="{C620A7E8-5AEE-467E-A69C-9485E3E29CF8}" sibTransId="{848DAE0C-9ECD-40EA-9060-4955284BC17C}"/>
    <dgm:cxn modelId="{B85397C1-CA27-4416-9883-1911C7E521C0}" type="presOf" srcId="{D370AAB8-DD9E-41C6-AE72-22BF19D879A5}" destId="{FF6EC912-3032-40CB-A57A-B48958EE3273}" srcOrd="0" destOrd="1" presId="urn:microsoft.com/office/officeart/2005/8/layout/vList2"/>
    <dgm:cxn modelId="{BE32E4C6-A786-4F92-95AE-BA6316F9BF52}" srcId="{91EFFFA9-3F0D-4CA5-95BA-988ECA3DDDD3}" destId="{D370AAB8-DD9E-41C6-AE72-22BF19D879A5}" srcOrd="1" destOrd="0" parTransId="{5CC8F705-7023-4C83-8082-BE891F12A85E}" sibTransId="{F402F8B1-ACE5-4D8C-B290-A73C454B8856}"/>
    <dgm:cxn modelId="{B5DEEFCA-95EC-4EB7-8C73-7F85F7A4AFFD}" type="presOf" srcId="{DB8DE8AD-D607-4B74-8FCE-E76706DC016F}" destId="{FF6EC912-3032-40CB-A57A-B48958EE3273}" srcOrd="0" destOrd="0" presId="urn:microsoft.com/office/officeart/2005/8/layout/vList2"/>
    <dgm:cxn modelId="{339368CE-98BF-4B0E-B11A-88E7BF8F88E1}" srcId="{327DB93F-21C8-437D-8549-FF22BDA6F15F}" destId="{52DE58A2-782C-46C5-9595-8B95E9FC39F6}" srcOrd="4" destOrd="0" parTransId="{D494AE42-DD67-4979-9203-08DFEB5B15DE}" sibTransId="{A67002FF-B3D2-41B8-B425-AAF6CEAAF7E6}"/>
    <dgm:cxn modelId="{0A78FEE3-5076-47D6-9F0A-CE713299F2F7}" type="presOf" srcId="{52DE58A2-782C-46C5-9595-8B95E9FC39F6}" destId="{B3AA6126-AD36-4453-BCC9-6AA6E1A713BB}" srcOrd="0" destOrd="0" presId="urn:microsoft.com/office/officeart/2005/8/layout/vList2"/>
    <dgm:cxn modelId="{87D866E7-A5F7-4B8D-B0D5-95E43699EA35}" srcId="{52DE58A2-782C-46C5-9595-8B95E9FC39F6}" destId="{4FAA93EE-E319-4ECA-BE3E-F96788CD7A8A}" srcOrd="0" destOrd="0" parTransId="{939DFCC0-C0AA-4E1C-820E-F6589B7DB3D4}" sibTransId="{08F1A658-5AB9-4322-AEAA-47B3D836070D}"/>
    <dgm:cxn modelId="{2214D5EE-09EB-4CB6-90EE-650DA3AFF61D}" type="presOf" srcId="{323C9EEB-44C4-419F-B774-9A729B121ACE}" destId="{F8313DDD-61A7-48F0-9DF4-24888CA31AC3}" srcOrd="0" destOrd="0" presId="urn:microsoft.com/office/officeart/2005/8/layout/vList2"/>
    <dgm:cxn modelId="{3E6399F6-EFEC-4FC2-952A-A526F5BDBAA7}" type="presOf" srcId="{27784CF3-BCC4-4A34-908E-6EAA53F86190}" destId="{FF6EC912-3032-40CB-A57A-B48958EE3273}" srcOrd="0" destOrd="2" presId="urn:microsoft.com/office/officeart/2005/8/layout/vList2"/>
    <dgm:cxn modelId="{B80C24F9-AFF2-4D25-80A9-0CFC79E49CB0}" type="presOf" srcId="{A8C94584-8AF4-434D-938F-482AB39D1592}" destId="{2ED6824E-8316-4840-8E4B-95BB3AFEA04E}" srcOrd="0" destOrd="0" presId="urn:microsoft.com/office/officeart/2005/8/layout/vList2"/>
    <dgm:cxn modelId="{D27C5E83-C270-4C0F-AF18-CC5F77352FA1}" type="presParOf" srcId="{59FC7DD6-D9CA-4A8B-B576-3860CBBE4A9A}" destId="{4B74B9E0-CD03-49E8-8A56-99D98687D8F0}" srcOrd="0" destOrd="0" presId="urn:microsoft.com/office/officeart/2005/8/layout/vList2"/>
    <dgm:cxn modelId="{C91D6C26-546D-4501-9030-6929B1AE9111}" type="presParOf" srcId="{59FC7DD6-D9CA-4A8B-B576-3860CBBE4A9A}" destId="{FF6EC912-3032-40CB-A57A-B48958EE3273}" srcOrd="1" destOrd="0" presId="urn:microsoft.com/office/officeart/2005/8/layout/vList2"/>
    <dgm:cxn modelId="{B22FB3CA-571B-4D69-A1BE-66FCF1BAA8AD}" type="presParOf" srcId="{59FC7DD6-D9CA-4A8B-B576-3860CBBE4A9A}" destId="{7695AC81-1226-448A-9509-829296A17519}" srcOrd="2" destOrd="0" presId="urn:microsoft.com/office/officeart/2005/8/layout/vList2"/>
    <dgm:cxn modelId="{E1F9265A-59C1-4ED3-865E-FD28BF81AF8F}" type="presParOf" srcId="{59FC7DD6-D9CA-4A8B-B576-3860CBBE4A9A}" destId="{2569BC5A-E68B-41F1-843E-AEE9C472B977}" srcOrd="3" destOrd="0" presId="urn:microsoft.com/office/officeart/2005/8/layout/vList2"/>
    <dgm:cxn modelId="{EF05B71F-9192-4E51-824D-E62399306E77}" type="presParOf" srcId="{59FC7DD6-D9CA-4A8B-B576-3860CBBE4A9A}" destId="{AF41A78B-5226-4A27-84A8-8CEF16069B2F}" srcOrd="4" destOrd="0" presId="urn:microsoft.com/office/officeart/2005/8/layout/vList2"/>
    <dgm:cxn modelId="{54FE4283-9C37-4984-B835-8BAB5C77CD4C}" type="presParOf" srcId="{59FC7DD6-D9CA-4A8B-B576-3860CBBE4A9A}" destId="{F8313DDD-61A7-48F0-9DF4-24888CA31AC3}" srcOrd="5" destOrd="0" presId="urn:microsoft.com/office/officeart/2005/8/layout/vList2"/>
    <dgm:cxn modelId="{1B7F2C5B-B03B-48AE-BB2D-CA729DC4D0B3}" type="presParOf" srcId="{59FC7DD6-D9CA-4A8B-B576-3860CBBE4A9A}" destId="{C3585A06-9DF4-47D7-9F30-6FE30282353F}" srcOrd="6" destOrd="0" presId="urn:microsoft.com/office/officeart/2005/8/layout/vList2"/>
    <dgm:cxn modelId="{8630EB1A-A7A5-4381-95A1-4E304AC4B1D9}" type="presParOf" srcId="{59FC7DD6-D9CA-4A8B-B576-3860CBBE4A9A}" destId="{2ED6824E-8316-4840-8E4B-95BB3AFEA04E}" srcOrd="7" destOrd="0" presId="urn:microsoft.com/office/officeart/2005/8/layout/vList2"/>
    <dgm:cxn modelId="{C757E535-BD62-48A4-8ACD-68D3B587D728}" type="presParOf" srcId="{59FC7DD6-D9CA-4A8B-B576-3860CBBE4A9A}" destId="{B3AA6126-AD36-4453-BCC9-6AA6E1A713BB}" srcOrd="8" destOrd="0" presId="urn:microsoft.com/office/officeart/2005/8/layout/vList2"/>
    <dgm:cxn modelId="{047469DF-4FF7-44D4-8894-A6F0E021EAC4}" type="presParOf" srcId="{59FC7DD6-D9CA-4A8B-B576-3860CBBE4A9A}" destId="{63C69E13-311D-43F8-90DD-04CEE4A3F94C}"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27DB93F-21C8-437D-8549-FF22BDA6F15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sv-SE"/>
        </a:p>
      </dgm:t>
    </dgm:pt>
    <dgm:pt modelId="{91EFFFA9-3F0D-4CA5-95BA-988ECA3DDDD3}">
      <dgm:prSet phldrT="[Text]" phldr="0" custT="1"/>
      <dgm:spPr>
        <a:solidFill>
          <a:srgbClr val="269EAD"/>
        </a:solidFill>
      </dgm:spPr>
      <dgm:t>
        <a:bodyPr/>
        <a:lstStyle/>
        <a:p>
          <a:r>
            <a:rPr lang="sv-SE" sz="1200" dirty="0"/>
            <a:t>Tränare</a:t>
          </a:r>
          <a:endParaRPr lang="sv-SE" sz="1400" dirty="0"/>
        </a:p>
      </dgm:t>
    </dgm:pt>
    <dgm:pt modelId="{55D5A5E0-B4F0-47A2-A849-DF997939509E}" type="parTrans" cxnId="{0BA86119-8E71-4779-B1D7-2FD02C58A2F4}">
      <dgm:prSet/>
      <dgm:spPr/>
      <dgm:t>
        <a:bodyPr/>
        <a:lstStyle/>
        <a:p>
          <a:endParaRPr lang="sv-SE"/>
        </a:p>
      </dgm:t>
    </dgm:pt>
    <dgm:pt modelId="{FAF1F50E-00ED-4093-A265-C367C43EE1F8}" type="sibTrans" cxnId="{0BA86119-8E71-4779-B1D7-2FD02C58A2F4}">
      <dgm:prSet/>
      <dgm:spPr/>
      <dgm:t>
        <a:bodyPr/>
        <a:lstStyle/>
        <a:p>
          <a:endParaRPr lang="sv-SE"/>
        </a:p>
      </dgm:t>
    </dgm:pt>
    <dgm:pt modelId="{DB8DE8AD-D607-4B74-8FCE-E76706DC016F}">
      <dgm:prSet phldrT="[Text]" custT="1"/>
      <dgm:spPr/>
      <dgm:t>
        <a:bodyPr/>
        <a:lstStyle/>
        <a:p>
          <a:r>
            <a:rPr lang="sv-SE" sz="1200" dirty="0"/>
            <a:t>Spelare – Namn på tränare</a:t>
          </a:r>
          <a:endParaRPr lang="sv-SE" sz="1200" b="1" dirty="0"/>
        </a:p>
      </dgm:t>
    </dgm:pt>
    <dgm:pt modelId="{C021B11B-35EC-46CF-B8E2-A6746CEECFE4}" type="parTrans" cxnId="{8559F807-215D-4136-81AE-A3BCB19A8A93}">
      <dgm:prSet/>
      <dgm:spPr/>
      <dgm:t>
        <a:bodyPr/>
        <a:lstStyle/>
        <a:p>
          <a:endParaRPr lang="sv-SE"/>
        </a:p>
      </dgm:t>
    </dgm:pt>
    <dgm:pt modelId="{03B7DD10-73A2-4759-A8FD-D442D4C27A9F}" type="sibTrans" cxnId="{8559F807-215D-4136-81AE-A3BCB19A8A93}">
      <dgm:prSet/>
      <dgm:spPr/>
      <dgm:t>
        <a:bodyPr/>
        <a:lstStyle/>
        <a:p>
          <a:endParaRPr lang="sv-SE"/>
        </a:p>
      </dgm:t>
    </dgm:pt>
    <dgm:pt modelId="{CBD62121-B9CA-414C-B535-9B4E39E42941}">
      <dgm:prSet phldrT="[Text]" phldr="0" custT="1"/>
      <dgm:spPr>
        <a:solidFill>
          <a:srgbClr val="90C67B"/>
        </a:solidFill>
      </dgm:spPr>
      <dgm:t>
        <a:bodyPr/>
        <a:lstStyle/>
        <a:p>
          <a:r>
            <a:rPr lang="sv-SE" sz="1200" dirty="0"/>
            <a:t>Match &amp; Arena </a:t>
          </a:r>
        </a:p>
      </dgm:t>
    </dgm:pt>
    <dgm:pt modelId="{6100B010-E9E8-42A2-AC1D-A2F8042BDB39}" type="parTrans" cxnId="{D7DEF475-53AF-4909-A556-403BCC2ED2FC}">
      <dgm:prSet/>
      <dgm:spPr/>
      <dgm:t>
        <a:bodyPr/>
        <a:lstStyle/>
        <a:p>
          <a:endParaRPr lang="sv-SE"/>
        </a:p>
      </dgm:t>
    </dgm:pt>
    <dgm:pt modelId="{BFDF220A-DEC9-480E-9AAC-0EB3E919E7C6}" type="sibTrans" cxnId="{D7DEF475-53AF-4909-A556-403BCC2ED2FC}">
      <dgm:prSet/>
      <dgm:spPr/>
      <dgm:t>
        <a:bodyPr/>
        <a:lstStyle/>
        <a:p>
          <a:endParaRPr lang="sv-SE"/>
        </a:p>
      </dgm:t>
    </dgm:pt>
    <dgm:pt modelId="{3E454B34-60B7-4774-A405-64C36E6F90A7}">
      <dgm:prSet phldrT="[Text]" phldr="0" custT="1"/>
      <dgm:spPr>
        <a:solidFill>
          <a:srgbClr val="00B0F0"/>
        </a:solidFill>
      </dgm:spPr>
      <dgm:t>
        <a:bodyPr/>
        <a:lstStyle/>
        <a:p>
          <a:r>
            <a:rPr lang="sv-SE" sz="1200" dirty="0"/>
            <a:t>Trivsel</a:t>
          </a:r>
        </a:p>
      </dgm:t>
    </dgm:pt>
    <dgm:pt modelId="{1F1EE704-183C-4C43-ABA0-8F5C06847D4B}" type="parTrans" cxnId="{F7320382-5ACB-4814-BE01-113040081148}">
      <dgm:prSet/>
      <dgm:spPr/>
      <dgm:t>
        <a:bodyPr/>
        <a:lstStyle/>
        <a:p>
          <a:endParaRPr lang="sv-SE"/>
        </a:p>
      </dgm:t>
    </dgm:pt>
    <dgm:pt modelId="{3D78B1B3-4471-4AF5-927B-B38709B2196B}" type="sibTrans" cxnId="{F7320382-5ACB-4814-BE01-113040081148}">
      <dgm:prSet/>
      <dgm:spPr/>
      <dgm:t>
        <a:bodyPr/>
        <a:lstStyle/>
        <a:p>
          <a:endParaRPr lang="sv-SE"/>
        </a:p>
      </dgm:t>
    </dgm:pt>
    <dgm:pt modelId="{52DE58A2-782C-46C5-9595-8B95E9FC39F6}">
      <dgm:prSet phldrT="[Text]" phldr="0" custT="1"/>
      <dgm:spPr>
        <a:solidFill>
          <a:srgbClr val="E99860"/>
        </a:solidFill>
      </dgm:spPr>
      <dgm:t>
        <a:bodyPr/>
        <a:lstStyle/>
        <a:p>
          <a:r>
            <a:rPr lang="sv-SE" sz="1200" dirty="0"/>
            <a:t>Sektion</a:t>
          </a:r>
          <a:endParaRPr lang="sv-SE" sz="1400" dirty="0"/>
        </a:p>
      </dgm:t>
    </dgm:pt>
    <dgm:pt modelId="{D494AE42-DD67-4979-9203-08DFEB5B15DE}" type="parTrans" cxnId="{339368CE-98BF-4B0E-B11A-88E7BF8F88E1}">
      <dgm:prSet/>
      <dgm:spPr/>
      <dgm:t>
        <a:bodyPr/>
        <a:lstStyle/>
        <a:p>
          <a:endParaRPr lang="sv-SE"/>
        </a:p>
      </dgm:t>
    </dgm:pt>
    <dgm:pt modelId="{A67002FF-B3D2-41B8-B425-AAF6CEAAF7E6}" type="sibTrans" cxnId="{339368CE-98BF-4B0E-B11A-88E7BF8F88E1}">
      <dgm:prSet/>
      <dgm:spPr/>
      <dgm:t>
        <a:bodyPr/>
        <a:lstStyle/>
        <a:p>
          <a:endParaRPr lang="sv-SE"/>
        </a:p>
      </dgm:t>
    </dgm:pt>
    <dgm:pt modelId="{A8C94584-8AF4-434D-938F-482AB39D1592}">
      <dgm:prSet phldrT="[Text]" phldr="0" custT="1"/>
      <dgm:spPr/>
      <dgm:t>
        <a:bodyPr/>
        <a:lstStyle/>
        <a:p>
          <a:pPr>
            <a:buFont typeface="Arial" panose="020B0604020202020204" pitchFamily="34" charset="0"/>
            <a:buChar char="•"/>
          </a:pPr>
          <a:r>
            <a:rPr lang="sv-SE" sz="1200" dirty="0"/>
            <a:t>Spelare</a:t>
          </a:r>
        </a:p>
      </dgm:t>
    </dgm:pt>
    <dgm:pt modelId="{12AC9006-40BE-4EE3-AB5C-0CE2621ACC05}" type="parTrans" cxnId="{7F28DF39-BC72-4E3C-8C66-ED71ECB69948}">
      <dgm:prSet/>
      <dgm:spPr/>
      <dgm:t>
        <a:bodyPr/>
        <a:lstStyle/>
        <a:p>
          <a:endParaRPr lang="sv-SE"/>
        </a:p>
      </dgm:t>
    </dgm:pt>
    <dgm:pt modelId="{8AE68134-A0E1-4714-8A38-4082A36F0DB4}" type="sibTrans" cxnId="{7F28DF39-BC72-4E3C-8C66-ED71ECB69948}">
      <dgm:prSet/>
      <dgm:spPr/>
      <dgm:t>
        <a:bodyPr/>
        <a:lstStyle/>
        <a:p>
          <a:endParaRPr lang="sv-SE"/>
        </a:p>
      </dgm:t>
    </dgm:pt>
    <dgm:pt modelId="{5E984123-1EA4-4F94-92FA-8FC7B1BAF42E}">
      <dgm:prSet phldrT="[Text]" phldr="0" custT="1"/>
      <dgm:spPr>
        <a:solidFill>
          <a:srgbClr val="E8A9F5"/>
        </a:solidFill>
      </dgm:spPr>
      <dgm:t>
        <a:bodyPr/>
        <a:lstStyle/>
        <a:p>
          <a:r>
            <a:rPr lang="sv-SE" sz="1200" dirty="0"/>
            <a:t>Ekonomi</a:t>
          </a:r>
          <a:endParaRPr lang="sv-SE" sz="1400" dirty="0"/>
        </a:p>
      </dgm:t>
    </dgm:pt>
    <dgm:pt modelId="{C6D8918C-9D9C-4CEF-9E76-55FE9C7D957C}" type="parTrans" cxnId="{B94C8719-74BA-4F06-AC12-07FFCE5AD288}">
      <dgm:prSet/>
      <dgm:spPr/>
      <dgm:t>
        <a:bodyPr/>
        <a:lstStyle/>
        <a:p>
          <a:endParaRPr lang="sv-SE"/>
        </a:p>
      </dgm:t>
    </dgm:pt>
    <dgm:pt modelId="{787F3C99-E9A7-432A-AAA7-77C8BA0C05D5}" type="sibTrans" cxnId="{B94C8719-74BA-4F06-AC12-07FFCE5AD288}">
      <dgm:prSet/>
      <dgm:spPr/>
      <dgm:t>
        <a:bodyPr/>
        <a:lstStyle/>
        <a:p>
          <a:endParaRPr lang="sv-SE"/>
        </a:p>
      </dgm:t>
    </dgm:pt>
    <dgm:pt modelId="{323C9EEB-44C4-419F-B774-9A729B121ACE}">
      <dgm:prSet phldrT="[Text]" phldr="0" custT="1"/>
      <dgm:spPr/>
      <dgm:t>
        <a:bodyPr/>
        <a:lstStyle/>
        <a:p>
          <a:r>
            <a:rPr lang="sv-SE" sz="1200" dirty="0"/>
            <a:t>Spelare</a:t>
          </a:r>
        </a:p>
      </dgm:t>
    </dgm:pt>
    <dgm:pt modelId="{2005B4DC-8FDC-4FAA-94BA-EAC607257397}" type="parTrans" cxnId="{90588242-005A-4AA9-8D97-62F90275661F}">
      <dgm:prSet/>
      <dgm:spPr/>
      <dgm:t>
        <a:bodyPr/>
        <a:lstStyle/>
        <a:p>
          <a:endParaRPr lang="sv-SE"/>
        </a:p>
      </dgm:t>
    </dgm:pt>
    <dgm:pt modelId="{BE8F9CB2-168A-4E6D-9D10-42ABD1A0404C}" type="sibTrans" cxnId="{90588242-005A-4AA9-8D97-62F90275661F}">
      <dgm:prSet/>
      <dgm:spPr/>
      <dgm:t>
        <a:bodyPr/>
        <a:lstStyle/>
        <a:p>
          <a:endParaRPr lang="sv-SE"/>
        </a:p>
      </dgm:t>
    </dgm:pt>
    <dgm:pt modelId="{4FAA93EE-E319-4ECA-BE3E-F96788CD7A8A}">
      <dgm:prSet phldrT="[Text]" phldr="0" custT="1"/>
      <dgm:spPr/>
      <dgm:t>
        <a:bodyPr/>
        <a:lstStyle/>
        <a:p>
          <a:r>
            <a:rPr lang="sv-SE" sz="1200" dirty="0"/>
            <a:t>Spelare</a:t>
          </a:r>
        </a:p>
      </dgm:t>
    </dgm:pt>
    <dgm:pt modelId="{939DFCC0-C0AA-4E1C-820E-F6589B7DB3D4}" type="parTrans" cxnId="{87D866E7-A5F7-4B8D-B0D5-95E43699EA35}">
      <dgm:prSet/>
      <dgm:spPr/>
      <dgm:t>
        <a:bodyPr/>
        <a:lstStyle/>
        <a:p>
          <a:endParaRPr lang="sv-SE"/>
        </a:p>
      </dgm:t>
    </dgm:pt>
    <dgm:pt modelId="{08F1A658-5AB9-4322-AEAA-47B3D836070D}" type="sibTrans" cxnId="{87D866E7-A5F7-4B8D-B0D5-95E43699EA35}">
      <dgm:prSet/>
      <dgm:spPr/>
      <dgm:t>
        <a:bodyPr/>
        <a:lstStyle/>
        <a:p>
          <a:endParaRPr lang="sv-SE"/>
        </a:p>
      </dgm:t>
    </dgm:pt>
    <dgm:pt modelId="{2512D0B3-862E-40DE-A295-714BB536CFCC}">
      <dgm:prSet phldrT="[Text]" custT="1"/>
      <dgm:spPr/>
      <dgm:t>
        <a:bodyPr/>
        <a:lstStyle/>
        <a:p>
          <a:r>
            <a:rPr lang="sv-SE" sz="1200" dirty="0"/>
            <a:t>Spelare – Namn på tränare</a:t>
          </a:r>
          <a:endParaRPr lang="sv-SE" sz="1200" b="1" dirty="0"/>
        </a:p>
      </dgm:t>
    </dgm:pt>
    <dgm:pt modelId="{86ABE6A9-DD87-4B0D-B7DA-7FA759CCCA73}" type="parTrans" cxnId="{82EE0E7D-A136-43FC-994B-9C7A29668907}">
      <dgm:prSet/>
      <dgm:spPr/>
      <dgm:t>
        <a:bodyPr/>
        <a:lstStyle/>
        <a:p>
          <a:endParaRPr lang="sv-SE"/>
        </a:p>
      </dgm:t>
    </dgm:pt>
    <dgm:pt modelId="{DE6EA394-FB4E-45D2-998D-CB1CA16456A6}" type="sibTrans" cxnId="{82EE0E7D-A136-43FC-994B-9C7A29668907}">
      <dgm:prSet/>
      <dgm:spPr/>
      <dgm:t>
        <a:bodyPr/>
        <a:lstStyle/>
        <a:p>
          <a:endParaRPr lang="sv-SE"/>
        </a:p>
      </dgm:t>
    </dgm:pt>
    <dgm:pt modelId="{695FA301-11CC-4F41-B052-54A9E9EDBF91}">
      <dgm:prSet phldrT="[Text]" custT="1"/>
      <dgm:spPr/>
      <dgm:t>
        <a:bodyPr/>
        <a:lstStyle/>
        <a:p>
          <a:r>
            <a:rPr lang="sv-SE" sz="1200" b="0" dirty="0"/>
            <a:t>Spelare – Namn på tränare</a:t>
          </a:r>
        </a:p>
      </dgm:t>
    </dgm:pt>
    <dgm:pt modelId="{A6F98432-2745-4E2D-B778-467E50EC9A9B}" type="parTrans" cxnId="{70E16F48-925A-4623-ADC5-F2AA52F8163D}">
      <dgm:prSet/>
      <dgm:spPr/>
      <dgm:t>
        <a:bodyPr/>
        <a:lstStyle/>
        <a:p>
          <a:endParaRPr lang="sv-SE"/>
        </a:p>
      </dgm:t>
    </dgm:pt>
    <dgm:pt modelId="{B2451547-90FE-46F1-AC1B-5C1B6B0B5B63}" type="sibTrans" cxnId="{70E16F48-925A-4623-ADC5-F2AA52F8163D}">
      <dgm:prSet/>
      <dgm:spPr/>
      <dgm:t>
        <a:bodyPr/>
        <a:lstStyle/>
        <a:p>
          <a:endParaRPr lang="sv-SE"/>
        </a:p>
      </dgm:t>
    </dgm:pt>
    <dgm:pt modelId="{B76DF95E-907A-4FD7-8B70-43AF72840EE1}">
      <dgm:prSet phldrT="[Text]" phldr="0" custT="1"/>
      <dgm:spPr/>
      <dgm:t>
        <a:bodyPr/>
        <a:lstStyle/>
        <a:p>
          <a:pPr>
            <a:buFont typeface="Arial" panose="020B0604020202020204" pitchFamily="34" charset="0"/>
            <a:buChar char="•"/>
          </a:pPr>
          <a:r>
            <a:rPr lang="sv-SE" sz="1200" dirty="0"/>
            <a:t>Spelare</a:t>
          </a:r>
        </a:p>
      </dgm:t>
    </dgm:pt>
    <dgm:pt modelId="{62F23364-ADC9-4DA0-A908-07C5D0790DE0}" type="parTrans" cxnId="{A76D7B4A-7420-4588-920A-C3D528B36E2A}">
      <dgm:prSet/>
      <dgm:spPr/>
      <dgm:t>
        <a:bodyPr/>
        <a:lstStyle/>
        <a:p>
          <a:endParaRPr lang="sv-SE"/>
        </a:p>
      </dgm:t>
    </dgm:pt>
    <dgm:pt modelId="{3D7DD47F-3DCC-4A1F-8212-3DD7CB50692B}" type="sibTrans" cxnId="{A76D7B4A-7420-4588-920A-C3D528B36E2A}">
      <dgm:prSet/>
      <dgm:spPr/>
      <dgm:t>
        <a:bodyPr/>
        <a:lstStyle/>
        <a:p>
          <a:endParaRPr lang="sv-SE"/>
        </a:p>
      </dgm:t>
    </dgm:pt>
    <dgm:pt modelId="{C3B26B4C-6949-43FB-A159-3E4ACA8957B6}">
      <dgm:prSet phldrT="[Text]" custT="1"/>
      <dgm:spPr/>
      <dgm:t>
        <a:bodyPr/>
        <a:lstStyle/>
        <a:p>
          <a:r>
            <a:rPr lang="sv-SE" sz="1200" dirty="0"/>
            <a:t>Spelare</a:t>
          </a:r>
        </a:p>
      </dgm:t>
    </dgm:pt>
    <dgm:pt modelId="{E2B5F257-9A22-4F22-B747-27A932BA4CA4}" type="parTrans" cxnId="{8CDD203B-C46D-4F3B-85DC-6ED4D4F537EF}">
      <dgm:prSet/>
      <dgm:spPr/>
      <dgm:t>
        <a:bodyPr/>
        <a:lstStyle/>
        <a:p>
          <a:endParaRPr lang="sv-SE"/>
        </a:p>
      </dgm:t>
    </dgm:pt>
    <dgm:pt modelId="{B70E88CA-D5B8-438E-BEF6-3884541674F6}" type="sibTrans" cxnId="{8CDD203B-C46D-4F3B-85DC-6ED4D4F537EF}">
      <dgm:prSet/>
      <dgm:spPr/>
      <dgm:t>
        <a:bodyPr/>
        <a:lstStyle/>
        <a:p>
          <a:endParaRPr lang="sv-SE"/>
        </a:p>
      </dgm:t>
    </dgm:pt>
    <dgm:pt modelId="{652660A0-75F1-4F67-B1C1-97F15399C57D}">
      <dgm:prSet phldrT="[Text]" phldr="0" custT="1"/>
      <dgm:spPr/>
      <dgm:t>
        <a:bodyPr/>
        <a:lstStyle/>
        <a:p>
          <a:r>
            <a:rPr lang="sv-SE" sz="1200" dirty="0"/>
            <a:t>Spelare</a:t>
          </a:r>
        </a:p>
      </dgm:t>
    </dgm:pt>
    <dgm:pt modelId="{8EE9A9A6-EA35-41A9-BBDB-A3E6443C7FE4}" type="parTrans" cxnId="{66766899-7999-4FA8-9AAA-98A816CED9D3}">
      <dgm:prSet/>
      <dgm:spPr/>
      <dgm:t>
        <a:bodyPr/>
        <a:lstStyle/>
        <a:p>
          <a:endParaRPr lang="sv-SE"/>
        </a:p>
      </dgm:t>
    </dgm:pt>
    <dgm:pt modelId="{E255BF9B-B53E-4441-8E8C-B8263C5C384F}" type="sibTrans" cxnId="{66766899-7999-4FA8-9AAA-98A816CED9D3}">
      <dgm:prSet/>
      <dgm:spPr/>
      <dgm:t>
        <a:bodyPr/>
        <a:lstStyle/>
        <a:p>
          <a:endParaRPr lang="sv-SE"/>
        </a:p>
      </dgm:t>
    </dgm:pt>
    <dgm:pt modelId="{1AA2A0E2-4A53-40F0-A99C-E00FCF83E429}">
      <dgm:prSet phldrT="[Text]" custT="1"/>
      <dgm:spPr/>
      <dgm:t>
        <a:bodyPr/>
        <a:lstStyle/>
        <a:p>
          <a:r>
            <a:rPr lang="sv-SE" sz="1200" dirty="0"/>
            <a:t>Spelare</a:t>
          </a:r>
        </a:p>
      </dgm:t>
    </dgm:pt>
    <dgm:pt modelId="{91E70060-25B4-40CC-881C-71873AAD0050}" type="parTrans" cxnId="{F49863FC-3365-4008-A93C-53D74D41E82B}">
      <dgm:prSet/>
      <dgm:spPr/>
      <dgm:t>
        <a:bodyPr/>
        <a:lstStyle/>
        <a:p>
          <a:endParaRPr lang="sv-SE"/>
        </a:p>
      </dgm:t>
    </dgm:pt>
    <dgm:pt modelId="{63479B9C-E68F-4F34-A57C-DD1B11399087}" type="sibTrans" cxnId="{F49863FC-3365-4008-A93C-53D74D41E82B}">
      <dgm:prSet/>
      <dgm:spPr/>
      <dgm:t>
        <a:bodyPr/>
        <a:lstStyle/>
        <a:p>
          <a:endParaRPr lang="sv-SE"/>
        </a:p>
      </dgm:t>
    </dgm:pt>
    <dgm:pt modelId="{ABBCEB37-E854-4B54-9256-89D94AD70FFB}">
      <dgm:prSet phldrT="[Text]" custT="1"/>
      <dgm:spPr/>
      <dgm:t>
        <a:bodyPr/>
        <a:lstStyle/>
        <a:p>
          <a:r>
            <a:rPr lang="sv-SE" sz="1200" dirty="0"/>
            <a:t>Spelare</a:t>
          </a:r>
        </a:p>
      </dgm:t>
    </dgm:pt>
    <dgm:pt modelId="{10018553-F9DC-4D67-9DDF-E02A92EDDEA0}" type="parTrans" cxnId="{EC7C205B-B669-4197-8468-EB139960FAA2}">
      <dgm:prSet/>
      <dgm:spPr/>
      <dgm:t>
        <a:bodyPr/>
        <a:lstStyle/>
        <a:p>
          <a:endParaRPr lang="sv-SE"/>
        </a:p>
      </dgm:t>
    </dgm:pt>
    <dgm:pt modelId="{1FC8A1AF-680F-40F3-86DC-1D74D64E3250}" type="sibTrans" cxnId="{EC7C205B-B669-4197-8468-EB139960FAA2}">
      <dgm:prSet/>
      <dgm:spPr/>
      <dgm:t>
        <a:bodyPr/>
        <a:lstStyle/>
        <a:p>
          <a:endParaRPr lang="sv-SE"/>
        </a:p>
      </dgm:t>
    </dgm:pt>
    <dgm:pt modelId="{2C329BF2-D65C-4C50-B4A1-2B7691D0FE43}">
      <dgm:prSet phldrT="[Text]" phldr="0" custT="1"/>
      <dgm:spPr/>
      <dgm:t>
        <a:bodyPr/>
        <a:lstStyle/>
        <a:p>
          <a:r>
            <a:rPr lang="sv-SE" sz="1200" dirty="0"/>
            <a:t>Spelare</a:t>
          </a:r>
        </a:p>
      </dgm:t>
    </dgm:pt>
    <dgm:pt modelId="{3F005DA5-8F7F-4CC6-88A8-8B9AC75C90F3}" type="parTrans" cxnId="{C5C41623-A8DA-4FE7-A2A6-05594CFED508}">
      <dgm:prSet/>
      <dgm:spPr/>
      <dgm:t>
        <a:bodyPr/>
        <a:lstStyle/>
        <a:p>
          <a:endParaRPr lang="sv-SE"/>
        </a:p>
      </dgm:t>
    </dgm:pt>
    <dgm:pt modelId="{AB6DC0A9-B7F9-4B1C-B90E-99761C09B968}" type="sibTrans" cxnId="{C5C41623-A8DA-4FE7-A2A6-05594CFED508}">
      <dgm:prSet/>
      <dgm:spPr/>
      <dgm:t>
        <a:bodyPr/>
        <a:lstStyle/>
        <a:p>
          <a:endParaRPr lang="sv-SE"/>
        </a:p>
      </dgm:t>
    </dgm:pt>
    <dgm:pt modelId="{BBBD5DC7-848E-4DA9-8654-71D143C3DAE8}">
      <dgm:prSet phldrT="[Text]" custT="1"/>
      <dgm:spPr/>
      <dgm:t>
        <a:bodyPr/>
        <a:lstStyle/>
        <a:p>
          <a:r>
            <a:rPr lang="sv-SE" sz="1200" dirty="0"/>
            <a:t>Spelare</a:t>
          </a:r>
        </a:p>
      </dgm:t>
    </dgm:pt>
    <dgm:pt modelId="{838473B5-7C92-47F0-B83C-55AB737F0BE1}" type="parTrans" cxnId="{FDE0F66A-8ACA-4C5A-8AF5-3FFBB5F5222B}">
      <dgm:prSet/>
      <dgm:spPr/>
      <dgm:t>
        <a:bodyPr/>
        <a:lstStyle/>
        <a:p>
          <a:endParaRPr lang="sv-SE"/>
        </a:p>
      </dgm:t>
    </dgm:pt>
    <dgm:pt modelId="{A5CAFD96-7C53-4222-BFCB-7D3D941B5452}" type="sibTrans" cxnId="{FDE0F66A-8ACA-4C5A-8AF5-3FFBB5F5222B}">
      <dgm:prSet/>
      <dgm:spPr/>
      <dgm:t>
        <a:bodyPr/>
        <a:lstStyle/>
        <a:p>
          <a:endParaRPr lang="sv-SE"/>
        </a:p>
      </dgm:t>
    </dgm:pt>
    <dgm:pt modelId="{8356188E-6DFD-4B8C-B153-F267C48CF525}">
      <dgm:prSet phldrT="[Text]" phldr="0" custT="1"/>
      <dgm:spPr/>
      <dgm:t>
        <a:bodyPr/>
        <a:lstStyle/>
        <a:p>
          <a:r>
            <a:rPr lang="sv-SE" sz="1200" dirty="0"/>
            <a:t>Spelare</a:t>
          </a:r>
        </a:p>
      </dgm:t>
    </dgm:pt>
    <dgm:pt modelId="{EF9D5492-B00B-4AAB-ACAD-24C2849DA569}" type="parTrans" cxnId="{A031E23C-A6DB-46DB-B205-C5D400943869}">
      <dgm:prSet/>
      <dgm:spPr/>
      <dgm:t>
        <a:bodyPr/>
        <a:lstStyle/>
        <a:p>
          <a:endParaRPr lang="sv-SE"/>
        </a:p>
      </dgm:t>
    </dgm:pt>
    <dgm:pt modelId="{05275067-6AD0-4592-86FD-D9B9378BADA8}" type="sibTrans" cxnId="{A031E23C-A6DB-46DB-B205-C5D400943869}">
      <dgm:prSet/>
      <dgm:spPr/>
      <dgm:t>
        <a:bodyPr/>
        <a:lstStyle/>
        <a:p>
          <a:endParaRPr lang="sv-SE"/>
        </a:p>
      </dgm:t>
    </dgm:pt>
    <dgm:pt modelId="{59FC7DD6-D9CA-4A8B-B576-3860CBBE4A9A}" type="pres">
      <dgm:prSet presAssocID="{327DB93F-21C8-437D-8549-FF22BDA6F15F}" presName="linear" presStyleCnt="0">
        <dgm:presLayoutVars>
          <dgm:animLvl val="lvl"/>
          <dgm:resizeHandles val="exact"/>
        </dgm:presLayoutVars>
      </dgm:prSet>
      <dgm:spPr/>
    </dgm:pt>
    <dgm:pt modelId="{4B74B9E0-CD03-49E8-8A56-99D98687D8F0}" type="pres">
      <dgm:prSet presAssocID="{91EFFFA9-3F0D-4CA5-95BA-988ECA3DDDD3}" presName="parentText" presStyleLbl="node1" presStyleIdx="0" presStyleCnt="5" custScaleY="52448" custLinFactNeighborY="-6206">
        <dgm:presLayoutVars>
          <dgm:chMax val="0"/>
          <dgm:bulletEnabled val="1"/>
        </dgm:presLayoutVars>
      </dgm:prSet>
      <dgm:spPr/>
    </dgm:pt>
    <dgm:pt modelId="{FF6EC912-3032-40CB-A57A-B48958EE3273}" type="pres">
      <dgm:prSet presAssocID="{91EFFFA9-3F0D-4CA5-95BA-988ECA3DDDD3}" presName="childText" presStyleLbl="revTx" presStyleIdx="0" presStyleCnt="5">
        <dgm:presLayoutVars>
          <dgm:bulletEnabled val="1"/>
        </dgm:presLayoutVars>
      </dgm:prSet>
      <dgm:spPr/>
    </dgm:pt>
    <dgm:pt modelId="{7695AC81-1226-448A-9509-829296A17519}" type="pres">
      <dgm:prSet presAssocID="{CBD62121-B9CA-414C-B535-9B4E39E42941}" presName="parentText" presStyleLbl="node1" presStyleIdx="1" presStyleCnt="5" custScaleY="50905" custLinFactNeighborY="0">
        <dgm:presLayoutVars>
          <dgm:chMax val="0"/>
          <dgm:bulletEnabled val="1"/>
        </dgm:presLayoutVars>
      </dgm:prSet>
      <dgm:spPr/>
    </dgm:pt>
    <dgm:pt modelId="{9DE4A0E6-E28C-45EF-8BD4-B74C3255C357}" type="pres">
      <dgm:prSet presAssocID="{CBD62121-B9CA-414C-B535-9B4E39E42941}" presName="childText" presStyleLbl="revTx" presStyleIdx="1" presStyleCnt="5">
        <dgm:presLayoutVars>
          <dgm:bulletEnabled val="1"/>
        </dgm:presLayoutVars>
      </dgm:prSet>
      <dgm:spPr/>
    </dgm:pt>
    <dgm:pt modelId="{AF41A78B-5226-4A27-84A8-8CEF16069B2F}" type="pres">
      <dgm:prSet presAssocID="{3E454B34-60B7-4774-A405-64C36E6F90A7}" presName="parentText" presStyleLbl="node1" presStyleIdx="2" presStyleCnt="5" custScaleY="49451">
        <dgm:presLayoutVars>
          <dgm:chMax val="0"/>
          <dgm:bulletEnabled val="1"/>
        </dgm:presLayoutVars>
      </dgm:prSet>
      <dgm:spPr/>
    </dgm:pt>
    <dgm:pt modelId="{F8313DDD-61A7-48F0-9DF4-24888CA31AC3}" type="pres">
      <dgm:prSet presAssocID="{3E454B34-60B7-4774-A405-64C36E6F90A7}" presName="childText" presStyleLbl="revTx" presStyleIdx="2" presStyleCnt="5">
        <dgm:presLayoutVars>
          <dgm:bulletEnabled val="1"/>
        </dgm:presLayoutVars>
      </dgm:prSet>
      <dgm:spPr/>
    </dgm:pt>
    <dgm:pt modelId="{C3585A06-9DF4-47D7-9F30-6FE30282353F}" type="pres">
      <dgm:prSet presAssocID="{5E984123-1EA4-4F94-92FA-8FC7B1BAF42E}" presName="parentText" presStyleLbl="node1" presStyleIdx="3" presStyleCnt="5" custScaleY="49451">
        <dgm:presLayoutVars>
          <dgm:chMax val="0"/>
          <dgm:bulletEnabled val="1"/>
        </dgm:presLayoutVars>
      </dgm:prSet>
      <dgm:spPr/>
    </dgm:pt>
    <dgm:pt modelId="{2ED6824E-8316-4840-8E4B-95BB3AFEA04E}" type="pres">
      <dgm:prSet presAssocID="{5E984123-1EA4-4F94-92FA-8FC7B1BAF42E}" presName="childText" presStyleLbl="revTx" presStyleIdx="3" presStyleCnt="5">
        <dgm:presLayoutVars>
          <dgm:bulletEnabled val="1"/>
        </dgm:presLayoutVars>
      </dgm:prSet>
      <dgm:spPr/>
    </dgm:pt>
    <dgm:pt modelId="{B3AA6126-AD36-4453-BCC9-6AA6E1A713BB}" type="pres">
      <dgm:prSet presAssocID="{52DE58A2-782C-46C5-9595-8B95E9FC39F6}" presName="parentText" presStyleLbl="node1" presStyleIdx="4" presStyleCnt="5" custScaleY="48077" custLinFactNeighborY="3503">
        <dgm:presLayoutVars>
          <dgm:chMax val="0"/>
          <dgm:bulletEnabled val="1"/>
        </dgm:presLayoutVars>
      </dgm:prSet>
      <dgm:spPr/>
    </dgm:pt>
    <dgm:pt modelId="{63C69E13-311D-43F8-90DD-04CEE4A3F94C}" type="pres">
      <dgm:prSet presAssocID="{52DE58A2-782C-46C5-9595-8B95E9FC39F6}" presName="childText" presStyleLbl="revTx" presStyleIdx="4" presStyleCnt="5">
        <dgm:presLayoutVars>
          <dgm:bulletEnabled val="1"/>
        </dgm:presLayoutVars>
      </dgm:prSet>
      <dgm:spPr/>
    </dgm:pt>
  </dgm:ptLst>
  <dgm:cxnLst>
    <dgm:cxn modelId="{8559F807-215D-4136-81AE-A3BCB19A8A93}" srcId="{91EFFFA9-3F0D-4CA5-95BA-988ECA3DDDD3}" destId="{DB8DE8AD-D607-4B74-8FCE-E76706DC016F}" srcOrd="0" destOrd="0" parTransId="{C021B11B-35EC-46CF-B8E2-A6746CEECFE4}" sibTransId="{03B7DD10-73A2-4759-A8FD-D442D4C27A9F}"/>
    <dgm:cxn modelId="{2BCCC010-29E0-4B32-A663-9FAF52D3FDF0}" type="presOf" srcId="{B76DF95E-907A-4FD7-8B70-43AF72840EE1}" destId="{2ED6824E-8316-4840-8E4B-95BB3AFEA04E}" srcOrd="0" destOrd="1" presId="urn:microsoft.com/office/officeart/2005/8/layout/vList2"/>
    <dgm:cxn modelId="{0BA86119-8E71-4779-B1D7-2FD02C58A2F4}" srcId="{327DB93F-21C8-437D-8549-FF22BDA6F15F}" destId="{91EFFFA9-3F0D-4CA5-95BA-988ECA3DDDD3}" srcOrd="0" destOrd="0" parTransId="{55D5A5E0-B4F0-47A2-A849-DF997939509E}" sibTransId="{FAF1F50E-00ED-4093-A265-C367C43EE1F8}"/>
    <dgm:cxn modelId="{B94C8719-74BA-4F06-AC12-07FFCE5AD288}" srcId="{327DB93F-21C8-437D-8549-FF22BDA6F15F}" destId="{5E984123-1EA4-4F94-92FA-8FC7B1BAF42E}" srcOrd="3" destOrd="0" parTransId="{C6D8918C-9D9C-4CEF-9E76-55FE9C7D957C}" sibTransId="{787F3C99-E9A7-432A-AAA7-77C8BA0C05D5}"/>
    <dgm:cxn modelId="{6BC05821-86F8-47ED-9AEF-B28CEABCF9E1}" type="presOf" srcId="{5E984123-1EA4-4F94-92FA-8FC7B1BAF42E}" destId="{C3585A06-9DF4-47D7-9F30-6FE30282353F}" srcOrd="0" destOrd="0" presId="urn:microsoft.com/office/officeart/2005/8/layout/vList2"/>
    <dgm:cxn modelId="{C5C41623-A8DA-4FE7-A2A6-05594CFED508}" srcId="{3E454B34-60B7-4774-A405-64C36E6F90A7}" destId="{2C329BF2-D65C-4C50-B4A1-2B7691D0FE43}" srcOrd="2" destOrd="0" parTransId="{3F005DA5-8F7F-4CC6-88A8-8B9AC75C90F3}" sibTransId="{AB6DC0A9-B7F9-4B1C-B90E-99761C09B968}"/>
    <dgm:cxn modelId="{D09D132B-D698-4DB8-A36C-250E589C7C68}" type="presOf" srcId="{652660A0-75F1-4F67-B1C1-97F15399C57D}" destId="{F8313DDD-61A7-48F0-9DF4-24888CA31AC3}" srcOrd="0" destOrd="1" presId="urn:microsoft.com/office/officeart/2005/8/layout/vList2"/>
    <dgm:cxn modelId="{4E362435-B439-43C6-9AFF-9127017103E9}" type="presOf" srcId="{2512D0B3-862E-40DE-A295-714BB536CFCC}" destId="{FF6EC912-3032-40CB-A57A-B48958EE3273}" srcOrd="0" destOrd="1" presId="urn:microsoft.com/office/officeart/2005/8/layout/vList2"/>
    <dgm:cxn modelId="{7F28DF39-BC72-4E3C-8C66-ED71ECB69948}" srcId="{5E984123-1EA4-4F94-92FA-8FC7B1BAF42E}" destId="{A8C94584-8AF4-434D-938F-482AB39D1592}" srcOrd="0" destOrd="0" parTransId="{12AC9006-40BE-4EE3-AB5C-0CE2621ACC05}" sibTransId="{8AE68134-A0E1-4714-8A38-4082A36F0DB4}"/>
    <dgm:cxn modelId="{8CDD203B-C46D-4F3B-85DC-6ED4D4F537EF}" srcId="{CBD62121-B9CA-414C-B535-9B4E39E42941}" destId="{C3B26B4C-6949-43FB-A159-3E4ACA8957B6}" srcOrd="0" destOrd="0" parTransId="{E2B5F257-9A22-4F22-B747-27A932BA4CA4}" sibTransId="{B70E88CA-D5B8-438E-BEF6-3884541674F6}"/>
    <dgm:cxn modelId="{A031E23C-A6DB-46DB-B205-C5D400943869}" srcId="{3E454B34-60B7-4774-A405-64C36E6F90A7}" destId="{8356188E-6DFD-4B8C-B153-F267C48CF525}" srcOrd="3" destOrd="0" parTransId="{EF9D5492-B00B-4AAB-ACAD-24C2849DA569}" sibTransId="{05275067-6AD0-4592-86FD-D9B9378BADA8}"/>
    <dgm:cxn modelId="{EC7C205B-B669-4197-8468-EB139960FAA2}" srcId="{CBD62121-B9CA-414C-B535-9B4E39E42941}" destId="{ABBCEB37-E854-4B54-9256-89D94AD70FFB}" srcOrd="2" destOrd="0" parTransId="{10018553-F9DC-4D67-9DDF-E02A92EDDEA0}" sibTransId="{1FC8A1AF-680F-40F3-86DC-1D74D64E3250}"/>
    <dgm:cxn modelId="{90588242-005A-4AA9-8D97-62F90275661F}" srcId="{3E454B34-60B7-4774-A405-64C36E6F90A7}" destId="{323C9EEB-44C4-419F-B774-9A729B121ACE}" srcOrd="0" destOrd="0" parTransId="{2005B4DC-8FDC-4FAA-94BA-EAC607257397}" sibTransId="{BE8F9CB2-168A-4E6D-9D10-42ABD1A0404C}"/>
    <dgm:cxn modelId="{70E16F48-925A-4623-ADC5-F2AA52F8163D}" srcId="{91EFFFA9-3F0D-4CA5-95BA-988ECA3DDDD3}" destId="{695FA301-11CC-4F41-B052-54A9E9EDBF91}" srcOrd="2" destOrd="0" parTransId="{A6F98432-2745-4E2D-B778-467E50EC9A9B}" sibTransId="{B2451547-90FE-46F1-AC1B-5C1B6B0B5B63}"/>
    <dgm:cxn modelId="{D0B9CF49-9A4F-4379-BD84-D1B35B4CED80}" type="presOf" srcId="{CBD62121-B9CA-414C-B535-9B4E39E42941}" destId="{7695AC81-1226-448A-9509-829296A17519}" srcOrd="0" destOrd="0" presId="urn:microsoft.com/office/officeart/2005/8/layout/vList2"/>
    <dgm:cxn modelId="{A76D7B4A-7420-4588-920A-C3D528B36E2A}" srcId="{5E984123-1EA4-4F94-92FA-8FC7B1BAF42E}" destId="{B76DF95E-907A-4FD7-8B70-43AF72840EE1}" srcOrd="1" destOrd="0" parTransId="{62F23364-ADC9-4DA0-A908-07C5D0790DE0}" sibTransId="{3D7DD47F-3DCC-4A1F-8212-3DD7CB50692B}"/>
    <dgm:cxn modelId="{FDE0F66A-8ACA-4C5A-8AF5-3FFBB5F5222B}" srcId="{CBD62121-B9CA-414C-B535-9B4E39E42941}" destId="{BBBD5DC7-848E-4DA9-8654-71D143C3DAE8}" srcOrd="3" destOrd="0" parTransId="{838473B5-7C92-47F0-B83C-55AB737F0BE1}" sibTransId="{A5CAFD96-7C53-4222-BFCB-7D3D941B5452}"/>
    <dgm:cxn modelId="{B870584B-20A4-451F-B533-7BDEA48F9A4B}" type="presOf" srcId="{A8C94584-8AF4-434D-938F-482AB39D1592}" destId="{2ED6824E-8316-4840-8E4B-95BB3AFEA04E}" srcOrd="0" destOrd="0" presId="urn:microsoft.com/office/officeart/2005/8/layout/vList2"/>
    <dgm:cxn modelId="{794B474F-E42B-4A31-A576-77FB384675E2}" type="presOf" srcId="{8356188E-6DFD-4B8C-B153-F267C48CF525}" destId="{F8313DDD-61A7-48F0-9DF4-24888CA31AC3}" srcOrd="0" destOrd="3" presId="urn:microsoft.com/office/officeart/2005/8/layout/vList2"/>
    <dgm:cxn modelId="{00D73074-4CDA-4339-BDAA-32A6AF72F5C8}" type="presOf" srcId="{C3B26B4C-6949-43FB-A159-3E4ACA8957B6}" destId="{9DE4A0E6-E28C-45EF-8BD4-B74C3255C357}" srcOrd="0" destOrd="0" presId="urn:microsoft.com/office/officeart/2005/8/layout/vList2"/>
    <dgm:cxn modelId="{D7DEF475-53AF-4909-A556-403BCC2ED2FC}" srcId="{327DB93F-21C8-437D-8549-FF22BDA6F15F}" destId="{CBD62121-B9CA-414C-B535-9B4E39E42941}" srcOrd="1" destOrd="0" parTransId="{6100B010-E9E8-42A2-AC1D-A2F8042BDB39}" sibTransId="{BFDF220A-DEC9-480E-9AAC-0EB3E919E7C6}"/>
    <dgm:cxn modelId="{82EE0E7D-A136-43FC-994B-9C7A29668907}" srcId="{91EFFFA9-3F0D-4CA5-95BA-988ECA3DDDD3}" destId="{2512D0B3-862E-40DE-A295-714BB536CFCC}" srcOrd="1" destOrd="0" parTransId="{86ABE6A9-DD87-4B0D-B7DA-7FA759CCCA73}" sibTransId="{DE6EA394-FB4E-45D2-998D-CB1CA16456A6}"/>
    <dgm:cxn modelId="{4D1F9C7D-F7D3-4904-AA55-3435F6A2CF8C}" type="presOf" srcId="{91EFFFA9-3F0D-4CA5-95BA-988ECA3DDDD3}" destId="{4B74B9E0-CD03-49E8-8A56-99D98687D8F0}" srcOrd="0" destOrd="0" presId="urn:microsoft.com/office/officeart/2005/8/layout/vList2"/>
    <dgm:cxn modelId="{F7320382-5ACB-4814-BE01-113040081148}" srcId="{327DB93F-21C8-437D-8549-FF22BDA6F15F}" destId="{3E454B34-60B7-4774-A405-64C36E6F90A7}" srcOrd="2" destOrd="0" parTransId="{1F1EE704-183C-4C43-ABA0-8F5C06847D4B}" sibTransId="{3D78B1B3-4471-4AF5-927B-B38709B2196B}"/>
    <dgm:cxn modelId="{BDA1FB95-E169-4B9E-B657-EA26F332EA1D}" type="presOf" srcId="{4FAA93EE-E319-4ECA-BE3E-F96788CD7A8A}" destId="{63C69E13-311D-43F8-90DD-04CEE4A3F94C}" srcOrd="0" destOrd="0" presId="urn:microsoft.com/office/officeart/2005/8/layout/vList2"/>
    <dgm:cxn modelId="{A80FD396-E6BC-44E9-B090-0D803914E31D}" type="presOf" srcId="{2C329BF2-D65C-4C50-B4A1-2B7691D0FE43}" destId="{F8313DDD-61A7-48F0-9DF4-24888CA31AC3}" srcOrd="0" destOrd="2" presId="urn:microsoft.com/office/officeart/2005/8/layout/vList2"/>
    <dgm:cxn modelId="{DC796797-105D-4B42-9F20-BE2580BAFCF2}" type="presOf" srcId="{327DB93F-21C8-437D-8549-FF22BDA6F15F}" destId="{59FC7DD6-D9CA-4A8B-B576-3860CBBE4A9A}" srcOrd="0" destOrd="0" presId="urn:microsoft.com/office/officeart/2005/8/layout/vList2"/>
    <dgm:cxn modelId="{66766899-7999-4FA8-9AAA-98A816CED9D3}" srcId="{3E454B34-60B7-4774-A405-64C36E6F90A7}" destId="{652660A0-75F1-4F67-B1C1-97F15399C57D}" srcOrd="1" destOrd="0" parTransId="{8EE9A9A6-EA35-41A9-BBDB-A3E6443C7FE4}" sibTransId="{E255BF9B-B53E-4441-8E8C-B8263C5C384F}"/>
    <dgm:cxn modelId="{1298159E-612D-4660-8F0B-F0D8F89A66EC}" type="presOf" srcId="{DB8DE8AD-D607-4B74-8FCE-E76706DC016F}" destId="{FF6EC912-3032-40CB-A57A-B48958EE3273}" srcOrd="0" destOrd="0" presId="urn:microsoft.com/office/officeart/2005/8/layout/vList2"/>
    <dgm:cxn modelId="{D6B64BA1-B54B-4EE9-B15A-357CDF439350}" type="presOf" srcId="{323C9EEB-44C4-419F-B774-9A729B121ACE}" destId="{F8313DDD-61A7-48F0-9DF4-24888CA31AC3}" srcOrd="0" destOrd="0" presId="urn:microsoft.com/office/officeart/2005/8/layout/vList2"/>
    <dgm:cxn modelId="{B22DDDC5-1B5E-4088-B9BC-B56A54FD0A34}" type="presOf" srcId="{1AA2A0E2-4A53-40F0-A99C-E00FCF83E429}" destId="{9DE4A0E6-E28C-45EF-8BD4-B74C3255C357}" srcOrd="0" destOrd="1" presId="urn:microsoft.com/office/officeart/2005/8/layout/vList2"/>
    <dgm:cxn modelId="{339368CE-98BF-4B0E-B11A-88E7BF8F88E1}" srcId="{327DB93F-21C8-437D-8549-FF22BDA6F15F}" destId="{52DE58A2-782C-46C5-9595-8B95E9FC39F6}" srcOrd="4" destOrd="0" parTransId="{D494AE42-DD67-4979-9203-08DFEB5B15DE}" sibTransId="{A67002FF-B3D2-41B8-B425-AAF6CEAAF7E6}"/>
    <dgm:cxn modelId="{BBC959D7-9664-41B8-84F7-63E39BC66D9C}" type="presOf" srcId="{695FA301-11CC-4F41-B052-54A9E9EDBF91}" destId="{FF6EC912-3032-40CB-A57A-B48958EE3273}" srcOrd="0" destOrd="2" presId="urn:microsoft.com/office/officeart/2005/8/layout/vList2"/>
    <dgm:cxn modelId="{1BA314DE-8BA3-41D0-845D-DEDACAECB767}" type="presOf" srcId="{BBBD5DC7-848E-4DA9-8654-71D143C3DAE8}" destId="{9DE4A0E6-E28C-45EF-8BD4-B74C3255C357}" srcOrd="0" destOrd="3" presId="urn:microsoft.com/office/officeart/2005/8/layout/vList2"/>
    <dgm:cxn modelId="{FBD59FE2-8B4F-4685-A492-DE406451379B}" type="presOf" srcId="{3E454B34-60B7-4774-A405-64C36E6F90A7}" destId="{AF41A78B-5226-4A27-84A8-8CEF16069B2F}" srcOrd="0" destOrd="0" presId="urn:microsoft.com/office/officeart/2005/8/layout/vList2"/>
    <dgm:cxn modelId="{87D866E7-A5F7-4B8D-B0D5-95E43699EA35}" srcId="{52DE58A2-782C-46C5-9595-8B95E9FC39F6}" destId="{4FAA93EE-E319-4ECA-BE3E-F96788CD7A8A}" srcOrd="0" destOrd="0" parTransId="{939DFCC0-C0AA-4E1C-820E-F6589B7DB3D4}" sibTransId="{08F1A658-5AB9-4322-AEAA-47B3D836070D}"/>
    <dgm:cxn modelId="{A7310BF2-F171-45EB-A959-EE4B5C39EF13}" type="presOf" srcId="{52DE58A2-782C-46C5-9595-8B95E9FC39F6}" destId="{B3AA6126-AD36-4453-BCC9-6AA6E1A713BB}" srcOrd="0" destOrd="0" presId="urn:microsoft.com/office/officeart/2005/8/layout/vList2"/>
    <dgm:cxn modelId="{F49863FC-3365-4008-A93C-53D74D41E82B}" srcId="{CBD62121-B9CA-414C-B535-9B4E39E42941}" destId="{1AA2A0E2-4A53-40F0-A99C-E00FCF83E429}" srcOrd="1" destOrd="0" parTransId="{91E70060-25B4-40CC-881C-71873AAD0050}" sibTransId="{63479B9C-E68F-4F34-A57C-DD1B11399087}"/>
    <dgm:cxn modelId="{A0683FFE-F35E-4FDD-A94C-6F14400A3CCC}" type="presOf" srcId="{ABBCEB37-E854-4B54-9256-89D94AD70FFB}" destId="{9DE4A0E6-E28C-45EF-8BD4-B74C3255C357}" srcOrd="0" destOrd="2" presId="urn:microsoft.com/office/officeart/2005/8/layout/vList2"/>
    <dgm:cxn modelId="{1527A74A-8EAC-4FBD-95E9-D5B52B27BEA5}" type="presParOf" srcId="{59FC7DD6-D9CA-4A8B-B576-3860CBBE4A9A}" destId="{4B74B9E0-CD03-49E8-8A56-99D98687D8F0}" srcOrd="0" destOrd="0" presId="urn:microsoft.com/office/officeart/2005/8/layout/vList2"/>
    <dgm:cxn modelId="{EE1F6EDF-DB24-42C6-8A6A-2EC3CC3DC168}" type="presParOf" srcId="{59FC7DD6-D9CA-4A8B-B576-3860CBBE4A9A}" destId="{FF6EC912-3032-40CB-A57A-B48958EE3273}" srcOrd="1" destOrd="0" presId="urn:microsoft.com/office/officeart/2005/8/layout/vList2"/>
    <dgm:cxn modelId="{2B8BE1DE-D694-4DEC-BB7A-1A017BCCA09D}" type="presParOf" srcId="{59FC7DD6-D9CA-4A8B-B576-3860CBBE4A9A}" destId="{7695AC81-1226-448A-9509-829296A17519}" srcOrd="2" destOrd="0" presId="urn:microsoft.com/office/officeart/2005/8/layout/vList2"/>
    <dgm:cxn modelId="{4EB5433B-A66B-4CE0-BB26-2726E9BAA4CA}" type="presParOf" srcId="{59FC7DD6-D9CA-4A8B-B576-3860CBBE4A9A}" destId="{9DE4A0E6-E28C-45EF-8BD4-B74C3255C357}" srcOrd="3" destOrd="0" presId="urn:microsoft.com/office/officeart/2005/8/layout/vList2"/>
    <dgm:cxn modelId="{2EEC5AF7-18D5-40DF-987D-3A719F48226C}" type="presParOf" srcId="{59FC7DD6-D9CA-4A8B-B576-3860CBBE4A9A}" destId="{AF41A78B-5226-4A27-84A8-8CEF16069B2F}" srcOrd="4" destOrd="0" presId="urn:microsoft.com/office/officeart/2005/8/layout/vList2"/>
    <dgm:cxn modelId="{4C737C2F-B88F-4739-95FE-5C8D5BD17637}" type="presParOf" srcId="{59FC7DD6-D9CA-4A8B-B576-3860CBBE4A9A}" destId="{F8313DDD-61A7-48F0-9DF4-24888CA31AC3}" srcOrd="5" destOrd="0" presId="urn:microsoft.com/office/officeart/2005/8/layout/vList2"/>
    <dgm:cxn modelId="{655F3A00-5D87-4801-BF40-4359E9933668}" type="presParOf" srcId="{59FC7DD6-D9CA-4A8B-B576-3860CBBE4A9A}" destId="{C3585A06-9DF4-47D7-9F30-6FE30282353F}" srcOrd="6" destOrd="0" presId="urn:microsoft.com/office/officeart/2005/8/layout/vList2"/>
    <dgm:cxn modelId="{B48F0441-00B3-4601-8021-0BE30627CC1D}" type="presParOf" srcId="{59FC7DD6-D9CA-4A8B-B576-3860CBBE4A9A}" destId="{2ED6824E-8316-4840-8E4B-95BB3AFEA04E}" srcOrd="7" destOrd="0" presId="urn:microsoft.com/office/officeart/2005/8/layout/vList2"/>
    <dgm:cxn modelId="{20A117D4-E917-4274-83E1-CD5DC804FF32}" type="presParOf" srcId="{59FC7DD6-D9CA-4A8B-B576-3860CBBE4A9A}" destId="{B3AA6126-AD36-4453-BCC9-6AA6E1A713BB}" srcOrd="8" destOrd="0" presId="urn:microsoft.com/office/officeart/2005/8/layout/vList2"/>
    <dgm:cxn modelId="{D7940BCC-8FC7-4086-90E5-01C87644C186}" type="presParOf" srcId="{59FC7DD6-D9CA-4A8B-B576-3860CBBE4A9A}" destId="{63C69E13-311D-43F8-90DD-04CEE4A3F94C}" srcOrd="9"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C5804F-5236-427C-BEAB-A0CA1533A220}">
      <dsp:nvSpPr>
        <dsp:cNvPr id="0" name=""/>
        <dsp:cNvSpPr/>
      </dsp:nvSpPr>
      <dsp:spPr>
        <a:xfrm rot="16200000">
          <a:off x="368299" y="-368299"/>
          <a:ext cx="1842294" cy="2578893"/>
        </a:xfrm>
        <a:prstGeom prst="round1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sv-SE" sz="2100" kern="1200" dirty="0"/>
            <a:t>Vara väl förberedda</a:t>
          </a:r>
        </a:p>
      </dsp:txBody>
      <dsp:txXfrm rot="5400000">
        <a:off x="0" y="0"/>
        <a:ext cx="2578893" cy="1381720"/>
      </dsp:txXfrm>
    </dsp:sp>
    <dsp:sp modelId="{1EAAB839-69DD-4E67-9C4F-776BC8C1D8DE}">
      <dsp:nvSpPr>
        <dsp:cNvPr id="0" name=""/>
        <dsp:cNvSpPr/>
      </dsp:nvSpPr>
      <dsp:spPr>
        <a:xfrm>
          <a:off x="2578893" y="0"/>
          <a:ext cx="2578893" cy="1842294"/>
        </a:xfrm>
        <a:prstGeom prst="round1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sv-SE" sz="2100" kern="1200" dirty="0"/>
            <a:t>Ge beröm och uppmärksamma alla</a:t>
          </a:r>
        </a:p>
      </dsp:txBody>
      <dsp:txXfrm>
        <a:off x="2578893" y="0"/>
        <a:ext cx="2578893" cy="1381720"/>
      </dsp:txXfrm>
    </dsp:sp>
    <dsp:sp modelId="{E897A041-B86B-415A-8C1F-B2757184C22D}">
      <dsp:nvSpPr>
        <dsp:cNvPr id="0" name=""/>
        <dsp:cNvSpPr/>
      </dsp:nvSpPr>
      <dsp:spPr>
        <a:xfrm rot="10800000">
          <a:off x="0" y="1842294"/>
          <a:ext cx="2578893" cy="1842294"/>
        </a:xfrm>
        <a:prstGeom prst="round1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sv-SE" sz="2100" kern="1200" dirty="0"/>
            <a:t>Ställa rimliga men utmanande krav</a:t>
          </a:r>
        </a:p>
      </dsp:txBody>
      <dsp:txXfrm rot="10800000">
        <a:off x="0" y="2302867"/>
        <a:ext cx="2578893" cy="1381720"/>
      </dsp:txXfrm>
    </dsp:sp>
    <dsp:sp modelId="{C8C59B94-7B8B-4F15-894F-324EFC0706D7}">
      <dsp:nvSpPr>
        <dsp:cNvPr id="0" name=""/>
        <dsp:cNvSpPr/>
      </dsp:nvSpPr>
      <dsp:spPr>
        <a:xfrm rot="5400000">
          <a:off x="2947193" y="1473994"/>
          <a:ext cx="1842294" cy="2578893"/>
        </a:xfrm>
        <a:prstGeom prst="round1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sv-SE" sz="2100" kern="1200" dirty="0"/>
            <a:t>Visa hur vi behandlar varandra med respekt</a:t>
          </a:r>
        </a:p>
      </dsp:txBody>
      <dsp:txXfrm rot="-5400000">
        <a:off x="2578894" y="2302866"/>
        <a:ext cx="2578893" cy="1381720"/>
      </dsp:txXfrm>
    </dsp:sp>
    <dsp:sp modelId="{E30F94AF-EE5A-45EB-AAB1-F1380DE78A24}">
      <dsp:nvSpPr>
        <dsp:cNvPr id="0" name=""/>
        <dsp:cNvSpPr/>
      </dsp:nvSpPr>
      <dsp:spPr>
        <a:xfrm>
          <a:off x="1598609" y="1401760"/>
          <a:ext cx="1960567" cy="881067"/>
        </a:xfrm>
        <a:prstGeom prst="roundRect">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sv-SE" sz="2100" kern="1200" dirty="0"/>
            <a:t>Vi ledare ska</a:t>
          </a:r>
        </a:p>
      </dsp:txBody>
      <dsp:txXfrm>
        <a:off x="1641619" y="1444770"/>
        <a:ext cx="1874547" cy="7950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9CF42C-3A61-481A-9160-0DFB4D387195}">
      <dsp:nvSpPr>
        <dsp:cNvPr id="0" name=""/>
        <dsp:cNvSpPr/>
      </dsp:nvSpPr>
      <dsp:spPr>
        <a:xfrm rot="16200000">
          <a:off x="374650" y="-374650"/>
          <a:ext cx="1842294" cy="2591594"/>
        </a:xfrm>
        <a:prstGeom prst="round1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1270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sv-SE" sz="2300" kern="1200" dirty="0"/>
            <a:t>Alltid göra vårt bästa på träning och match</a:t>
          </a:r>
        </a:p>
      </dsp:txBody>
      <dsp:txXfrm rot="5400000">
        <a:off x="-1" y="1"/>
        <a:ext cx="2591594" cy="1381720"/>
      </dsp:txXfrm>
    </dsp:sp>
    <dsp:sp modelId="{1B8FE5DE-B35B-439B-9438-DB6BA18E57AD}">
      <dsp:nvSpPr>
        <dsp:cNvPr id="0" name=""/>
        <dsp:cNvSpPr/>
      </dsp:nvSpPr>
      <dsp:spPr>
        <a:xfrm>
          <a:off x="2591594" y="0"/>
          <a:ext cx="2591594" cy="1842294"/>
        </a:xfrm>
        <a:prstGeom prst="round1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1270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sv-SE" sz="2300" kern="1200" dirty="0"/>
            <a:t>Lyssna när ledarna pratar</a:t>
          </a:r>
        </a:p>
      </dsp:txBody>
      <dsp:txXfrm>
        <a:off x="2591594" y="0"/>
        <a:ext cx="2591594" cy="1381720"/>
      </dsp:txXfrm>
    </dsp:sp>
    <dsp:sp modelId="{3E0D9B22-C372-43EB-AD1B-41C9C46CC629}">
      <dsp:nvSpPr>
        <dsp:cNvPr id="0" name=""/>
        <dsp:cNvSpPr/>
      </dsp:nvSpPr>
      <dsp:spPr>
        <a:xfrm rot="10800000">
          <a:off x="0" y="1842294"/>
          <a:ext cx="2591594" cy="1842294"/>
        </a:xfrm>
        <a:prstGeom prst="round1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1270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sv-SE" sz="2300" kern="1200" dirty="0"/>
            <a:t>Tro på oss själva!</a:t>
          </a:r>
        </a:p>
      </dsp:txBody>
      <dsp:txXfrm rot="10800000">
        <a:off x="0" y="2302867"/>
        <a:ext cx="2591594" cy="1381720"/>
      </dsp:txXfrm>
    </dsp:sp>
    <dsp:sp modelId="{6028999C-0C77-468A-89C0-AC48165CC5E5}">
      <dsp:nvSpPr>
        <dsp:cNvPr id="0" name=""/>
        <dsp:cNvSpPr/>
      </dsp:nvSpPr>
      <dsp:spPr>
        <a:xfrm rot="5400000">
          <a:off x="2966244" y="1467644"/>
          <a:ext cx="1842294" cy="2591594"/>
        </a:xfrm>
        <a:prstGeom prst="round1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1270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sv-SE" sz="2300" kern="1200" dirty="0"/>
            <a:t>Ge varandra information eller pepp</a:t>
          </a:r>
        </a:p>
      </dsp:txBody>
      <dsp:txXfrm rot="-5400000">
        <a:off x="2591593" y="2302867"/>
        <a:ext cx="2591594" cy="1381720"/>
      </dsp:txXfrm>
    </dsp:sp>
    <dsp:sp modelId="{AED4D853-4DCE-40E1-AD4C-07C6C64A0E5C}">
      <dsp:nvSpPr>
        <dsp:cNvPr id="0" name=""/>
        <dsp:cNvSpPr/>
      </dsp:nvSpPr>
      <dsp:spPr>
        <a:xfrm>
          <a:off x="1589090" y="1401760"/>
          <a:ext cx="2005007" cy="881067"/>
        </a:xfrm>
        <a:prstGeom prst="roundRect">
          <a:avLst/>
        </a:prstGeom>
        <a:solidFill>
          <a:schemeClr val="accent5"/>
        </a:solidFill>
        <a:ln w="25400" cap="flat" cmpd="sng" algn="ctr">
          <a:solidFill>
            <a:schemeClr val="lt1"/>
          </a:solidFill>
          <a:prstDash val="solid"/>
          <a:miter lim="800000"/>
        </a:ln>
        <a:effectLst/>
      </dsp:spPr>
      <dsp:style>
        <a:lnRef idx="3">
          <a:schemeClr val="lt1"/>
        </a:lnRef>
        <a:fillRef idx="1">
          <a:schemeClr val="accent5"/>
        </a:fillRef>
        <a:effectRef idx="1">
          <a:schemeClr val="accent5"/>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sv-SE" sz="2300" kern="1200" dirty="0">
              <a:solidFill>
                <a:schemeClr val="bg1"/>
              </a:solidFill>
            </a:rPr>
            <a:t>Vi spelare ska</a:t>
          </a:r>
        </a:p>
      </dsp:txBody>
      <dsp:txXfrm>
        <a:off x="1632100" y="1444770"/>
        <a:ext cx="1918987" cy="7950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4B9E0-CD03-49E8-8A56-99D98687D8F0}">
      <dsp:nvSpPr>
        <dsp:cNvPr id="0" name=""/>
        <dsp:cNvSpPr/>
      </dsp:nvSpPr>
      <dsp:spPr>
        <a:xfrm>
          <a:off x="0" y="34314"/>
          <a:ext cx="5010149" cy="336961"/>
        </a:xfrm>
        <a:prstGeom prst="roundRect">
          <a:avLst/>
        </a:prstGeom>
        <a:solidFill>
          <a:srgbClr val="269EA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sv-SE" sz="1400" kern="1200" dirty="0"/>
            <a:t>Tränare</a:t>
          </a:r>
        </a:p>
      </dsp:txBody>
      <dsp:txXfrm>
        <a:off x="16449" y="50763"/>
        <a:ext cx="4977251" cy="304063"/>
      </dsp:txXfrm>
    </dsp:sp>
    <dsp:sp modelId="{FF6EC912-3032-40CB-A57A-B48958EE3273}">
      <dsp:nvSpPr>
        <dsp:cNvPr id="0" name=""/>
        <dsp:cNvSpPr/>
      </dsp:nvSpPr>
      <dsp:spPr>
        <a:xfrm>
          <a:off x="0" y="371275"/>
          <a:ext cx="5010149" cy="618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072" tIns="15240" rIns="85344" bIns="15240" numCol="1" spcCol="1270" anchor="t" anchorCtr="0">
          <a:noAutofit/>
        </a:bodyPr>
        <a:lstStyle/>
        <a:p>
          <a:pPr marL="114300" lvl="1" indent="-114300" algn="l" defTabSz="533400">
            <a:lnSpc>
              <a:spcPct val="90000"/>
            </a:lnSpc>
            <a:spcBef>
              <a:spcPct val="0"/>
            </a:spcBef>
            <a:spcAft>
              <a:spcPct val="20000"/>
            </a:spcAft>
            <a:buChar char="•"/>
          </a:pPr>
          <a:r>
            <a:rPr lang="sv-SE" sz="1200" kern="1200" dirty="0"/>
            <a:t> Ansvarar för planering av träningar och matcher m.m.</a:t>
          </a:r>
        </a:p>
        <a:p>
          <a:pPr marL="114300" lvl="1" indent="-114300" algn="l" defTabSz="533400">
            <a:lnSpc>
              <a:spcPct val="90000"/>
            </a:lnSpc>
            <a:spcBef>
              <a:spcPct val="0"/>
            </a:spcBef>
            <a:spcAft>
              <a:spcPct val="20000"/>
            </a:spcAft>
            <a:buChar char="•"/>
          </a:pPr>
          <a:r>
            <a:rPr lang="sv-SE" sz="1200" kern="1200" dirty="0"/>
            <a:t> Domare till hemmamatcher</a:t>
          </a:r>
        </a:p>
        <a:p>
          <a:pPr marL="114300" lvl="1" indent="-114300" algn="l" defTabSz="533400">
            <a:lnSpc>
              <a:spcPct val="90000"/>
            </a:lnSpc>
            <a:spcBef>
              <a:spcPct val="0"/>
            </a:spcBef>
            <a:spcAft>
              <a:spcPct val="20000"/>
            </a:spcAft>
            <a:buChar char="•"/>
          </a:pPr>
          <a:r>
            <a:rPr lang="sv-SE" sz="1200" kern="1200" dirty="0"/>
            <a:t> Kallelser/utskick och logistik kring laget</a:t>
          </a:r>
        </a:p>
      </dsp:txBody>
      <dsp:txXfrm>
        <a:off x="0" y="371275"/>
        <a:ext cx="5010149" cy="618930"/>
      </dsp:txXfrm>
    </dsp:sp>
    <dsp:sp modelId="{7695AC81-1226-448A-9509-829296A17519}">
      <dsp:nvSpPr>
        <dsp:cNvPr id="0" name=""/>
        <dsp:cNvSpPr/>
      </dsp:nvSpPr>
      <dsp:spPr>
        <a:xfrm>
          <a:off x="0" y="990205"/>
          <a:ext cx="5010149" cy="323999"/>
        </a:xfrm>
        <a:prstGeom prst="roundRect">
          <a:avLst/>
        </a:prstGeom>
        <a:solidFill>
          <a:srgbClr val="90C67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sv-SE" sz="1400" kern="1200" dirty="0"/>
            <a:t>Match &amp; Arena</a:t>
          </a:r>
        </a:p>
      </dsp:txBody>
      <dsp:txXfrm>
        <a:off x="15816" y="1006021"/>
        <a:ext cx="4978517" cy="292367"/>
      </dsp:txXfrm>
    </dsp:sp>
    <dsp:sp modelId="{2569BC5A-E68B-41F1-843E-AEE9C472B977}">
      <dsp:nvSpPr>
        <dsp:cNvPr id="0" name=""/>
        <dsp:cNvSpPr/>
      </dsp:nvSpPr>
      <dsp:spPr>
        <a:xfrm>
          <a:off x="0" y="1314205"/>
          <a:ext cx="5010149" cy="9418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072" tIns="12700" rIns="71120" bIns="12700" numCol="1" spcCol="1270" anchor="t" anchorCtr="0">
          <a:noAutofit/>
        </a:bodyPr>
        <a:lstStyle/>
        <a:p>
          <a:pPr marL="57150" lvl="1" indent="-57150" algn="l" defTabSz="444500">
            <a:lnSpc>
              <a:spcPct val="90000"/>
            </a:lnSpc>
            <a:spcBef>
              <a:spcPct val="0"/>
            </a:spcBef>
            <a:spcAft>
              <a:spcPct val="20000"/>
            </a:spcAft>
            <a:buChar char="•"/>
          </a:pPr>
          <a:r>
            <a:rPr lang="sv-SE" sz="1000" kern="1200" dirty="0"/>
            <a:t> </a:t>
          </a:r>
          <a:r>
            <a:rPr lang="sv-SE" sz="1200" kern="1200" dirty="0"/>
            <a:t>Schemalägger arbetspass under arenavärdskapsvecka (fika &amp; städ) </a:t>
          </a:r>
          <a:r>
            <a:rPr lang="sv-SE" sz="1200" b="1" kern="1200" dirty="0"/>
            <a:t>OBS! </a:t>
          </a:r>
          <a:r>
            <a:rPr lang="sv-SE" sz="1200" b="1" kern="1200" dirty="0" err="1"/>
            <a:t>vXX</a:t>
          </a:r>
          <a:endParaRPr lang="sv-SE" sz="1200" b="1" kern="1200" dirty="0"/>
        </a:p>
        <a:p>
          <a:pPr marL="114300" lvl="1" indent="-114300" algn="l" defTabSz="533400">
            <a:lnSpc>
              <a:spcPct val="90000"/>
            </a:lnSpc>
            <a:spcBef>
              <a:spcPct val="0"/>
            </a:spcBef>
            <a:spcAft>
              <a:spcPct val="20000"/>
            </a:spcAft>
            <a:buFont typeface="Arial" panose="020B0604020202020204" pitchFamily="34" charset="0"/>
            <a:buChar char="•"/>
          </a:pPr>
          <a:r>
            <a:rPr lang="sv-SE" sz="1200" kern="1200" dirty="0"/>
            <a:t> Säkerställer att det finns matchvärd vid hemmamatcher</a:t>
          </a:r>
        </a:p>
        <a:p>
          <a:pPr marL="114300" lvl="1" indent="-114300" algn="l" defTabSz="533400">
            <a:lnSpc>
              <a:spcPct val="90000"/>
            </a:lnSpc>
            <a:spcBef>
              <a:spcPct val="0"/>
            </a:spcBef>
            <a:spcAft>
              <a:spcPct val="20000"/>
            </a:spcAft>
            <a:buFont typeface="Arial" panose="020B0604020202020204" pitchFamily="34" charset="0"/>
            <a:buChar char="•"/>
          </a:pPr>
          <a:r>
            <a:rPr lang="sv-SE" sz="1200" kern="1200" dirty="0"/>
            <a:t> Planerar och fördelar vilka som sitter i sekretariatet vid hemmamatcher</a:t>
          </a:r>
        </a:p>
      </dsp:txBody>
      <dsp:txXfrm>
        <a:off x="0" y="1314205"/>
        <a:ext cx="5010149" cy="941850"/>
      </dsp:txXfrm>
    </dsp:sp>
    <dsp:sp modelId="{AF41A78B-5226-4A27-84A8-8CEF16069B2F}">
      <dsp:nvSpPr>
        <dsp:cNvPr id="0" name=""/>
        <dsp:cNvSpPr/>
      </dsp:nvSpPr>
      <dsp:spPr>
        <a:xfrm>
          <a:off x="0" y="2256055"/>
          <a:ext cx="5010149" cy="300856"/>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sv-SE" sz="1400" kern="1200" dirty="0"/>
            <a:t>Trivsel</a:t>
          </a:r>
          <a:endParaRPr lang="sv-SE" sz="1200" kern="1200" dirty="0"/>
        </a:p>
      </dsp:txBody>
      <dsp:txXfrm>
        <a:off x="14687" y="2270742"/>
        <a:ext cx="4980775" cy="271482"/>
      </dsp:txXfrm>
    </dsp:sp>
    <dsp:sp modelId="{F8313DDD-61A7-48F0-9DF4-24888CA31AC3}">
      <dsp:nvSpPr>
        <dsp:cNvPr id="0" name=""/>
        <dsp:cNvSpPr/>
      </dsp:nvSpPr>
      <dsp:spPr>
        <a:xfrm>
          <a:off x="0" y="2556911"/>
          <a:ext cx="5010149"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072" tIns="15240" rIns="85344" bIns="15240" numCol="1" spcCol="1270" anchor="t" anchorCtr="0">
          <a:noAutofit/>
        </a:bodyPr>
        <a:lstStyle/>
        <a:p>
          <a:pPr marL="114300" lvl="1" indent="-114300" algn="l" defTabSz="533400">
            <a:lnSpc>
              <a:spcPct val="90000"/>
            </a:lnSpc>
            <a:spcBef>
              <a:spcPct val="0"/>
            </a:spcBef>
            <a:spcAft>
              <a:spcPct val="20000"/>
            </a:spcAft>
            <a:buChar char="•"/>
          </a:pPr>
          <a:r>
            <a:rPr lang="sv-SE" sz="1200" kern="1200" dirty="0"/>
            <a:t> Hitta på och organisera trivselaktiviteter för laget vid sidan om innebandyn</a:t>
          </a:r>
          <a:endParaRPr lang="sv-SE" sz="1100" kern="1200" dirty="0"/>
        </a:p>
      </dsp:txBody>
      <dsp:txXfrm>
        <a:off x="0" y="2556911"/>
        <a:ext cx="5010149" cy="430560"/>
      </dsp:txXfrm>
    </dsp:sp>
    <dsp:sp modelId="{C3585A06-9DF4-47D7-9F30-6FE30282353F}">
      <dsp:nvSpPr>
        <dsp:cNvPr id="0" name=""/>
        <dsp:cNvSpPr/>
      </dsp:nvSpPr>
      <dsp:spPr>
        <a:xfrm>
          <a:off x="0" y="2987471"/>
          <a:ext cx="5010149" cy="290484"/>
        </a:xfrm>
        <a:prstGeom prst="roundRect">
          <a:avLst/>
        </a:prstGeom>
        <a:solidFill>
          <a:srgbClr val="E8A9F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sv-SE" sz="1400" kern="1200" dirty="0"/>
            <a:t>Ekonomi</a:t>
          </a:r>
        </a:p>
      </dsp:txBody>
      <dsp:txXfrm>
        <a:off x="14180" y="3001651"/>
        <a:ext cx="4981789" cy="262124"/>
      </dsp:txXfrm>
    </dsp:sp>
    <dsp:sp modelId="{2ED6824E-8316-4840-8E4B-95BB3AFEA04E}">
      <dsp:nvSpPr>
        <dsp:cNvPr id="0" name=""/>
        <dsp:cNvSpPr/>
      </dsp:nvSpPr>
      <dsp:spPr>
        <a:xfrm>
          <a:off x="0" y="3277955"/>
          <a:ext cx="5010149"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072" tIns="15240" rIns="85344" bIns="15240" numCol="1" spcCol="1270" anchor="t" anchorCtr="0">
          <a:noAutofit/>
        </a:bodyPr>
        <a:lstStyle/>
        <a:p>
          <a:pPr marL="114300" lvl="1" indent="-114300" algn="l" defTabSz="533400">
            <a:lnSpc>
              <a:spcPct val="90000"/>
            </a:lnSpc>
            <a:spcBef>
              <a:spcPct val="0"/>
            </a:spcBef>
            <a:spcAft>
              <a:spcPct val="20000"/>
            </a:spcAft>
            <a:buFont typeface="Arial" panose="020B0604020202020204" pitchFamily="34" charset="0"/>
            <a:buChar char="•"/>
          </a:pPr>
          <a:r>
            <a:rPr lang="sv-SE" sz="1200" kern="1200" dirty="0"/>
            <a:t> Organiserar försäljningar</a:t>
          </a:r>
        </a:p>
        <a:p>
          <a:pPr marL="114300" lvl="1" indent="-114300" algn="l" defTabSz="533400">
            <a:lnSpc>
              <a:spcPct val="90000"/>
            </a:lnSpc>
            <a:spcBef>
              <a:spcPct val="0"/>
            </a:spcBef>
            <a:spcAft>
              <a:spcPct val="20000"/>
            </a:spcAft>
            <a:buFont typeface="Arial" panose="020B0604020202020204" pitchFamily="34" charset="0"/>
            <a:buChar char="•"/>
          </a:pPr>
          <a:r>
            <a:rPr lang="sv-SE" sz="1200" kern="1200" dirty="0"/>
            <a:t> Lagkassör registrerar transaktioner i </a:t>
          </a:r>
          <a:r>
            <a:rPr lang="sv-SE" sz="1200" kern="1200" dirty="0" err="1"/>
            <a:t>SportAdmin</a:t>
          </a:r>
          <a:endParaRPr lang="sv-SE" sz="1200" kern="1200" dirty="0"/>
        </a:p>
      </dsp:txBody>
      <dsp:txXfrm>
        <a:off x="0" y="3277955"/>
        <a:ext cx="5010149" cy="430560"/>
      </dsp:txXfrm>
    </dsp:sp>
    <dsp:sp modelId="{B3AA6126-AD36-4453-BCC9-6AA6E1A713BB}">
      <dsp:nvSpPr>
        <dsp:cNvPr id="0" name=""/>
        <dsp:cNvSpPr/>
      </dsp:nvSpPr>
      <dsp:spPr>
        <a:xfrm>
          <a:off x="0" y="3723598"/>
          <a:ext cx="5010149" cy="271740"/>
        </a:xfrm>
        <a:prstGeom prst="roundRect">
          <a:avLst/>
        </a:prstGeom>
        <a:solidFill>
          <a:srgbClr val="E998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sv-SE" sz="1400" kern="1200" dirty="0"/>
            <a:t>Sektion</a:t>
          </a:r>
        </a:p>
      </dsp:txBody>
      <dsp:txXfrm>
        <a:off x="13265" y="3736863"/>
        <a:ext cx="4983619" cy="245210"/>
      </dsp:txXfrm>
    </dsp:sp>
    <dsp:sp modelId="{63C69E13-311D-43F8-90DD-04CEE4A3F94C}">
      <dsp:nvSpPr>
        <dsp:cNvPr id="0" name=""/>
        <dsp:cNvSpPr/>
      </dsp:nvSpPr>
      <dsp:spPr>
        <a:xfrm>
          <a:off x="0" y="3980256"/>
          <a:ext cx="5010149"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9072" tIns="13970" rIns="78232" bIns="13970" numCol="1" spcCol="1270" anchor="t" anchorCtr="0">
          <a:noAutofit/>
        </a:bodyPr>
        <a:lstStyle/>
        <a:p>
          <a:pPr marL="57150" lvl="1" indent="-57150" algn="l" defTabSz="488950">
            <a:lnSpc>
              <a:spcPct val="90000"/>
            </a:lnSpc>
            <a:spcBef>
              <a:spcPct val="0"/>
            </a:spcBef>
            <a:spcAft>
              <a:spcPct val="20000"/>
            </a:spcAft>
            <a:buChar char="•"/>
          </a:pPr>
          <a:r>
            <a:rPr lang="sv-SE" sz="1100" kern="1200" dirty="0"/>
            <a:t> </a:t>
          </a:r>
          <a:r>
            <a:rPr lang="sv-SE" sz="1200" kern="1200" dirty="0"/>
            <a:t>Representerar laget vid fotbollssektionsmöten och sprider information vidare till laget</a:t>
          </a:r>
        </a:p>
      </dsp:txBody>
      <dsp:txXfrm>
        <a:off x="0" y="3980256"/>
        <a:ext cx="5010149" cy="4305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74B9E0-CD03-49E8-8A56-99D98687D8F0}">
      <dsp:nvSpPr>
        <dsp:cNvPr id="0" name=""/>
        <dsp:cNvSpPr/>
      </dsp:nvSpPr>
      <dsp:spPr>
        <a:xfrm>
          <a:off x="0" y="0"/>
          <a:ext cx="2352675" cy="343639"/>
        </a:xfrm>
        <a:prstGeom prst="roundRect">
          <a:avLst/>
        </a:prstGeom>
        <a:solidFill>
          <a:srgbClr val="269EAD"/>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sv-SE" sz="1200" kern="1200" dirty="0"/>
            <a:t>Tränare</a:t>
          </a:r>
          <a:endParaRPr lang="sv-SE" sz="1400" kern="1200" dirty="0"/>
        </a:p>
      </dsp:txBody>
      <dsp:txXfrm>
        <a:off x="16775" y="16775"/>
        <a:ext cx="2319125" cy="310089"/>
      </dsp:txXfrm>
    </dsp:sp>
    <dsp:sp modelId="{FF6EC912-3032-40CB-A57A-B48958EE3273}">
      <dsp:nvSpPr>
        <dsp:cNvPr id="0" name=""/>
        <dsp:cNvSpPr/>
      </dsp:nvSpPr>
      <dsp:spPr>
        <a:xfrm>
          <a:off x="0" y="366707"/>
          <a:ext cx="2352675" cy="615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697" tIns="15240" rIns="85344" bIns="15240" numCol="1" spcCol="1270" anchor="t" anchorCtr="0">
          <a:noAutofit/>
        </a:bodyPr>
        <a:lstStyle/>
        <a:p>
          <a:pPr marL="114300" lvl="1" indent="-114300" algn="l" defTabSz="533400">
            <a:lnSpc>
              <a:spcPct val="90000"/>
            </a:lnSpc>
            <a:spcBef>
              <a:spcPct val="0"/>
            </a:spcBef>
            <a:spcAft>
              <a:spcPct val="20000"/>
            </a:spcAft>
            <a:buChar char="•"/>
          </a:pPr>
          <a:r>
            <a:rPr lang="sv-SE" sz="1200" kern="1200" dirty="0"/>
            <a:t>Spelare – Namn på tränare</a:t>
          </a:r>
          <a:endParaRPr lang="sv-SE" sz="1200" b="1" kern="1200" dirty="0"/>
        </a:p>
        <a:p>
          <a:pPr marL="114300" lvl="1" indent="-114300" algn="l" defTabSz="533400">
            <a:lnSpc>
              <a:spcPct val="90000"/>
            </a:lnSpc>
            <a:spcBef>
              <a:spcPct val="0"/>
            </a:spcBef>
            <a:spcAft>
              <a:spcPct val="20000"/>
            </a:spcAft>
            <a:buChar char="•"/>
          </a:pPr>
          <a:r>
            <a:rPr lang="sv-SE" sz="1200" kern="1200" dirty="0"/>
            <a:t>Spelare – Namn på tränare</a:t>
          </a:r>
          <a:endParaRPr lang="sv-SE" sz="1200" b="1" kern="1200" dirty="0"/>
        </a:p>
        <a:p>
          <a:pPr marL="114300" lvl="1" indent="-114300" algn="l" defTabSz="533400">
            <a:lnSpc>
              <a:spcPct val="90000"/>
            </a:lnSpc>
            <a:spcBef>
              <a:spcPct val="0"/>
            </a:spcBef>
            <a:spcAft>
              <a:spcPct val="20000"/>
            </a:spcAft>
            <a:buChar char="•"/>
          </a:pPr>
          <a:r>
            <a:rPr lang="sv-SE" sz="1200" b="0" kern="1200" dirty="0"/>
            <a:t>Spelare – Namn på tränare</a:t>
          </a:r>
        </a:p>
      </dsp:txBody>
      <dsp:txXfrm>
        <a:off x="0" y="366707"/>
        <a:ext cx="2352675" cy="615825"/>
      </dsp:txXfrm>
    </dsp:sp>
    <dsp:sp modelId="{7695AC81-1226-448A-9509-829296A17519}">
      <dsp:nvSpPr>
        <dsp:cNvPr id="0" name=""/>
        <dsp:cNvSpPr/>
      </dsp:nvSpPr>
      <dsp:spPr>
        <a:xfrm>
          <a:off x="0" y="982532"/>
          <a:ext cx="2352675" cy="333529"/>
        </a:xfrm>
        <a:prstGeom prst="roundRect">
          <a:avLst/>
        </a:prstGeom>
        <a:solidFill>
          <a:srgbClr val="90C67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sv-SE" sz="1200" kern="1200" dirty="0"/>
            <a:t>Match &amp; Arena </a:t>
          </a:r>
        </a:p>
      </dsp:txBody>
      <dsp:txXfrm>
        <a:off x="16282" y="998814"/>
        <a:ext cx="2320111" cy="300965"/>
      </dsp:txXfrm>
    </dsp:sp>
    <dsp:sp modelId="{9DE4A0E6-E28C-45EF-8BD4-B74C3255C357}">
      <dsp:nvSpPr>
        <dsp:cNvPr id="0" name=""/>
        <dsp:cNvSpPr/>
      </dsp:nvSpPr>
      <dsp:spPr>
        <a:xfrm>
          <a:off x="0" y="1316062"/>
          <a:ext cx="2352675" cy="815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697" tIns="15240" rIns="85344" bIns="15240" numCol="1" spcCol="1270" anchor="t" anchorCtr="0">
          <a:noAutofit/>
        </a:bodyPr>
        <a:lstStyle/>
        <a:p>
          <a:pPr marL="114300" lvl="1" indent="-114300" algn="l" defTabSz="533400">
            <a:lnSpc>
              <a:spcPct val="90000"/>
            </a:lnSpc>
            <a:spcBef>
              <a:spcPct val="0"/>
            </a:spcBef>
            <a:spcAft>
              <a:spcPct val="20000"/>
            </a:spcAft>
            <a:buChar char="•"/>
          </a:pPr>
          <a:r>
            <a:rPr lang="sv-SE" sz="1200" kern="1200" dirty="0"/>
            <a:t>Spelare</a:t>
          </a:r>
        </a:p>
        <a:p>
          <a:pPr marL="114300" lvl="1" indent="-114300" algn="l" defTabSz="533400">
            <a:lnSpc>
              <a:spcPct val="90000"/>
            </a:lnSpc>
            <a:spcBef>
              <a:spcPct val="0"/>
            </a:spcBef>
            <a:spcAft>
              <a:spcPct val="20000"/>
            </a:spcAft>
            <a:buChar char="•"/>
          </a:pPr>
          <a:r>
            <a:rPr lang="sv-SE" sz="1200" kern="1200" dirty="0"/>
            <a:t>Spelare</a:t>
          </a:r>
        </a:p>
        <a:p>
          <a:pPr marL="114300" lvl="1" indent="-114300" algn="l" defTabSz="533400">
            <a:lnSpc>
              <a:spcPct val="90000"/>
            </a:lnSpc>
            <a:spcBef>
              <a:spcPct val="0"/>
            </a:spcBef>
            <a:spcAft>
              <a:spcPct val="20000"/>
            </a:spcAft>
            <a:buChar char="•"/>
          </a:pPr>
          <a:r>
            <a:rPr lang="sv-SE" sz="1200" kern="1200" dirty="0"/>
            <a:t>Spelare</a:t>
          </a:r>
        </a:p>
        <a:p>
          <a:pPr marL="114300" lvl="1" indent="-114300" algn="l" defTabSz="533400">
            <a:lnSpc>
              <a:spcPct val="90000"/>
            </a:lnSpc>
            <a:spcBef>
              <a:spcPct val="0"/>
            </a:spcBef>
            <a:spcAft>
              <a:spcPct val="20000"/>
            </a:spcAft>
            <a:buChar char="•"/>
          </a:pPr>
          <a:r>
            <a:rPr lang="sv-SE" sz="1200" kern="1200" dirty="0"/>
            <a:t>Spelare</a:t>
          </a:r>
        </a:p>
      </dsp:txBody>
      <dsp:txXfrm>
        <a:off x="0" y="1316062"/>
        <a:ext cx="2352675" cy="815062"/>
      </dsp:txXfrm>
    </dsp:sp>
    <dsp:sp modelId="{AF41A78B-5226-4A27-84A8-8CEF16069B2F}">
      <dsp:nvSpPr>
        <dsp:cNvPr id="0" name=""/>
        <dsp:cNvSpPr/>
      </dsp:nvSpPr>
      <dsp:spPr>
        <a:xfrm>
          <a:off x="0" y="2131124"/>
          <a:ext cx="2352675" cy="324002"/>
        </a:xfrm>
        <a:prstGeom prst="roundRect">
          <a:avLst/>
        </a:prstGeom>
        <a:solidFill>
          <a:srgbClr val="00B0F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sv-SE" sz="1200" kern="1200" dirty="0"/>
            <a:t>Trivsel</a:t>
          </a:r>
        </a:p>
      </dsp:txBody>
      <dsp:txXfrm>
        <a:off x="15816" y="2146940"/>
        <a:ext cx="2321043" cy="292370"/>
      </dsp:txXfrm>
    </dsp:sp>
    <dsp:sp modelId="{F8313DDD-61A7-48F0-9DF4-24888CA31AC3}">
      <dsp:nvSpPr>
        <dsp:cNvPr id="0" name=""/>
        <dsp:cNvSpPr/>
      </dsp:nvSpPr>
      <dsp:spPr>
        <a:xfrm>
          <a:off x="0" y="2455127"/>
          <a:ext cx="2352675" cy="815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697" tIns="15240" rIns="85344" bIns="15240" numCol="1" spcCol="1270" anchor="t" anchorCtr="0">
          <a:noAutofit/>
        </a:bodyPr>
        <a:lstStyle/>
        <a:p>
          <a:pPr marL="114300" lvl="1" indent="-114300" algn="l" defTabSz="533400">
            <a:lnSpc>
              <a:spcPct val="90000"/>
            </a:lnSpc>
            <a:spcBef>
              <a:spcPct val="0"/>
            </a:spcBef>
            <a:spcAft>
              <a:spcPct val="20000"/>
            </a:spcAft>
            <a:buChar char="•"/>
          </a:pPr>
          <a:r>
            <a:rPr lang="sv-SE" sz="1200" kern="1200" dirty="0"/>
            <a:t>Spelare</a:t>
          </a:r>
        </a:p>
        <a:p>
          <a:pPr marL="114300" lvl="1" indent="-114300" algn="l" defTabSz="533400">
            <a:lnSpc>
              <a:spcPct val="90000"/>
            </a:lnSpc>
            <a:spcBef>
              <a:spcPct val="0"/>
            </a:spcBef>
            <a:spcAft>
              <a:spcPct val="20000"/>
            </a:spcAft>
            <a:buChar char="•"/>
          </a:pPr>
          <a:r>
            <a:rPr lang="sv-SE" sz="1200" kern="1200" dirty="0"/>
            <a:t>Spelare</a:t>
          </a:r>
        </a:p>
        <a:p>
          <a:pPr marL="114300" lvl="1" indent="-114300" algn="l" defTabSz="533400">
            <a:lnSpc>
              <a:spcPct val="90000"/>
            </a:lnSpc>
            <a:spcBef>
              <a:spcPct val="0"/>
            </a:spcBef>
            <a:spcAft>
              <a:spcPct val="20000"/>
            </a:spcAft>
            <a:buChar char="•"/>
          </a:pPr>
          <a:r>
            <a:rPr lang="sv-SE" sz="1200" kern="1200" dirty="0"/>
            <a:t>Spelare</a:t>
          </a:r>
        </a:p>
        <a:p>
          <a:pPr marL="114300" lvl="1" indent="-114300" algn="l" defTabSz="533400">
            <a:lnSpc>
              <a:spcPct val="90000"/>
            </a:lnSpc>
            <a:spcBef>
              <a:spcPct val="0"/>
            </a:spcBef>
            <a:spcAft>
              <a:spcPct val="20000"/>
            </a:spcAft>
            <a:buChar char="•"/>
          </a:pPr>
          <a:r>
            <a:rPr lang="sv-SE" sz="1200" kern="1200" dirty="0"/>
            <a:t>Spelare</a:t>
          </a:r>
        </a:p>
      </dsp:txBody>
      <dsp:txXfrm>
        <a:off x="0" y="2455127"/>
        <a:ext cx="2352675" cy="815062"/>
      </dsp:txXfrm>
    </dsp:sp>
    <dsp:sp modelId="{C3585A06-9DF4-47D7-9F30-6FE30282353F}">
      <dsp:nvSpPr>
        <dsp:cNvPr id="0" name=""/>
        <dsp:cNvSpPr/>
      </dsp:nvSpPr>
      <dsp:spPr>
        <a:xfrm>
          <a:off x="0" y="3270190"/>
          <a:ext cx="2352675" cy="324002"/>
        </a:xfrm>
        <a:prstGeom prst="roundRect">
          <a:avLst/>
        </a:prstGeom>
        <a:solidFill>
          <a:srgbClr val="E8A9F5"/>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sv-SE" sz="1200" kern="1200" dirty="0"/>
            <a:t>Ekonomi</a:t>
          </a:r>
          <a:endParaRPr lang="sv-SE" sz="1400" kern="1200" dirty="0"/>
        </a:p>
      </dsp:txBody>
      <dsp:txXfrm>
        <a:off x="15816" y="3286006"/>
        <a:ext cx="2321043" cy="292370"/>
      </dsp:txXfrm>
    </dsp:sp>
    <dsp:sp modelId="{2ED6824E-8316-4840-8E4B-95BB3AFEA04E}">
      <dsp:nvSpPr>
        <dsp:cNvPr id="0" name=""/>
        <dsp:cNvSpPr/>
      </dsp:nvSpPr>
      <dsp:spPr>
        <a:xfrm>
          <a:off x="0" y="3594193"/>
          <a:ext cx="2352675" cy="579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697" tIns="15240" rIns="85344" bIns="15240" numCol="1" spcCol="1270" anchor="t" anchorCtr="0">
          <a:noAutofit/>
        </a:bodyPr>
        <a:lstStyle/>
        <a:p>
          <a:pPr marL="114300" lvl="1" indent="-114300" algn="l" defTabSz="533400">
            <a:lnSpc>
              <a:spcPct val="90000"/>
            </a:lnSpc>
            <a:spcBef>
              <a:spcPct val="0"/>
            </a:spcBef>
            <a:spcAft>
              <a:spcPct val="20000"/>
            </a:spcAft>
            <a:buFont typeface="Arial" panose="020B0604020202020204" pitchFamily="34" charset="0"/>
            <a:buChar char="•"/>
          </a:pPr>
          <a:r>
            <a:rPr lang="sv-SE" sz="1200" kern="1200" dirty="0"/>
            <a:t>Spelare</a:t>
          </a:r>
        </a:p>
        <a:p>
          <a:pPr marL="114300" lvl="1" indent="-114300" algn="l" defTabSz="533400">
            <a:lnSpc>
              <a:spcPct val="90000"/>
            </a:lnSpc>
            <a:spcBef>
              <a:spcPct val="0"/>
            </a:spcBef>
            <a:spcAft>
              <a:spcPct val="20000"/>
            </a:spcAft>
            <a:buFont typeface="Arial" panose="020B0604020202020204" pitchFamily="34" charset="0"/>
            <a:buChar char="•"/>
          </a:pPr>
          <a:r>
            <a:rPr lang="sv-SE" sz="1200" kern="1200" dirty="0"/>
            <a:t>Spelare</a:t>
          </a:r>
        </a:p>
      </dsp:txBody>
      <dsp:txXfrm>
        <a:off x="0" y="3594193"/>
        <a:ext cx="2352675" cy="579600"/>
      </dsp:txXfrm>
    </dsp:sp>
    <dsp:sp modelId="{B3AA6126-AD36-4453-BCC9-6AA6E1A713BB}">
      <dsp:nvSpPr>
        <dsp:cNvPr id="0" name=""/>
        <dsp:cNvSpPr/>
      </dsp:nvSpPr>
      <dsp:spPr>
        <a:xfrm>
          <a:off x="0" y="4194096"/>
          <a:ext cx="2352675" cy="315000"/>
        </a:xfrm>
        <a:prstGeom prst="roundRect">
          <a:avLst/>
        </a:prstGeom>
        <a:solidFill>
          <a:srgbClr val="E9986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sv-SE" sz="1200" kern="1200" dirty="0"/>
            <a:t>Sektion</a:t>
          </a:r>
          <a:endParaRPr lang="sv-SE" sz="1400" kern="1200" dirty="0"/>
        </a:p>
      </dsp:txBody>
      <dsp:txXfrm>
        <a:off x="15377" y="4209473"/>
        <a:ext cx="2321921" cy="284246"/>
      </dsp:txXfrm>
    </dsp:sp>
    <dsp:sp modelId="{63C69E13-311D-43F8-90DD-04CEE4A3F94C}">
      <dsp:nvSpPr>
        <dsp:cNvPr id="0" name=""/>
        <dsp:cNvSpPr/>
      </dsp:nvSpPr>
      <dsp:spPr>
        <a:xfrm>
          <a:off x="0" y="4488793"/>
          <a:ext cx="2352675" cy="579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697" tIns="15240" rIns="85344" bIns="15240" numCol="1" spcCol="1270" anchor="t" anchorCtr="0">
          <a:noAutofit/>
        </a:bodyPr>
        <a:lstStyle/>
        <a:p>
          <a:pPr marL="114300" lvl="1" indent="-114300" algn="l" defTabSz="533400">
            <a:lnSpc>
              <a:spcPct val="90000"/>
            </a:lnSpc>
            <a:spcBef>
              <a:spcPct val="0"/>
            </a:spcBef>
            <a:spcAft>
              <a:spcPct val="20000"/>
            </a:spcAft>
            <a:buChar char="•"/>
          </a:pPr>
          <a:r>
            <a:rPr lang="sv-SE" sz="1200" kern="1200" dirty="0"/>
            <a:t>Spelare</a:t>
          </a:r>
        </a:p>
      </dsp:txBody>
      <dsp:txXfrm>
        <a:off x="0" y="4488793"/>
        <a:ext cx="2352675" cy="579600"/>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sv-SE"/>
          </a:p>
        </p:txBody>
      </p:sp>
      <p:sp>
        <p:nvSpPr>
          <p:cNvPr id="3" name="Platshållare för datum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68F23BEF-4DF7-42EE-9F6B-9294357CD843}" type="datetimeFigureOut">
              <a:rPr lang="sv-SE" smtClean="0"/>
              <a:t>2026-10-09</a:t>
            </a:fld>
            <a:endParaRPr lang="sv-SE"/>
          </a:p>
        </p:txBody>
      </p:sp>
      <p:sp>
        <p:nvSpPr>
          <p:cNvPr id="4" name="Platshållare för bildobjekt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sv-SE"/>
          </a:p>
        </p:txBody>
      </p:sp>
      <p:sp>
        <p:nvSpPr>
          <p:cNvPr id="5" name="Platshållare för anteckninga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sv-SE"/>
          </a:p>
        </p:txBody>
      </p:sp>
      <p:sp>
        <p:nvSpPr>
          <p:cNvPr id="7" name="Platshållare för bildnumm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41C10F8D-E006-4D0A-8F9E-DAC9AF5BEEA4}" type="slidenum">
              <a:rPr lang="sv-SE" smtClean="0"/>
              <a:t>‹#›</a:t>
            </a:fld>
            <a:endParaRPr lang="sv-SE"/>
          </a:p>
        </p:txBody>
      </p:sp>
    </p:spTree>
    <p:extLst>
      <p:ext uri="{BB962C8B-B14F-4D97-AF65-F5344CB8AC3E}">
        <p14:creationId xmlns:p14="http://schemas.microsoft.com/office/powerpoint/2010/main" val="797452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1C10F8D-E006-4D0A-8F9E-DAC9AF5BEEA4}" type="slidenum">
              <a:rPr lang="sv-SE" smtClean="0"/>
              <a:t>2</a:t>
            </a:fld>
            <a:endParaRPr lang="sv-SE"/>
          </a:p>
        </p:txBody>
      </p:sp>
    </p:spTree>
    <p:extLst>
      <p:ext uri="{BB962C8B-B14F-4D97-AF65-F5344CB8AC3E}">
        <p14:creationId xmlns:p14="http://schemas.microsoft.com/office/powerpoint/2010/main" val="1186250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1C10F8D-E006-4D0A-8F9E-DAC9AF5BEEA4}" type="slidenum">
              <a:rPr lang="sv-SE" smtClean="0"/>
              <a:t>3</a:t>
            </a:fld>
            <a:endParaRPr lang="sv-SE"/>
          </a:p>
        </p:txBody>
      </p:sp>
    </p:spTree>
    <p:extLst>
      <p:ext uri="{BB962C8B-B14F-4D97-AF65-F5344CB8AC3E}">
        <p14:creationId xmlns:p14="http://schemas.microsoft.com/office/powerpoint/2010/main" val="41601833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1C10F8D-E006-4D0A-8F9E-DAC9AF5BEEA4}" type="slidenum">
              <a:rPr lang="sv-SE" smtClean="0"/>
              <a:t>5</a:t>
            </a:fld>
            <a:endParaRPr lang="sv-SE"/>
          </a:p>
        </p:txBody>
      </p:sp>
    </p:spTree>
    <p:extLst>
      <p:ext uri="{BB962C8B-B14F-4D97-AF65-F5344CB8AC3E}">
        <p14:creationId xmlns:p14="http://schemas.microsoft.com/office/powerpoint/2010/main" val="1382811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735896" y="5512865"/>
            <a:ext cx="5887163" cy="4510526"/>
          </a:xfrm>
          <a:prstGeom prst="rect">
            <a:avLst/>
          </a:prstGeom>
          <a:noFill/>
          <a:ln>
            <a:noFill/>
          </a:ln>
        </p:spPr>
        <p:txBody>
          <a:bodyPr spcFirstLastPara="1" wrap="square" lIns="107321" tIns="107321" rIns="107321" bIns="107321" anchor="ctr" anchorCtr="0">
            <a:noAutofit/>
          </a:bodyPr>
          <a:lstStyle/>
          <a:p>
            <a:pPr>
              <a:buSzPts val="1400"/>
            </a:pPr>
            <a:endParaRPr/>
          </a:p>
        </p:txBody>
      </p:sp>
      <p:sp>
        <p:nvSpPr>
          <p:cNvPr id="86" name="Google Shape;86;p1:notes"/>
          <p:cNvSpPr>
            <a:spLocks noGrp="1" noRot="1" noChangeAspect="1"/>
          </p:cNvSpPr>
          <p:nvPr>
            <p:ph type="sldImg" idx="2"/>
          </p:nvPr>
        </p:nvSpPr>
        <p:spPr>
          <a:xfrm>
            <a:off x="244475" y="1431925"/>
            <a:ext cx="6872288" cy="3867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sv-SE"/>
          </a:p>
        </p:txBody>
      </p:sp>
    </p:spTree>
    <p:extLst>
      <p:ext uri="{BB962C8B-B14F-4D97-AF65-F5344CB8AC3E}">
        <p14:creationId xmlns:p14="http://schemas.microsoft.com/office/powerpoint/2010/main" val="102026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1C10F8D-E006-4D0A-8F9E-DAC9AF5BEEA4}" type="slidenum">
              <a:rPr lang="sv-SE" smtClean="0"/>
              <a:t>7</a:t>
            </a:fld>
            <a:endParaRPr lang="sv-SE"/>
          </a:p>
        </p:txBody>
      </p:sp>
    </p:spTree>
    <p:extLst>
      <p:ext uri="{BB962C8B-B14F-4D97-AF65-F5344CB8AC3E}">
        <p14:creationId xmlns:p14="http://schemas.microsoft.com/office/powerpoint/2010/main" val="1926296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1C10F8D-E006-4D0A-8F9E-DAC9AF5BEEA4}" type="slidenum">
              <a:rPr lang="sv-SE" smtClean="0"/>
              <a:t>8</a:t>
            </a:fld>
            <a:endParaRPr lang="sv-SE"/>
          </a:p>
        </p:txBody>
      </p:sp>
    </p:spTree>
    <p:extLst>
      <p:ext uri="{BB962C8B-B14F-4D97-AF65-F5344CB8AC3E}">
        <p14:creationId xmlns:p14="http://schemas.microsoft.com/office/powerpoint/2010/main" val="3585151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1C10F8D-E006-4D0A-8F9E-DAC9AF5BEEA4}" type="slidenum">
              <a:rPr lang="sv-SE" smtClean="0"/>
              <a:t>10</a:t>
            </a:fld>
            <a:endParaRPr lang="sv-SE"/>
          </a:p>
        </p:txBody>
      </p:sp>
    </p:spTree>
    <p:extLst>
      <p:ext uri="{BB962C8B-B14F-4D97-AF65-F5344CB8AC3E}">
        <p14:creationId xmlns:p14="http://schemas.microsoft.com/office/powerpoint/2010/main" val="3732640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2503A-2CC4-8458-71D1-0E3CB6BB31B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2BF081A-80D1-98C9-FE9E-22660CDD3CA6}"/>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28F16A3A-FA28-E76A-86A6-BCD5F6985FE7}"/>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0ADF0DD0-D68F-741A-A285-A2FBB3C5CA27}"/>
              </a:ext>
            </a:extLst>
          </p:cNvPr>
          <p:cNvSpPr>
            <a:spLocks noGrp="1"/>
          </p:cNvSpPr>
          <p:nvPr>
            <p:ph type="sldNum" sz="quarter" idx="5"/>
          </p:nvPr>
        </p:nvSpPr>
        <p:spPr/>
        <p:txBody>
          <a:bodyPr/>
          <a:lstStyle/>
          <a:p>
            <a:fld id="{41C10F8D-E006-4D0A-8F9E-DAC9AF5BEEA4}" type="slidenum">
              <a:rPr lang="sv-SE" smtClean="0"/>
              <a:t>11</a:t>
            </a:fld>
            <a:endParaRPr lang="sv-SE"/>
          </a:p>
        </p:txBody>
      </p:sp>
    </p:spTree>
    <p:extLst>
      <p:ext uri="{BB962C8B-B14F-4D97-AF65-F5344CB8AC3E}">
        <p14:creationId xmlns:p14="http://schemas.microsoft.com/office/powerpoint/2010/main" val="552473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1C10F8D-E006-4D0A-8F9E-DAC9AF5BEEA4}" type="slidenum">
              <a:rPr lang="sv-SE" smtClean="0"/>
              <a:t>12</a:t>
            </a:fld>
            <a:endParaRPr lang="sv-SE"/>
          </a:p>
        </p:txBody>
      </p:sp>
    </p:spTree>
    <p:extLst>
      <p:ext uri="{BB962C8B-B14F-4D97-AF65-F5344CB8AC3E}">
        <p14:creationId xmlns:p14="http://schemas.microsoft.com/office/powerpoint/2010/main" val="1979711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3EE640E-588F-4733-C847-CB9D633DB842}"/>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F939E735-5D2E-0555-CD28-59A9C2D29D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2374D232-9F03-238B-3F5A-FE4423A27D8A}"/>
              </a:ext>
            </a:extLst>
          </p:cNvPr>
          <p:cNvSpPr>
            <a:spLocks noGrp="1"/>
          </p:cNvSpPr>
          <p:nvPr>
            <p:ph type="dt" sz="half" idx="10"/>
          </p:nvPr>
        </p:nvSpPr>
        <p:spPr/>
        <p:txBody>
          <a:bodyPr/>
          <a:lstStyle/>
          <a:p>
            <a:fld id="{EA0508EE-9B4F-424C-B66D-0CC7EEF5361D}" type="datetimeFigureOut">
              <a:rPr lang="sv-SE" smtClean="0"/>
              <a:t>2026-10-09</a:t>
            </a:fld>
            <a:endParaRPr lang="sv-SE"/>
          </a:p>
        </p:txBody>
      </p:sp>
      <p:sp>
        <p:nvSpPr>
          <p:cNvPr id="5" name="Platshållare för sidfot 4">
            <a:extLst>
              <a:ext uri="{FF2B5EF4-FFF2-40B4-BE49-F238E27FC236}">
                <a16:creationId xmlns:a16="http://schemas.microsoft.com/office/drawing/2014/main" id="{C631E7BC-7A0F-D6B0-13C7-9C64D1D85D2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8A739EA-4FC8-4ECF-018A-95BB55FF91BE}"/>
              </a:ext>
            </a:extLst>
          </p:cNvPr>
          <p:cNvSpPr>
            <a:spLocks noGrp="1"/>
          </p:cNvSpPr>
          <p:nvPr>
            <p:ph type="sldNum" sz="quarter" idx="12"/>
          </p:nvPr>
        </p:nvSpPr>
        <p:spPr/>
        <p:txBody>
          <a:bodyPr/>
          <a:lstStyle/>
          <a:p>
            <a:fld id="{9CF64D4A-A7C0-4D47-8C2B-E97E54C88208}" type="slidenum">
              <a:rPr lang="sv-SE" smtClean="0"/>
              <a:t>‹#›</a:t>
            </a:fld>
            <a:endParaRPr lang="sv-SE"/>
          </a:p>
        </p:txBody>
      </p:sp>
    </p:spTree>
    <p:extLst>
      <p:ext uri="{BB962C8B-B14F-4D97-AF65-F5344CB8AC3E}">
        <p14:creationId xmlns:p14="http://schemas.microsoft.com/office/powerpoint/2010/main" val="3560825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4017710-3E32-1472-B2CC-AC7D53490B56}"/>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0FF433B-C0FC-39E9-25F4-C0CD1FA30C5A}"/>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6EBC362-6F7D-DBAC-3583-EEBED56AB7B8}"/>
              </a:ext>
            </a:extLst>
          </p:cNvPr>
          <p:cNvSpPr>
            <a:spLocks noGrp="1"/>
          </p:cNvSpPr>
          <p:nvPr>
            <p:ph type="dt" sz="half" idx="10"/>
          </p:nvPr>
        </p:nvSpPr>
        <p:spPr/>
        <p:txBody>
          <a:bodyPr/>
          <a:lstStyle/>
          <a:p>
            <a:fld id="{EA0508EE-9B4F-424C-B66D-0CC7EEF5361D}" type="datetimeFigureOut">
              <a:rPr lang="sv-SE" smtClean="0"/>
              <a:t>2026-10-09</a:t>
            </a:fld>
            <a:endParaRPr lang="sv-SE"/>
          </a:p>
        </p:txBody>
      </p:sp>
      <p:sp>
        <p:nvSpPr>
          <p:cNvPr id="5" name="Platshållare för sidfot 4">
            <a:extLst>
              <a:ext uri="{FF2B5EF4-FFF2-40B4-BE49-F238E27FC236}">
                <a16:creationId xmlns:a16="http://schemas.microsoft.com/office/drawing/2014/main" id="{59CA29B5-26C2-AD02-D9F0-6EA80D7B451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18F2412-1C17-54B7-0FCC-DFC75CB1B0B1}"/>
              </a:ext>
            </a:extLst>
          </p:cNvPr>
          <p:cNvSpPr>
            <a:spLocks noGrp="1"/>
          </p:cNvSpPr>
          <p:nvPr>
            <p:ph type="sldNum" sz="quarter" idx="12"/>
          </p:nvPr>
        </p:nvSpPr>
        <p:spPr/>
        <p:txBody>
          <a:bodyPr/>
          <a:lstStyle/>
          <a:p>
            <a:fld id="{9CF64D4A-A7C0-4D47-8C2B-E97E54C88208}" type="slidenum">
              <a:rPr lang="sv-SE" smtClean="0"/>
              <a:t>‹#›</a:t>
            </a:fld>
            <a:endParaRPr lang="sv-SE"/>
          </a:p>
        </p:txBody>
      </p:sp>
    </p:spTree>
    <p:extLst>
      <p:ext uri="{BB962C8B-B14F-4D97-AF65-F5344CB8AC3E}">
        <p14:creationId xmlns:p14="http://schemas.microsoft.com/office/powerpoint/2010/main" val="3171061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509BEB9-2812-9B72-359E-98880DD2D525}"/>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227823D3-BA5D-D179-99FF-F0E7BB174F8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D674428D-F6F0-38B0-12EE-8CAA02386584}"/>
              </a:ext>
            </a:extLst>
          </p:cNvPr>
          <p:cNvSpPr>
            <a:spLocks noGrp="1"/>
          </p:cNvSpPr>
          <p:nvPr>
            <p:ph type="dt" sz="half" idx="10"/>
          </p:nvPr>
        </p:nvSpPr>
        <p:spPr/>
        <p:txBody>
          <a:bodyPr/>
          <a:lstStyle/>
          <a:p>
            <a:fld id="{EA0508EE-9B4F-424C-B66D-0CC7EEF5361D}" type="datetimeFigureOut">
              <a:rPr lang="sv-SE" smtClean="0"/>
              <a:t>2026-10-09</a:t>
            </a:fld>
            <a:endParaRPr lang="sv-SE"/>
          </a:p>
        </p:txBody>
      </p:sp>
      <p:sp>
        <p:nvSpPr>
          <p:cNvPr id="5" name="Platshållare för sidfot 4">
            <a:extLst>
              <a:ext uri="{FF2B5EF4-FFF2-40B4-BE49-F238E27FC236}">
                <a16:creationId xmlns:a16="http://schemas.microsoft.com/office/drawing/2014/main" id="{D3D98654-CDDF-7081-E4AA-0C32D4D57F1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4CF2A8B-1C1D-5B08-EBCE-3CFA46C59810}"/>
              </a:ext>
            </a:extLst>
          </p:cNvPr>
          <p:cNvSpPr>
            <a:spLocks noGrp="1"/>
          </p:cNvSpPr>
          <p:nvPr>
            <p:ph type="sldNum" sz="quarter" idx="12"/>
          </p:nvPr>
        </p:nvSpPr>
        <p:spPr/>
        <p:txBody>
          <a:bodyPr/>
          <a:lstStyle/>
          <a:p>
            <a:fld id="{9CF64D4A-A7C0-4D47-8C2B-E97E54C88208}" type="slidenum">
              <a:rPr lang="sv-SE" smtClean="0"/>
              <a:t>‹#›</a:t>
            </a:fld>
            <a:endParaRPr lang="sv-SE"/>
          </a:p>
        </p:txBody>
      </p:sp>
    </p:spTree>
    <p:extLst>
      <p:ext uri="{BB962C8B-B14F-4D97-AF65-F5344CB8AC3E}">
        <p14:creationId xmlns:p14="http://schemas.microsoft.com/office/powerpoint/2010/main" val="1365557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EDCA039-4542-BE12-AD78-FDAD2C36BFA6}"/>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A71D2F7-CAC9-1F57-4927-7142A2E6A687}"/>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84CB66D8-1071-88AC-FFDF-FB61D9C3C162}"/>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9E8F170D-38D3-9B2B-72EF-B5468BF1CC80}"/>
              </a:ext>
            </a:extLst>
          </p:cNvPr>
          <p:cNvSpPr>
            <a:spLocks noGrp="1"/>
          </p:cNvSpPr>
          <p:nvPr>
            <p:ph type="dt" sz="half" idx="10"/>
          </p:nvPr>
        </p:nvSpPr>
        <p:spPr/>
        <p:txBody>
          <a:bodyPr/>
          <a:lstStyle/>
          <a:p>
            <a:fld id="{EA0508EE-9B4F-424C-B66D-0CC7EEF5361D}" type="datetimeFigureOut">
              <a:rPr lang="sv-SE" smtClean="0"/>
              <a:t>2026-10-09</a:t>
            </a:fld>
            <a:endParaRPr lang="sv-SE"/>
          </a:p>
        </p:txBody>
      </p:sp>
      <p:sp>
        <p:nvSpPr>
          <p:cNvPr id="6" name="Platshållare för sidfot 5">
            <a:extLst>
              <a:ext uri="{FF2B5EF4-FFF2-40B4-BE49-F238E27FC236}">
                <a16:creationId xmlns:a16="http://schemas.microsoft.com/office/drawing/2014/main" id="{8B401D9D-78F6-8921-D559-8F4C7A50E83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A1F7D4F-7F24-CB81-4531-80E7CC151951}"/>
              </a:ext>
            </a:extLst>
          </p:cNvPr>
          <p:cNvSpPr>
            <a:spLocks noGrp="1"/>
          </p:cNvSpPr>
          <p:nvPr>
            <p:ph type="sldNum" sz="quarter" idx="12"/>
          </p:nvPr>
        </p:nvSpPr>
        <p:spPr/>
        <p:txBody>
          <a:bodyPr/>
          <a:lstStyle/>
          <a:p>
            <a:fld id="{9CF64D4A-A7C0-4D47-8C2B-E97E54C88208}" type="slidenum">
              <a:rPr lang="sv-SE" smtClean="0"/>
              <a:t>‹#›</a:t>
            </a:fld>
            <a:endParaRPr lang="sv-SE"/>
          </a:p>
        </p:txBody>
      </p:sp>
    </p:spTree>
    <p:extLst>
      <p:ext uri="{BB962C8B-B14F-4D97-AF65-F5344CB8AC3E}">
        <p14:creationId xmlns:p14="http://schemas.microsoft.com/office/powerpoint/2010/main" val="2823871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F1FA20-1FC6-91AB-12B1-1F5E4E2CF0AC}"/>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626AF454-D56F-BCDF-2844-DE6AA51588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2F8A3127-90DD-456A-D8E6-DBEEEEC6286F}"/>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567E6428-31C8-2AC1-0143-B87A82D190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1CEE8C70-8631-67FA-DD57-7B3470CD52F5}"/>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5FBAAA18-B7BD-84A4-7E7A-C1F528CBECD6}"/>
              </a:ext>
            </a:extLst>
          </p:cNvPr>
          <p:cNvSpPr>
            <a:spLocks noGrp="1"/>
          </p:cNvSpPr>
          <p:nvPr>
            <p:ph type="dt" sz="half" idx="10"/>
          </p:nvPr>
        </p:nvSpPr>
        <p:spPr/>
        <p:txBody>
          <a:bodyPr/>
          <a:lstStyle/>
          <a:p>
            <a:fld id="{EA0508EE-9B4F-424C-B66D-0CC7EEF5361D}" type="datetimeFigureOut">
              <a:rPr lang="sv-SE" smtClean="0"/>
              <a:t>2026-10-09</a:t>
            </a:fld>
            <a:endParaRPr lang="sv-SE"/>
          </a:p>
        </p:txBody>
      </p:sp>
      <p:sp>
        <p:nvSpPr>
          <p:cNvPr id="8" name="Platshållare för sidfot 7">
            <a:extLst>
              <a:ext uri="{FF2B5EF4-FFF2-40B4-BE49-F238E27FC236}">
                <a16:creationId xmlns:a16="http://schemas.microsoft.com/office/drawing/2014/main" id="{9A036E51-BB6C-6059-7B06-F3F7A622010C}"/>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C63712A0-5DD6-9D20-2791-7B6CC1D69531}"/>
              </a:ext>
            </a:extLst>
          </p:cNvPr>
          <p:cNvSpPr>
            <a:spLocks noGrp="1"/>
          </p:cNvSpPr>
          <p:nvPr>
            <p:ph type="sldNum" sz="quarter" idx="12"/>
          </p:nvPr>
        </p:nvSpPr>
        <p:spPr/>
        <p:txBody>
          <a:bodyPr/>
          <a:lstStyle/>
          <a:p>
            <a:fld id="{9CF64D4A-A7C0-4D47-8C2B-E97E54C88208}" type="slidenum">
              <a:rPr lang="sv-SE" smtClean="0"/>
              <a:t>‹#›</a:t>
            </a:fld>
            <a:endParaRPr lang="sv-SE"/>
          </a:p>
        </p:txBody>
      </p:sp>
    </p:spTree>
    <p:extLst>
      <p:ext uri="{BB962C8B-B14F-4D97-AF65-F5344CB8AC3E}">
        <p14:creationId xmlns:p14="http://schemas.microsoft.com/office/powerpoint/2010/main" val="3017431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7F0695F-0698-D759-9D54-B1457048F649}"/>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EB601157-E0EA-7698-A5AD-1AE3A9568804}"/>
              </a:ext>
            </a:extLst>
          </p:cNvPr>
          <p:cNvSpPr>
            <a:spLocks noGrp="1"/>
          </p:cNvSpPr>
          <p:nvPr>
            <p:ph type="dt" sz="half" idx="10"/>
          </p:nvPr>
        </p:nvSpPr>
        <p:spPr/>
        <p:txBody>
          <a:bodyPr/>
          <a:lstStyle/>
          <a:p>
            <a:fld id="{EA0508EE-9B4F-424C-B66D-0CC7EEF5361D}" type="datetimeFigureOut">
              <a:rPr lang="sv-SE" smtClean="0"/>
              <a:t>2026-10-09</a:t>
            </a:fld>
            <a:endParaRPr lang="sv-SE"/>
          </a:p>
        </p:txBody>
      </p:sp>
      <p:sp>
        <p:nvSpPr>
          <p:cNvPr id="4" name="Platshållare för sidfot 3">
            <a:extLst>
              <a:ext uri="{FF2B5EF4-FFF2-40B4-BE49-F238E27FC236}">
                <a16:creationId xmlns:a16="http://schemas.microsoft.com/office/drawing/2014/main" id="{7F05930F-9033-D475-EF6B-E3BD0F9FB4D7}"/>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E4877EAF-CBDF-D31A-287C-97E7C16023DB}"/>
              </a:ext>
            </a:extLst>
          </p:cNvPr>
          <p:cNvSpPr>
            <a:spLocks noGrp="1"/>
          </p:cNvSpPr>
          <p:nvPr>
            <p:ph type="sldNum" sz="quarter" idx="12"/>
          </p:nvPr>
        </p:nvSpPr>
        <p:spPr/>
        <p:txBody>
          <a:bodyPr/>
          <a:lstStyle/>
          <a:p>
            <a:fld id="{9CF64D4A-A7C0-4D47-8C2B-E97E54C88208}" type="slidenum">
              <a:rPr lang="sv-SE" smtClean="0"/>
              <a:t>‹#›</a:t>
            </a:fld>
            <a:endParaRPr lang="sv-SE"/>
          </a:p>
        </p:txBody>
      </p:sp>
    </p:spTree>
    <p:extLst>
      <p:ext uri="{BB962C8B-B14F-4D97-AF65-F5344CB8AC3E}">
        <p14:creationId xmlns:p14="http://schemas.microsoft.com/office/powerpoint/2010/main" val="1743001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FAC7E88C-5D17-7823-AF8A-5A09B0DD59F2}"/>
              </a:ext>
            </a:extLst>
          </p:cNvPr>
          <p:cNvSpPr>
            <a:spLocks noGrp="1"/>
          </p:cNvSpPr>
          <p:nvPr>
            <p:ph type="dt" sz="half" idx="10"/>
          </p:nvPr>
        </p:nvSpPr>
        <p:spPr/>
        <p:txBody>
          <a:bodyPr/>
          <a:lstStyle/>
          <a:p>
            <a:fld id="{EA0508EE-9B4F-424C-B66D-0CC7EEF5361D}" type="datetimeFigureOut">
              <a:rPr lang="sv-SE" smtClean="0"/>
              <a:t>2026-10-09</a:t>
            </a:fld>
            <a:endParaRPr lang="sv-SE"/>
          </a:p>
        </p:txBody>
      </p:sp>
      <p:sp>
        <p:nvSpPr>
          <p:cNvPr id="3" name="Platshållare för sidfot 2">
            <a:extLst>
              <a:ext uri="{FF2B5EF4-FFF2-40B4-BE49-F238E27FC236}">
                <a16:creationId xmlns:a16="http://schemas.microsoft.com/office/drawing/2014/main" id="{CEF97362-7939-ED38-6E94-855A179CE7B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C5F498A7-49D3-4907-DA81-27EF7A8F7769}"/>
              </a:ext>
            </a:extLst>
          </p:cNvPr>
          <p:cNvSpPr>
            <a:spLocks noGrp="1"/>
          </p:cNvSpPr>
          <p:nvPr>
            <p:ph type="sldNum" sz="quarter" idx="12"/>
          </p:nvPr>
        </p:nvSpPr>
        <p:spPr/>
        <p:txBody>
          <a:bodyPr/>
          <a:lstStyle/>
          <a:p>
            <a:fld id="{9CF64D4A-A7C0-4D47-8C2B-E97E54C88208}" type="slidenum">
              <a:rPr lang="sv-SE" smtClean="0"/>
              <a:t>‹#›</a:t>
            </a:fld>
            <a:endParaRPr lang="sv-SE"/>
          </a:p>
        </p:txBody>
      </p:sp>
    </p:spTree>
    <p:extLst>
      <p:ext uri="{BB962C8B-B14F-4D97-AF65-F5344CB8AC3E}">
        <p14:creationId xmlns:p14="http://schemas.microsoft.com/office/powerpoint/2010/main" val="3686224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5E86856-30E5-A6DF-F927-EA0965CEB31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CA8B991-718B-0737-0B0A-0C4BDBF107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E6DEA229-27A5-610B-6A59-DDB8DF6BFF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7BBAC4F-A5F2-CB33-5BC7-42F494543ED6}"/>
              </a:ext>
            </a:extLst>
          </p:cNvPr>
          <p:cNvSpPr>
            <a:spLocks noGrp="1"/>
          </p:cNvSpPr>
          <p:nvPr>
            <p:ph type="dt" sz="half" idx="10"/>
          </p:nvPr>
        </p:nvSpPr>
        <p:spPr/>
        <p:txBody>
          <a:bodyPr/>
          <a:lstStyle/>
          <a:p>
            <a:fld id="{EA0508EE-9B4F-424C-B66D-0CC7EEF5361D}" type="datetimeFigureOut">
              <a:rPr lang="sv-SE" smtClean="0"/>
              <a:t>2026-10-09</a:t>
            </a:fld>
            <a:endParaRPr lang="sv-SE"/>
          </a:p>
        </p:txBody>
      </p:sp>
      <p:sp>
        <p:nvSpPr>
          <p:cNvPr id="6" name="Platshållare för sidfot 5">
            <a:extLst>
              <a:ext uri="{FF2B5EF4-FFF2-40B4-BE49-F238E27FC236}">
                <a16:creationId xmlns:a16="http://schemas.microsoft.com/office/drawing/2014/main" id="{D5F45851-5FE4-73CC-71A0-88D143AF683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84F1A57-C04C-C94F-5F31-B857E15DFE05}"/>
              </a:ext>
            </a:extLst>
          </p:cNvPr>
          <p:cNvSpPr>
            <a:spLocks noGrp="1"/>
          </p:cNvSpPr>
          <p:nvPr>
            <p:ph type="sldNum" sz="quarter" idx="12"/>
          </p:nvPr>
        </p:nvSpPr>
        <p:spPr/>
        <p:txBody>
          <a:bodyPr/>
          <a:lstStyle/>
          <a:p>
            <a:fld id="{9CF64D4A-A7C0-4D47-8C2B-E97E54C88208}" type="slidenum">
              <a:rPr lang="sv-SE" smtClean="0"/>
              <a:t>‹#›</a:t>
            </a:fld>
            <a:endParaRPr lang="sv-SE"/>
          </a:p>
        </p:txBody>
      </p:sp>
    </p:spTree>
    <p:extLst>
      <p:ext uri="{BB962C8B-B14F-4D97-AF65-F5344CB8AC3E}">
        <p14:creationId xmlns:p14="http://schemas.microsoft.com/office/powerpoint/2010/main" val="593881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D0EB565-6D4F-1FF8-F62F-F7963FA9D393}"/>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07D0495B-95AB-A767-6ABB-FB3EE0F5DA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F8CAA3DB-A2B6-7CAD-10E6-6B9D39C55C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7789E45D-67B9-A815-789C-F9DB32F60A9D}"/>
              </a:ext>
            </a:extLst>
          </p:cNvPr>
          <p:cNvSpPr>
            <a:spLocks noGrp="1"/>
          </p:cNvSpPr>
          <p:nvPr>
            <p:ph type="dt" sz="half" idx="10"/>
          </p:nvPr>
        </p:nvSpPr>
        <p:spPr/>
        <p:txBody>
          <a:bodyPr/>
          <a:lstStyle/>
          <a:p>
            <a:fld id="{EA0508EE-9B4F-424C-B66D-0CC7EEF5361D}" type="datetimeFigureOut">
              <a:rPr lang="sv-SE" smtClean="0"/>
              <a:t>2026-10-09</a:t>
            </a:fld>
            <a:endParaRPr lang="sv-SE"/>
          </a:p>
        </p:txBody>
      </p:sp>
      <p:sp>
        <p:nvSpPr>
          <p:cNvPr id="6" name="Platshållare för sidfot 5">
            <a:extLst>
              <a:ext uri="{FF2B5EF4-FFF2-40B4-BE49-F238E27FC236}">
                <a16:creationId xmlns:a16="http://schemas.microsoft.com/office/drawing/2014/main" id="{DDB952D5-6551-D7E3-1FB9-B72FF755886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0E3200B-F811-A13A-993F-41198ED484FF}"/>
              </a:ext>
            </a:extLst>
          </p:cNvPr>
          <p:cNvSpPr>
            <a:spLocks noGrp="1"/>
          </p:cNvSpPr>
          <p:nvPr>
            <p:ph type="sldNum" sz="quarter" idx="12"/>
          </p:nvPr>
        </p:nvSpPr>
        <p:spPr/>
        <p:txBody>
          <a:bodyPr/>
          <a:lstStyle/>
          <a:p>
            <a:fld id="{9CF64D4A-A7C0-4D47-8C2B-E97E54C88208}" type="slidenum">
              <a:rPr lang="sv-SE" smtClean="0"/>
              <a:t>‹#›</a:t>
            </a:fld>
            <a:endParaRPr lang="sv-SE"/>
          </a:p>
        </p:txBody>
      </p:sp>
    </p:spTree>
    <p:extLst>
      <p:ext uri="{BB962C8B-B14F-4D97-AF65-F5344CB8AC3E}">
        <p14:creationId xmlns:p14="http://schemas.microsoft.com/office/powerpoint/2010/main" val="1986604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06ED53-7E58-8031-D28B-68961CDA0C3F}"/>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79A7A32-16B0-E87B-20CB-415C6B1EF52F}"/>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7D5649E-0A40-8D6D-D1C2-F7D51667D1CF}"/>
              </a:ext>
            </a:extLst>
          </p:cNvPr>
          <p:cNvSpPr>
            <a:spLocks noGrp="1"/>
          </p:cNvSpPr>
          <p:nvPr>
            <p:ph type="dt" sz="half" idx="10"/>
          </p:nvPr>
        </p:nvSpPr>
        <p:spPr/>
        <p:txBody>
          <a:bodyPr/>
          <a:lstStyle/>
          <a:p>
            <a:fld id="{EA0508EE-9B4F-424C-B66D-0CC7EEF5361D}" type="datetimeFigureOut">
              <a:rPr lang="sv-SE" smtClean="0"/>
              <a:t>2026-10-09</a:t>
            </a:fld>
            <a:endParaRPr lang="sv-SE"/>
          </a:p>
        </p:txBody>
      </p:sp>
      <p:sp>
        <p:nvSpPr>
          <p:cNvPr id="5" name="Platshållare för sidfot 4">
            <a:extLst>
              <a:ext uri="{FF2B5EF4-FFF2-40B4-BE49-F238E27FC236}">
                <a16:creationId xmlns:a16="http://schemas.microsoft.com/office/drawing/2014/main" id="{70A6335E-18C5-CBA2-CCE3-2F72D8DB0C9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BFDC810-5992-B098-F8FB-9D20E5B8FF39}"/>
              </a:ext>
            </a:extLst>
          </p:cNvPr>
          <p:cNvSpPr>
            <a:spLocks noGrp="1"/>
          </p:cNvSpPr>
          <p:nvPr>
            <p:ph type="sldNum" sz="quarter" idx="12"/>
          </p:nvPr>
        </p:nvSpPr>
        <p:spPr/>
        <p:txBody>
          <a:bodyPr/>
          <a:lstStyle/>
          <a:p>
            <a:fld id="{9CF64D4A-A7C0-4D47-8C2B-E97E54C88208}" type="slidenum">
              <a:rPr lang="sv-SE" smtClean="0"/>
              <a:t>‹#›</a:t>
            </a:fld>
            <a:endParaRPr lang="sv-SE"/>
          </a:p>
        </p:txBody>
      </p:sp>
    </p:spTree>
    <p:extLst>
      <p:ext uri="{BB962C8B-B14F-4D97-AF65-F5344CB8AC3E}">
        <p14:creationId xmlns:p14="http://schemas.microsoft.com/office/powerpoint/2010/main" val="128217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B9750240-8018-D086-0001-0FA472E2AFA4}"/>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81F453D-678C-C3D5-3C36-81B1B0C32515}"/>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D175896-3A13-4333-6F0E-5F64723CA2AA}"/>
              </a:ext>
            </a:extLst>
          </p:cNvPr>
          <p:cNvSpPr>
            <a:spLocks noGrp="1"/>
          </p:cNvSpPr>
          <p:nvPr>
            <p:ph type="dt" sz="half" idx="10"/>
          </p:nvPr>
        </p:nvSpPr>
        <p:spPr/>
        <p:txBody>
          <a:bodyPr/>
          <a:lstStyle/>
          <a:p>
            <a:fld id="{EA0508EE-9B4F-424C-B66D-0CC7EEF5361D}" type="datetimeFigureOut">
              <a:rPr lang="sv-SE" smtClean="0"/>
              <a:t>2026-10-09</a:t>
            </a:fld>
            <a:endParaRPr lang="sv-SE"/>
          </a:p>
        </p:txBody>
      </p:sp>
      <p:sp>
        <p:nvSpPr>
          <p:cNvPr id="5" name="Platshållare för sidfot 4">
            <a:extLst>
              <a:ext uri="{FF2B5EF4-FFF2-40B4-BE49-F238E27FC236}">
                <a16:creationId xmlns:a16="http://schemas.microsoft.com/office/drawing/2014/main" id="{08B032C3-4907-A30A-C673-B1AF01F826F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C8F7FB9-8A56-D41F-D10C-A0A71720D4EC}"/>
              </a:ext>
            </a:extLst>
          </p:cNvPr>
          <p:cNvSpPr>
            <a:spLocks noGrp="1"/>
          </p:cNvSpPr>
          <p:nvPr>
            <p:ph type="sldNum" sz="quarter" idx="12"/>
          </p:nvPr>
        </p:nvSpPr>
        <p:spPr/>
        <p:txBody>
          <a:bodyPr/>
          <a:lstStyle/>
          <a:p>
            <a:fld id="{9CF64D4A-A7C0-4D47-8C2B-E97E54C88208}" type="slidenum">
              <a:rPr lang="sv-SE" smtClean="0"/>
              <a:t>‹#›</a:t>
            </a:fld>
            <a:endParaRPr lang="sv-SE"/>
          </a:p>
        </p:txBody>
      </p:sp>
    </p:spTree>
    <p:extLst>
      <p:ext uri="{BB962C8B-B14F-4D97-AF65-F5344CB8AC3E}">
        <p14:creationId xmlns:p14="http://schemas.microsoft.com/office/powerpoint/2010/main" val="3630692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52C3902-7F58-4307-30A6-012D8E08B6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7346851-D45A-B942-84B5-8E4966B7465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13E6265-6B9C-066B-04B5-16129D715E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A0508EE-9B4F-424C-B66D-0CC7EEF5361D}" type="datetimeFigureOut">
              <a:rPr lang="sv-SE" smtClean="0"/>
              <a:t>2026-10-09</a:t>
            </a:fld>
            <a:endParaRPr lang="sv-SE"/>
          </a:p>
        </p:txBody>
      </p:sp>
      <p:sp>
        <p:nvSpPr>
          <p:cNvPr id="5" name="Platshållare för sidfot 4">
            <a:extLst>
              <a:ext uri="{FF2B5EF4-FFF2-40B4-BE49-F238E27FC236}">
                <a16:creationId xmlns:a16="http://schemas.microsoft.com/office/drawing/2014/main" id="{177969DA-FBA8-403C-F1D6-FC210C9A96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97DB27AF-391E-D5C6-111A-3CECD22DF3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F64D4A-A7C0-4D47-8C2B-E97E54C88208}" type="slidenum">
              <a:rPr lang="sv-SE" smtClean="0"/>
              <a:t>‹#›</a:t>
            </a:fld>
            <a:endParaRPr lang="sv-SE"/>
          </a:p>
        </p:txBody>
      </p:sp>
    </p:spTree>
    <p:extLst>
      <p:ext uri="{BB962C8B-B14F-4D97-AF65-F5344CB8AC3E}">
        <p14:creationId xmlns:p14="http://schemas.microsoft.com/office/powerpoint/2010/main" val="3093015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pxhere.com/sv/photo/92245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1.jpe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image" Target="../media/image1.jpeg"/><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6.sv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s://pxhere.com/sv/photo/92245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8873BEA-A9FA-91B9-1E33-61CA5CDD4C17}"/>
              </a:ext>
            </a:extLst>
          </p:cNvPr>
          <p:cNvSpPr>
            <a:spLocks noGrp="1"/>
          </p:cNvSpPr>
          <p:nvPr>
            <p:ph type="ctrTitle"/>
          </p:nvPr>
        </p:nvSpPr>
        <p:spPr/>
        <p:txBody>
          <a:bodyPr/>
          <a:lstStyle/>
          <a:p>
            <a:r>
              <a:rPr lang="sv-SE" noProof="0" dirty="0"/>
              <a:t>FXX INNEBANDY 2026/2027</a:t>
            </a:r>
          </a:p>
        </p:txBody>
      </p:sp>
      <p:sp>
        <p:nvSpPr>
          <p:cNvPr id="3" name="Underrubrik 2">
            <a:extLst>
              <a:ext uri="{FF2B5EF4-FFF2-40B4-BE49-F238E27FC236}">
                <a16:creationId xmlns:a16="http://schemas.microsoft.com/office/drawing/2014/main" id="{03F8E91A-6578-1DCF-7ED1-5CCFCD97EE4E}"/>
              </a:ext>
            </a:extLst>
          </p:cNvPr>
          <p:cNvSpPr>
            <a:spLocks noGrp="1"/>
          </p:cNvSpPr>
          <p:nvPr>
            <p:ph type="subTitle" idx="1"/>
          </p:nvPr>
        </p:nvSpPr>
        <p:spPr/>
        <p:txBody>
          <a:bodyPr/>
          <a:lstStyle/>
          <a:p>
            <a:r>
              <a:rPr lang="sv-SE" noProof="0" dirty="0"/>
              <a:t>Föräldramöte 2026-10-08</a:t>
            </a:r>
          </a:p>
        </p:txBody>
      </p:sp>
      <p:sp>
        <p:nvSpPr>
          <p:cNvPr id="4" name="Freeform 7">
            <a:extLst>
              <a:ext uri="{FF2B5EF4-FFF2-40B4-BE49-F238E27FC236}">
                <a16:creationId xmlns:a16="http://schemas.microsoft.com/office/drawing/2014/main" id="{F2314F79-1771-45D3-6010-F0C53D41F2E7}"/>
              </a:ext>
            </a:extLst>
          </p:cNvPr>
          <p:cNvSpPr>
            <a:spLocks noGrp="1" noRot="1" noMove="1" noResize="1" noEditPoints="1" noAdjustHandles="1" noChangeArrowheads="1" noChangeShapeType="1"/>
          </p:cNvSpPr>
          <p:nvPr/>
        </p:nvSpPr>
        <p:spPr>
          <a:xfrm>
            <a:off x="10668000" y="284924"/>
            <a:ext cx="1203981" cy="837439"/>
          </a:xfrm>
          <a:custGeom>
            <a:avLst/>
            <a:gdLst/>
            <a:ahLst/>
            <a:cxnLst/>
            <a:rect l="l" t="t" r="r" b="b"/>
            <a:pathLst>
              <a:path w="1203981" h="837439">
                <a:moveTo>
                  <a:pt x="0" y="0"/>
                </a:moveTo>
                <a:lnTo>
                  <a:pt x="1203982" y="0"/>
                </a:lnTo>
                <a:lnTo>
                  <a:pt x="1203982" y="837439"/>
                </a:lnTo>
                <a:lnTo>
                  <a:pt x="0" y="837439"/>
                </a:lnTo>
                <a:lnTo>
                  <a:pt x="0" y="0"/>
                </a:lnTo>
                <a:close/>
              </a:path>
            </a:pathLst>
          </a:custGeom>
          <a:blipFill>
            <a:blip r:embed="rId2"/>
            <a:stretch>
              <a:fillRect l="-12412" t="-2158" r="-14475"/>
            </a:stretch>
          </a:blipFill>
        </p:spPr>
        <p:txBody>
          <a:bodyPr/>
          <a:lstStyle/>
          <a:p>
            <a:endParaRPr lang="sv-SE" noProof="0" dirty="0"/>
          </a:p>
        </p:txBody>
      </p:sp>
    </p:spTree>
    <p:extLst>
      <p:ext uri="{BB962C8B-B14F-4D97-AF65-F5344CB8AC3E}">
        <p14:creationId xmlns:p14="http://schemas.microsoft.com/office/powerpoint/2010/main" val="1811004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5810A2-13C8-951D-5892-CDA805304384}"/>
            </a:ext>
          </a:extLst>
        </p:cNvPr>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A57F0090-90B7-0171-DFB2-656A7D68A4B8}"/>
              </a:ext>
            </a:extLst>
          </p:cNvPr>
          <p:cNvSpPr>
            <a:spLocks noGrp="1"/>
          </p:cNvSpPr>
          <p:nvPr>
            <p:ph type="title"/>
          </p:nvPr>
        </p:nvSpPr>
        <p:spPr>
          <a:xfrm>
            <a:off x="640080" y="325369"/>
            <a:ext cx="4368602" cy="1956841"/>
          </a:xfrm>
        </p:spPr>
        <p:txBody>
          <a:bodyPr anchor="b">
            <a:normAutofit/>
          </a:bodyPr>
          <a:lstStyle/>
          <a:p>
            <a:r>
              <a:rPr lang="sv-SE" sz="5400" noProof="0"/>
              <a:t>Agenda</a:t>
            </a:r>
          </a:p>
        </p:txBody>
      </p:sp>
      <p:sp>
        <p:nvSpPr>
          <p:cNvPr id="4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5848FFDB-B2C9-1393-4B40-B00C5377C805}"/>
              </a:ext>
            </a:extLst>
          </p:cNvPr>
          <p:cNvSpPr>
            <a:spLocks noGrp="1"/>
          </p:cNvSpPr>
          <p:nvPr>
            <p:ph idx="1"/>
          </p:nvPr>
        </p:nvSpPr>
        <p:spPr>
          <a:xfrm>
            <a:off x="640080" y="2872899"/>
            <a:ext cx="4243589" cy="3320668"/>
          </a:xfrm>
        </p:spPr>
        <p:txBody>
          <a:bodyPr>
            <a:normAutofit/>
          </a:bodyPr>
          <a:lstStyle/>
          <a:p>
            <a:r>
              <a:rPr lang="sv-SE" sz="2200" noProof="0" dirty="0"/>
              <a:t>Värdegrund</a:t>
            </a:r>
          </a:p>
          <a:p>
            <a:r>
              <a:rPr lang="sv-SE" sz="2200" noProof="0" dirty="0" err="1"/>
              <a:t>Lagteam</a:t>
            </a:r>
            <a:endParaRPr lang="sv-SE" sz="2200" noProof="0" dirty="0"/>
          </a:p>
          <a:p>
            <a:r>
              <a:rPr lang="sv-SE" sz="2200" noProof="0" dirty="0"/>
              <a:t>Träningar</a:t>
            </a:r>
          </a:p>
          <a:p>
            <a:r>
              <a:rPr lang="sv-SE" sz="2200" dirty="0"/>
              <a:t>Seriespel</a:t>
            </a:r>
            <a:endParaRPr lang="sv-SE" sz="2200" noProof="0" dirty="0"/>
          </a:p>
          <a:p>
            <a:r>
              <a:rPr lang="sv-SE" sz="2200" dirty="0"/>
              <a:t>Matcher</a:t>
            </a:r>
          </a:p>
          <a:p>
            <a:r>
              <a:rPr lang="sv-SE" sz="2200" noProof="0" dirty="0"/>
              <a:t>Ekonomi</a:t>
            </a:r>
          </a:p>
          <a:p>
            <a:pPr marL="0" indent="0">
              <a:buNone/>
            </a:pPr>
            <a:endParaRPr lang="sv-SE" sz="2200" noProof="0" dirty="0"/>
          </a:p>
          <a:p>
            <a:endParaRPr lang="sv-SE" sz="2200" noProof="0" dirty="0"/>
          </a:p>
          <a:p>
            <a:endParaRPr lang="sv-SE" sz="2200" noProof="0" dirty="0"/>
          </a:p>
        </p:txBody>
      </p:sp>
      <p:pic>
        <p:nvPicPr>
          <p:cNvPr id="5" name="Bildobjekt 4">
            <a:extLst>
              <a:ext uri="{FF2B5EF4-FFF2-40B4-BE49-F238E27FC236}">
                <a16:creationId xmlns:a16="http://schemas.microsoft.com/office/drawing/2014/main" id="{50AC2463-DF58-44E9-5CFB-9EA49EC0AD7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29035"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p:spPr>
      </p:pic>
    </p:spTree>
    <p:extLst>
      <p:ext uri="{BB962C8B-B14F-4D97-AF65-F5344CB8AC3E}">
        <p14:creationId xmlns:p14="http://schemas.microsoft.com/office/powerpoint/2010/main" val="4192967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8E5916-0072-F61E-097C-14D1FC696D1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68E7254-A46B-426C-C45B-E93E4F7C9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3857610C-6EEC-77B6-5A63-23EC8824E0DD}"/>
              </a:ext>
            </a:extLst>
          </p:cNvPr>
          <p:cNvSpPr>
            <a:spLocks noGrp="1"/>
          </p:cNvSpPr>
          <p:nvPr>
            <p:ph type="title"/>
          </p:nvPr>
        </p:nvSpPr>
        <p:spPr>
          <a:xfrm>
            <a:off x="838200" y="365125"/>
            <a:ext cx="10515600" cy="1325563"/>
          </a:xfrm>
        </p:spPr>
        <p:txBody>
          <a:bodyPr>
            <a:normAutofit/>
          </a:bodyPr>
          <a:lstStyle/>
          <a:p>
            <a:r>
              <a:rPr lang="sv-SE" sz="5400" dirty="0"/>
              <a:t>Värdegrund</a:t>
            </a:r>
            <a:endParaRPr lang="sv-SE" sz="5400" noProof="0" dirty="0"/>
          </a:p>
        </p:txBody>
      </p:sp>
      <p:sp>
        <p:nvSpPr>
          <p:cNvPr id="12" name="sketch line">
            <a:extLst>
              <a:ext uri="{FF2B5EF4-FFF2-40B4-BE49-F238E27FC236}">
                <a16:creationId xmlns:a16="http://schemas.microsoft.com/office/drawing/2014/main" id="{0D42A4F0-4962-D393-4678-32637E834F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latshållare för innehåll 4">
            <a:extLst>
              <a:ext uri="{FF2B5EF4-FFF2-40B4-BE49-F238E27FC236}">
                <a16:creationId xmlns:a16="http://schemas.microsoft.com/office/drawing/2014/main" id="{29C42FBC-C1AF-41F8-AA95-81627B9E1628}"/>
              </a:ext>
            </a:extLst>
          </p:cNvPr>
          <p:cNvSpPr>
            <a:spLocks noGrp="1"/>
          </p:cNvSpPr>
          <p:nvPr>
            <p:ph idx="1"/>
          </p:nvPr>
        </p:nvSpPr>
        <p:spPr>
          <a:xfrm>
            <a:off x="838200" y="1929384"/>
            <a:ext cx="10515600" cy="4251960"/>
          </a:xfrm>
        </p:spPr>
        <p:txBody>
          <a:bodyPr>
            <a:normAutofit/>
          </a:bodyPr>
          <a:lstStyle/>
          <a:p>
            <a:pPr marL="0" indent="0">
              <a:buNone/>
            </a:pPr>
            <a:endParaRPr lang="sv-SE" sz="2200" noProof="0" dirty="0"/>
          </a:p>
          <a:p>
            <a:pPr marL="0" indent="0">
              <a:buNone/>
            </a:pPr>
            <a:r>
              <a:rPr lang="sv-SE" sz="2200" noProof="0" dirty="0"/>
              <a:t>		</a:t>
            </a:r>
          </a:p>
        </p:txBody>
      </p:sp>
      <p:sp>
        <p:nvSpPr>
          <p:cNvPr id="4" name="Platshållare för innehåll 2">
            <a:extLst>
              <a:ext uri="{FF2B5EF4-FFF2-40B4-BE49-F238E27FC236}">
                <a16:creationId xmlns:a16="http://schemas.microsoft.com/office/drawing/2014/main" id="{E7BCF904-D51B-6C57-852E-489B565B5B50}"/>
              </a:ext>
            </a:extLst>
          </p:cNvPr>
          <p:cNvSpPr txBox="1">
            <a:spLocks/>
          </p:cNvSpPr>
          <p:nvPr/>
        </p:nvSpPr>
        <p:spPr>
          <a:xfrm>
            <a:off x="838200" y="1808988"/>
            <a:ext cx="10409903" cy="63142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sz="2000" b="1" dirty="0"/>
              <a:t>Föreningens viktigaste uppgift är att erbjuda barn och ungdomar ett sunt idrottsalternativ som är öppet och till för alla som vill vara med.</a:t>
            </a:r>
            <a:endParaRPr lang="sv-SE" sz="2000" dirty="0"/>
          </a:p>
          <a:p>
            <a:pPr marL="0" indent="0">
              <a:buFont typeface="Arial" panose="020B0604020202020204" pitchFamily="34" charset="0"/>
              <a:buNone/>
            </a:pPr>
            <a:endParaRPr lang="sv-SE" sz="1400" dirty="0"/>
          </a:p>
          <a:p>
            <a:pPr marL="0" indent="0">
              <a:buFont typeface="Arial" panose="020B0604020202020204" pitchFamily="34" charset="0"/>
              <a:buNone/>
            </a:pPr>
            <a:endParaRPr lang="sv-SE" sz="1400" dirty="0"/>
          </a:p>
          <a:p>
            <a:pPr marL="0" indent="0">
              <a:buFont typeface="Arial" panose="020B0604020202020204" pitchFamily="34" charset="0"/>
              <a:buNone/>
            </a:pPr>
            <a:endParaRPr lang="sv-SE" sz="1400" dirty="0"/>
          </a:p>
          <a:p>
            <a:pPr marL="0" indent="0">
              <a:buFont typeface="Arial" panose="020B0604020202020204" pitchFamily="34" charset="0"/>
              <a:buNone/>
            </a:pPr>
            <a:endParaRPr lang="sv-SE" sz="1400" dirty="0"/>
          </a:p>
          <a:p>
            <a:pPr marL="0" indent="0">
              <a:buFont typeface="Arial" panose="020B0604020202020204" pitchFamily="34" charset="0"/>
              <a:buNone/>
            </a:pPr>
            <a:endParaRPr lang="sv-SE" sz="1400" dirty="0"/>
          </a:p>
        </p:txBody>
      </p:sp>
      <p:pic>
        <p:nvPicPr>
          <p:cNvPr id="13" name="Bildobjekt 12">
            <a:extLst>
              <a:ext uri="{FF2B5EF4-FFF2-40B4-BE49-F238E27FC236}">
                <a16:creationId xmlns:a16="http://schemas.microsoft.com/office/drawing/2014/main" id="{21742D7B-A9C3-D36F-7F13-E55574E3DBF9}"/>
              </a:ext>
            </a:extLst>
          </p:cNvPr>
          <p:cNvPicPr>
            <a:picLocks noChangeAspect="1"/>
          </p:cNvPicPr>
          <p:nvPr/>
        </p:nvPicPr>
        <p:blipFill>
          <a:blip r:embed="rId3"/>
          <a:stretch>
            <a:fillRect/>
          </a:stretch>
        </p:blipFill>
        <p:spPr>
          <a:xfrm>
            <a:off x="479116" y="3215130"/>
            <a:ext cx="4207318" cy="2506488"/>
          </a:xfrm>
          <a:prstGeom prst="rect">
            <a:avLst/>
          </a:prstGeom>
        </p:spPr>
      </p:pic>
      <p:sp>
        <p:nvSpPr>
          <p:cNvPr id="16" name="Rektangel: rundade hörn 15">
            <a:extLst>
              <a:ext uri="{FF2B5EF4-FFF2-40B4-BE49-F238E27FC236}">
                <a16:creationId xmlns:a16="http://schemas.microsoft.com/office/drawing/2014/main" id="{5ABB6ED7-004C-25CE-3B3B-42730EE0C948}"/>
              </a:ext>
            </a:extLst>
          </p:cNvPr>
          <p:cNvSpPr/>
          <p:nvPr/>
        </p:nvSpPr>
        <p:spPr>
          <a:xfrm>
            <a:off x="4808483" y="2674139"/>
            <a:ext cx="3358055" cy="1743446"/>
          </a:xfrm>
          <a:prstGeom prst="roundRect">
            <a:avLst/>
          </a:prstGeom>
          <a:solidFill>
            <a:srgbClr val="FF33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i="1" dirty="0"/>
              <a:t>Delaktighet</a:t>
            </a:r>
          </a:p>
          <a:p>
            <a:pPr algn="ctr"/>
            <a:r>
              <a:rPr lang="sv-SE" sz="1200" i="1" dirty="0"/>
              <a:t>Hos oss får alla vara med utifrån sin egen förmåga. Vi vill att alla ska få göra sin röst hörd och vilja bidra till att utveckla föreningen. Tillsammans är vi starka.</a:t>
            </a:r>
            <a:endParaRPr lang="sv-SE" sz="1400" i="1" dirty="0"/>
          </a:p>
        </p:txBody>
      </p:sp>
      <p:sp>
        <p:nvSpPr>
          <p:cNvPr id="18" name="Rektangel: rundade hörn 17">
            <a:extLst>
              <a:ext uri="{FF2B5EF4-FFF2-40B4-BE49-F238E27FC236}">
                <a16:creationId xmlns:a16="http://schemas.microsoft.com/office/drawing/2014/main" id="{569C2FD5-72C9-DD53-D2D5-6E068239E1C2}"/>
              </a:ext>
            </a:extLst>
          </p:cNvPr>
          <p:cNvSpPr/>
          <p:nvPr/>
        </p:nvSpPr>
        <p:spPr>
          <a:xfrm>
            <a:off x="8410634" y="2674139"/>
            <a:ext cx="3358055" cy="1743446"/>
          </a:xfrm>
          <a:prstGeom prst="roundRect">
            <a:avLst/>
          </a:prstGeom>
          <a:solidFill>
            <a:srgbClr val="FF33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i="1" dirty="0"/>
              <a:t>Respekt</a:t>
            </a:r>
          </a:p>
          <a:p>
            <a:pPr algn="ctr"/>
            <a:r>
              <a:rPr lang="sv-SE" sz="1200" i="1" dirty="0"/>
              <a:t>För oss är alla lika mycket värda. Vi visar hänsyn till varandra och tar hand om vår arena. Vår förening ska skapa en trygg miljö som präglas av förtroende och tillit.</a:t>
            </a:r>
          </a:p>
        </p:txBody>
      </p:sp>
      <p:sp>
        <p:nvSpPr>
          <p:cNvPr id="20" name="Rektangel: rundade hörn 19">
            <a:extLst>
              <a:ext uri="{FF2B5EF4-FFF2-40B4-BE49-F238E27FC236}">
                <a16:creationId xmlns:a16="http://schemas.microsoft.com/office/drawing/2014/main" id="{B37E946B-FFB7-6970-EA43-D3327CC94867}"/>
              </a:ext>
            </a:extLst>
          </p:cNvPr>
          <p:cNvSpPr/>
          <p:nvPr/>
        </p:nvSpPr>
        <p:spPr>
          <a:xfrm>
            <a:off x="4808482" y="4651308"/>
            <a:ext cx="3358055" cy="1743446"/>
          </a:xfrm>
          <a:prstGeom prst="roundRect">
            <a:avLst/>
          </a:prstGeom>
          <a:solidFill>
            <a:srgbClr val="FF33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i="1" dirty="0"/>
              <a:t>Glädje</a:t>
            </a:r>
          </a:p>
          <a:p>
            <a:pPr algn="ctr"/>
            <a:r>
              <a:rPr lang="sv-SE" sz="1200" i="1" dirty="0"/>
              <a:t>Som medlem är min grundinställning positiv. Det ska kännas roligt att komma till våra aktiviteter, här får alla känna sig värdefulla. Till oss vill man återvända.</a:t>
            </a:r>
          </a:p>
        </p:txBody>
      </p:sp>
      <p:sp>
        <p:nvSpPr>
          <p:cNvPr id="22" name="Rektangel: rundade hörn 21">
            <a:extLst>
              <a:ext uri="{FF2B5EF4-FFF2-40B4-BE49-F238E27FC236}">
                <a16:creationId xmlns:a16="http://schemas.microsoft.com/office/drawing/2014/main" id="{0144F5FB-B26D-6874-6993-C2390D43CFFE}"/>
              </a:ext>
            </a:extLst>
          </p:cNvPr>
          <p:cNvSpPr/>
          <p:nvPr/>
        </p:nvSpPr>
        <p:spPr>
          <a:xfrm>
            <a:off x="8410634" y="4651308"/>
            <a:ext cx="3358055" cy="1743446"/>
          </a:xfrm>
          <a:prstGeom prst="roundRect">
            <a:avLst/>
          </a:prstGeom>
          <a:solidFill>
            <a:srgbClr val="FF33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i="1" dirty="0"/>
              <a:t>Gemenskap</a:t>
            </a:r>
          </a:p>
          <a:p>
            <a:pPr algn="ctr"/>
            <a:r>
              <a:rPr lang="sv-SE" sz="1200" i="1" dirty="0"/>
              <a:t>Vi tar hand om och stöttar varandra i med och motgång. Vi bryr oss om vår förening och vår verksamhet. Vi bär klubbmärket med stolthet.</a:t>
            </a:r>
          </a:p>
        </p:txBody>
      </p:sp>
      <p:sp>
        <p:nvSpPr>
          <p:cNvPr id="7" name="Freeform 7">
            <a:extLst>
              <a:ext uri="{FF2B5EF4-FFF2-40B4-BE49-F238E27FC236}">
                <a16:creationId xmlns:a16="http://schemas.microsoft.com/office/drawing/2014/main" id="{1B0885DF-722F-C99F-DD7A-0A0994C180E1}"/>
              </a:ext>
            </a:extLst>
          </p:cNvPr>
          <p:cNvSpPr/>
          <p:nvPr/>
        </p:nvSpPr>
        <p:spPr>
          <a:xfrm>
            <a:off x="10668000" y="284924"/>
            <a:ext cx="1203981" cy="837439"/>
          </a:xfrm>
          <a:custGeom>
            <a:avLst/>
            <a:gdLst/>
            <a:ahLst/>
            <a:cxnLst/>
            <a:rect l="l" t="t" r="r" b="b"/>
            <a:pathLst>
              <a:path w="1203981" h="837439">
                <a:moveTo>
                  <a:pt x="0" y="0"/>
                </a:moveTo>
                <a:lnTo>
                  <a:pt x="1203982" y="0"/>
                </a:lnTo>
                <a:lnTo>
                  <a:pt x="1203982" y="837439"/>
                </a:lnTo>
                <a:lnTo>
                  <a:pt x="0" y="837439"/>
                </a:lnTo>
                <a:lnTo>
                  <a:pt x="0" y="0"/>
                </a:lnTo>
                <a:close/>
              </a:path>
            </a:pathLst>
          </a:custGeom>
          <a:blipFill>
            <a:blip r:embed="rId4"/>
            <a:stretch>
              <a:fillRect l="-12412" t="-2158" r="-14475"/>
            </a:stretch>
          </a:blipFill>
        </p:spPr>
        <p:txBody>
          <a:bodyPr/>
          <a:lstStyle/>
          <a:p>
            <a:endParaRPr lang="sv-SE" noProof="0" dirty="0"/>
          </a:p>
        </p:txBody>
      </p:sp>
    </p:spTree>
    <p:extLst>
      <p:ext uri="{BB962C8B-B14F-4D97-AF65-F5344CB8AC3E}">
        <p14:creationId xmlns:p14="http://schemas.microsoft.com/office/powerpoint/2010/main" val="2714145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61BFA2-D27D-C0A8-28C8-02426178509B}"/>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10F1D24-FE38-1ACD-51A0-DE60409DB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7CE75B6F-A88A-AE80-0E66-0C983553DE96}"/>
              </a:ext>
            </a:extLst>
          </p:cNvPr>
          <p:cNvSpPr>
            <a:spLocks noGrp="1"/>
          </p:cNvSpPr>
          <p:nvPr>
            <p:ph type="title"/>
          </p:nvPr>
        </p:nvSpPr>
        <p:spPr>
          <a:xfrm>
            <a:off x="838200" y="365125"/>
            <a:ext cx="10515600" cy="1325563"/>
          </a:xfrm>
        </p:spPr>
        <p:txBody>
          <a:bodyPr>
            <a:normAutofit/>
          </a:bodyPr>
          <a:lstStyle/>
          <a:p>
            <a:r>
              <a:rPr lang="sv-SE" sz="5400" dirty="0"/>
              <a:t>Värdegrund</a:t>
            </a:r>
            <a:endParaRPr lang="sv-SE" sz="5400" noProof="0" dirty="0"/>
          </a:p>
        </p:txBody>
      </p:sp>
      <p:sp>
        <p:nvSpPr>
          <p:cNvPr id="12" name="sketch line">
            <a:extLst>
              <a:ext uri="{FF2B5EF4-FFF2-40B4-BE49-F238E27FC236}">
                <a16:creationId xmlns:a16="http://schemas.microsoft.com/office/drawing/2014/main" id="{3E05A4AA-58C1-45F4-0514-B628CF38DF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latshållare för innehåll 2">
            <a:extLst>
              <a:ext uri="{FF2B5EF4-FFF2-40B4-BE49-F238E27FC236}">
                <a16:creationId xmlns:a16="http://schemas.microsoft.com/office/drawing/2014/main" id="{E09A3E84-952D-8618-85C6-54DDB90A1179}"/>
              </a:ext>
            </a:extLst>
          </p:cNvPr>
          <p:cNvSpPr txBox="1">
            <a:spLocks/>
          </p:cNvSpPr>
          <p:nvPr/>
        </p:nvSpPr>
        <p:spPr>
          <a:xfrm>
            <a:off x="838200" y="1808988"/>
            <a:ext cx="10409903" cy="6314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b="1" dirty="0"/>
              <a:t>Som förälder/åskådare agerar vi såhär:</a:t>
            </a:r>
            <a:endParaRPr lang="sv-SE" dirty="0"/>
          </a:p>
          <a:p>
            <a:pPr marL="0" indent="0">
              <a:buFont typeface="Arial" panose="020B0604020202020204" pitchFamily="34" charset="0"/>
              <a:buNone/>
            </a:pPr>
            <a:endParaRPr lang="sv-SE" sz="1400" dirty="0"/>
          </a:p>
          <a:p>
            <a:pPr marL="0" indent="0">
              <a:buFont typeface="Arial" panose="020B0604020202020204" pitchFamily="34" charset="0"/>
              <a:buNone/>
            </a:pPr>
            <a:endParaRPr lang="sv-SE" sz="1400" dirty="0"/>
          </a:p>
          <a:p>
            <a:pPr marL="0" indent="0">
              <a:buFont typeface="Arial" panose="020B0604020202020204" pitchFamily="34" charset="0"/>
              <a:buNone/>
            </a:pPr>
            <a:endParaRPr lang="sv-SE" sz="1400" dirty="0"/>
          </a:p>
          <a:p>
            <a:pPr marL="0" indent="0">
              <a:buFont typeface="Arial" panose="020B0604020202020204" pitchFamily="34" charset="0"/>
              <a:buNone/>
            </a:pPr>
            <a:endParaRPr lang="sv-SE" sz="1400" dirty="0"/>
          </a:p>
          <a:p>
            <a:pPr marL="0" indent="0">
              <a:buFont typeface="Arial" panose="020B0604020202020204" pitchFamily="34" charset="0"/>
              <a:buNone/>
            </a:pPr>
            <a:endParaRPr lang="sv-SE" sz="1400" dirty="0"/>
          </a:p>
        </p:txBody>
      </p:sp>
      <p:sp>
        <p:nvSpPr>
          <p:cNvPr id="11" name="textruta 10">
            <a:extLst>
              <a:ext uri="{FF2B5EF4-FFF2-40B4-BE49-F238E27FC236}">
                <a16:creationId xmlns:a16="http://schemas.microsoft.com/office/drawing/2014/main" id="{26CA3AEF-20BC-2F40-A29B-2A7410321259}"/>
              </a:ext>
            </a:extLst>
          </p:cNvPr>
          <p:cNvSpPr txBox="1"/>
          <p:nvPr/>
        </p:nvSpPr>
        <p:spPr>
          <a:xfrm>
            <a:off x="838200" y="2478413"/>
            <a:ext cx="10409903" cy="3477875"/>
          </a:xfrm>
          <a:prstGeom prst="rect">
            <a:avLst/>
          </a:prstGeom>
          <a:noFill/>
        </p:spPr>
        <p:txBody>
          <a:bodyPr wrap="square" numCol="2" rtlCol="0">
            <a:spAutoFit/>
          </a:bodyPr>
          <a:lstStyle/>
          <a:p>
            <a:pPr marL="171450" indent="-171450">
              <a:buFont typeface="Arial" panose="020B0604020202020204" pitchFamily="34" charset="0"/>
              <a:buChar char="•"/>
            </a:pPr>
            <a:r>
              <a:rPr lang="sv-SE" sz="2000" dirty="0"/>
              <a:t>Vi hejar på alla i laget och kan också heja på motståndarlaget.</a:t>
            </a:r>
          </a:p>
          <a:p>
            <a:pPr marL="171450" indent="-171450">
              <a:buFont typeface="Arial" panose="020B0604020202020204" pitchFamily="34" charset="0"/>
              <a:buChar char="•"/>
            </a:pPr>
            <a:r>
              <a:rPr lang="sv-SE" sz="2000" dirty="0"/>
              <a:t>Vi stöttar våra barn i med och motgång.</a:t>
            </a:r>
          </a:p>
          <a:p>
            <a:pPr marL="171450" indent="-171450">
              <a:buFont typeface="Arial" panose="020B0604020202020204" pitchFamily="34" charset="0"/>
              <a:buChar char="•"/>
            </a:pPr>
            <a:r>
              <a:rPr lang="sv-SE" sz="2000" dirty="0"/>
              <a:t>Vi ger </a:t>
            </a:r>
            <a:r>
              <a:rPr lang="sv-SE" sz="2000" b="1" dirty="0"/>
              <a:t>positiv feedback.</a:t>
            </a:r>
          </a:p>
          <a:p>
            <a:pPr marL="171450" indent="-171450">
              <a:buFont typeface="Arial" panose="020B0604020202020204" pitchFamily="34" charset="0"/>
              <a:buChar char="•"/>
            </a:pPr>
            <a:r>
              <a:rPr lang="sv-SE" sz="2000" dirty="0"/>
              <a:t>Vi </a:t>
            </a:r>
            <a:r>
              <a:rPr lang="sv-SE" sz="2000" b="1" dirty="0"/>
              <a:t>respekterar domaren</a:t>
            </a:r>
            <a:r>
              <a:rPr lang="sv-SE" sz="2000" dirty="0"/>
              <a:t> och hans/hennes beslut.</a:t>
            </a:r>
          </a:p>
          <a:p>
            <a:pPr marL="171450" indent="-171450">
              <a:buFont typeface="Arial" panose="020B0604020202020204" pitchFamily="34" charset="0"/>
              <a:buChar char="•"/>
            </a:pPr>
            <a:r>
              <a:rPr lang="sv-SE" sz="2000" dirty="0"/>
              <a:t>Vi </a:t>
            </a:r>
            <a:r>
              <a:rPr lang="sv-SE" sz="2000" b="1" dirty="0"/>
              <a:t>hånar ALDRIG </a:t>
            </a:r>
            <a:r>
              <a:rPr lang="sv-SE" sz="2000" dirty="0"/>
              <a:t>barn i motståndarlaget eller domare.</a:t>
            </a:r>
          </a:p>
          <a:p>
            <a:pPr marL="171450" indent="-171450">
              <a:buFont typeface="Arial" panose="020B0604020202020204" pitchFamily="34" charset="0"/>
              <a:buChar char="•"/>
            </a:pPr>
            <a:r>
              <a:rPr lang="sv-SE" sz="2000" dirty="0"/>
              <a:t>Vi använder ett </a:t>
            </a:r>
            <a:r>
              <a:rPr lang="sv-SE" sz="2000" b="1" dirty="0"/>
              <a:t>vårdat språk.</a:t>
            </a:r>
          </a:p>
          <a:p>
            <a:pPr marL="171450" indent="-171450">
              <a:buFont typeface="Arial" panose="020B0604020202020204" pitchFamily="34" charset="0"/>
              <a:buChar char="•"/>
            </a:pPr>
            <a:r>
              <a:rPr lang="sv-SE" sz="2000" dirty="0"/>
              <a:t>Vi ger inte instruktioner vid träningar/matcher, det överlåtes till ledarna.</a:t>
            </a:r>
          </a:p>
          <a:p>
            <a:pPr marL="171450" indent="-171450">
              <a:buFont typeface="Arial" panose="020B0604020202020204" pitchFamily="34" charset="0"/>
              <a:buChar char="•"/>
            </a:pPr>
            <a:r>
              <a:rPr lang="sv-SE" sz="2000" dirty="0"/>
              <a:t>Vi lägger fokus på </a:t>
            </a:r>
            <a:r>
              <a:rPr lang="sv-SE" sz="2000" b="1" dirty="0"/>
              <a:t>prestation och glädje </a:t>
            </a:r>
            <a:r>
              <a:rPr lang="sv-SE" sz="2000" dirty="0"/>
              <a:t>för idrotten och inte matchresultat eller tabelläge.</a:t>
            </a:r>
          </a:p>
          <a:p>
            <a:pPr marL="171450" indent="-171450">
              <a:buFont typeface="Arial" panose="020B0604020202020204" pitchFamily="34" charset="0"/>
              <a:buChar char="•"/>
            </a:pPr>
            <a:r>
              <a:rPr lang="sv-SE" sz="2000" dirty="0"/>
              <a:t>Vi tar ansvar för vårt beteende och ber om ursäkt vid olämpligt uppförande.</a:t>
            </a:r>
          </a:p>
          <a:p>
            <a:pPr marL="171450" indent="-171450">
              <a:buFont typeface="Arial" panose="020B0604020202020204" pitchFamily="34" charset="0"/>
              <a:buChar char="•"/>
            </a:pPr>
            <a:r>
              <a:rPr lang="sv-SE" sz="2000" dirty="0"/>
              <a:t>Vi </a:t>
            </a:r>
            <a:r>
              <a:rPr lang="sv-SE" sz="2000" b="1" dirty="0"/>
              <a:t>säger ifrån om någon annan på läktaren beter sig illa</a:t>
            </a:r>
            <a:r>
              <a:rPr lang="sv-SE" sz="2000" dirty="0"/>
              <a:t> mot medspelare, motspelare, domare eller publik.</a:t>
            </a:r>
          </a:p>
          <a:p>
            <a:pPr marL="171450" indent="-171450">
              <a:buFont typeface="Arial" panose="020B0604020202020204" pitchFamily="34" charset="0"/>
              <a:buChar char="•"/>
            </a:pPr>
            <a:r>
              <a:rPr lang="sv-SE" sz="2000" dirty="0"/>
              <a:t>Vi tar avstånd från alkohol och droger i samband med vår idrott.</a:t>
            </a:r>
          </a:p>
          <a:p>
            <a:endParaRPr lang="sv-SE" dirty="0"/>
          </a:p>
        </p:txBody>
      </p:sp>
      <p:sp>
        <p:nvSpPr>
          <p:cNvPr id="6" name="Freeform 7">
            <a:extLst>
              <a:ext uri="{FF2B5EF4-FFF2-40B4-BE49-F238E27FC236}">
                <a16:creationId xmlns:a16="http://schemas.microsoft.com/office/drawing/2014/main" id="{7C730CD0-E4FF-D2A7-9A6D-4DF6E57E1C52}"/>
              </a:ext>
            </a:extLst>
          </p:cNvPr>
          <p:cNvSpPr/>
          <p:nvPr/>
        </p:nvSpPr>
        <p:spPr>
          <a:xfrm>
            <a:off x="10668000" y="284924"/>
            <a:ext cx="1203981" cy="837439"/>
          </a:xfrm>
          <a:custGeom>
            <a:avLst/>
            <a:gdLst/>
            <a:ahLst/>
            <a:cxnLst/>
            <a:rect l="l" t="t" r="r" b="b"/>
            <a:pathLst>
              <a:path w="1203981" h="837439">
                <a:moveTo>
                  <a:pt x="0" y="0"/>
                </a:moveTo>
                <a:lnTo>
                  <a:pt x="1203982" y="0"/>
                </a:lnTo>
                <a:lnTo>
                  <a:pt x="1203982" y="837439"/>
                </a:lnTo>
                <a:lnTo>
                  <a:pt x="0" y="837439"/>
                </a:lnTo>
                <a:lnTo>
                  <a:pt x="0" y="0"/>
                </a:lnTo>
                <a:close/>
              </a:path>
            </a:pathLst>
          </a:custGeom>
          <a:blipFill>
            <a:blip r:embed="rId2"/>
            <a:stretch>
              <a:fillRect l="-12412" t="-2158" r="-14475"/>
            </a:stretch>
          </a:blipFill>
        </p:spPr>
        <p:txBody>
          <a:bodyPr/>
          <a:lstStyle/>
          <a:p>
            <a:endParaRPr lang="sv-SE" noProof="0" dirty="0"/>
          </a:p>
        </p:txBody>
      </p:sp>
    </p:spTree>
    <p:extLst>
      <p:ext uri="{BB962C8B-B14F-4D97-AF65-F5344CB8AC3E}">
        <p14:creationId xmlns:p14="http://schemas.microsoft.com/office/powerpoint/2010/main" val="24824732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23A9B79-B6E0-2470-C1C9-9346A3CB381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1D1ED2-A528-A1A0-EAA7-8BF989122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21961E78-A0F4-B206-72A5-9A00D4B448E5}"/>
              </a:ext>
            </a:extLst>
          </p:cNvPr>
          <p:cNvSpPr>
            <a:spLocks noGrp="1"/>
          </p:cNvSpPr>
          <p:nvPr>
            <p:ph type="title"/>
          </p:nvPr>
        </p:nvSpPr>
        <p:spPr>
          <a:xfrm>
            <a:off x="838200" y="365125"/>
            <a:ext cx="10515600" cy="1325563"/>
          </a:xfrm>
        </p:spPr>
        <p:txBody>
          <a:bodyPr>
            <a:normAutofit/>
          </a:bodyPr>
          <a:lstStyle/>
          <a:p>
            <a:r>
              <a:rPr lang="sv-SE" sz="5400" noProof="0" dirty="0"/>
              <a:t>Lagets regler</a:t>
            </a:r>
          </a:p>
        </p:txBody>
      </p:sp>
      <p:sp>
        <p:nvSpPr>
          <p:cNvPr id="12" name="sketch line">
            <a:extLst>
              <a:ext uri="{FF2B5EF4-FFF2-40B4-BE49-F238E27FC236}">
                <a16:creationId xmlns:a16="http://schemas.microsoft.com/office/drawing/2014/main" id="{D6722C45-3355-D9C3-BB8E-FB1AF4E819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Platshållare för innehåll 2">
            <a:extLst>
              <a:ext uri="{FF2B5EF4-FFF2-40B4-BE49-F238E27FC236}">
                <a16:creationId xmlns:a16="http://schemas.microsoft.com/office/drawing/2014/main" id="{8F8800CB-FABD-C107-CFDF-4E7F96EC5C6A}"/>
              </a:ext>
            </a:extLst>
          </p:cNvPr>
          <p:cNvGraphicFramePr>
            <a:graphicFrameLocks/>
          </p:cNvGraphicFramePr>
          <p:nvPr>
            <p:extLst>
              <p:ext uri="{D42A27DB-BD31-4B8C-83A1-F6EECF244321}">
                <p14:modId xmlns:p14="http://schemas.microsoft.com/office/powerpoint/2010/main" val="94856308"/>
              </p:ext>
            </p:extLst>
          </p:nvPr>
        </p:nvGraphicFramePr>
        <p:xfrm>
          <a:off x="838200" y="2055813"/>
          <a:ext cx="5157787" cy="36845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Platshållare för innehåll 11">
            <a:extLst>
              <a:ext uri="{FF2B5EF4-FFF2-40B4-BE49-F238E27FC236}">
                <a16:creationId xmlns:a16="http://schemas.microsoft.com/office/drawing/2014/main" id="{DCA6890B-35EB-7A3F-45C1-4682A8FCFBCA}"/>
              </a:ext>
            </a:extLst>
          </p:cNvPr>
          <p:cNvGraphicFramePr>
            <a:graphicFrameLocks/>
          </p:cNvGraphicFramePr>
          <p:nvPr>
            <p:extLst>
              <p:ext uri="{D42A27DB-BD31-4B8C-83A1-F6EECF244321}">
                <p14:modId xmlns:p14="http://schemas.microsoft.com/office/powerpoint/2010/main" val="2419380949"/>
              </p:ext>
            </p:extLst>
          </p:nvPr>
        </p:nvGraphicFramePr>
        <p:xfrm>
          <a:off x="6170612" y="2055813"/>
          <a:ext cx="5183188" cy="36845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Freeform 7">
            <a:extLst>
              <a:ext uri="{FF2B5EF4-FFF2-40B4-BE49-F238E27FC236}">
                <a16:creationId xmlns:a16="http://schemas.microsoft.com/office/drawing/2014/main" id="{A1535272-93CD-2A9F-27E8-6D171E30602B}"/>
              </a:ext>
            </a:extLst>
          </p:cNvPr>
          <p:cNvSpPr/>
          <p:nvPr/>
        </p:nvSpPr>
        <p:spPr>
          <a:xfrm>
            <a:off x="10668000" y="284924"/>
            <a:ext cx="1203981" cy="837439"/>
          </a:xfrm>
          <a:custGeom>
            <a:avLst/>
            <a:gdLst/>
            <a:ahLst/>
            <a:cxnLst/>
            <a:rect l="l" t="t" r="r" b="b"/>
            <a:pathLst>
              <a:path w="1203981" h="837439">
                <a:moveTo>
                  <a:pt x="0" y="0"/>
                </a:moveTo>
                <a:lnTo>
                  <a:pt x="1203982" y="0"/>
                </a:lnTo>
                <a:lnTo>
                  <a:pt x="1203982" y="837439"/>
                </a:lnTo>
                <a:lnTo>
                  <a:pt x="0" y="837439"/>
                </a:lnTo>
                <a:lnTo>
                  <a:pt x="0" y="0"/>
                </a:lnTo>
                <a:close/>
              </a:path>
            </a:pathLst>
          </a:custGeom>
          <a:blipFill>
            <a:blip r:embed="rId13"/>
            <a:stretch>
              <a:fillRect l="-12412" t="-2158" r="-14475"/>
            </a:stretch>
          </a:blipFill>
        </p:spPr>
        <p:txBody>
          <a:bodyPr/>
          <a:lstStyle/>
          <a:p>
            <a:endParaRPr lang="sv-SE" noProof="0" dirty="0"/>
          </a:p>
        </p:txBody>
      </p:sp>
    </p:spTree>
    <p:extLst>
      <p:ext uri="{BB962C8B-B14F-4D97-AF65-F5344CB8AC3E}">
        <p14:creationId xmlns:p14="http://schemas.microsoft.com/office/powerpoint/2010/main" val="2845563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11" name="Ellips 10"/>
          <p:cNvSpPr/>
          <p:nvPr/>
        </p:nvSpPr>
        <p:spPr>
          <a:xfrm>
            <a:off x="595223" y="1020734"/>
            <a:ext cx="10990053" cy="5552341"/>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sv-SE" sz="2000" b="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latin typeface="Calibri" panose="020F0502020204030204" pitchFamily="34" charset="0"/>
                <a:ea typeface="Calibri" panose="020F0502020204030204" pitchFamily="34" charset="0"/>
                <a:cs typeface="Calibri" panose="020F0502020204030204" pitchFamily="34" charset="0"/>
              </a:rPr>
              <a:t>Verksamhetsidé och värdegrund</a:t>
            </a:r>
          </a:p>
        </p:txBody>
      </p:sp>
      <p:sp>
        <p:nvSpPr>
          <p:cNvPr id="2" name="Ellips 1"/>
          <p:cNvSpPr/>
          <p:nvPr/>
        </p:nvSpPr>
        <p:spPr>
          <a:xfrm>
            <a:off x="4360888" y="2465882"/>
            <a:ext cx="3470223" cy="1926236"/>
          </a:xfrm>
          <a:prstGeom prst="ellipse">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800" dirty="0"/>
              <a:t>RIF Innebandy</a:t>
            </a:r>
          </a:p>
          <a:p>
            <a:pPr algn="ctr"/>
            <a:r>
              <a:rPr lang="sv-SE" sz="1800" dirty="0"/>
              <a:t>FXX</a:t>
            </a:r>
          </a:p>
        </p:txBody>
      </p:sp>
      <p:sp>
        <p:nvSpPr>
          <p:cNvPr id="4" name="Ellips 3"/>
          <p:cNvSpPr/>
          <p:nvPr/>
        </p:nvSpPr>
        <p:spPr>
          <a:xfrm>
            <a:off x="1326926" y="2149155"/>
            <a:ext cx="1873771" cy="1026826"/>
          </a:xfrm>
          <a:prstGeom prst="ellipse">
            <a:avLst/>
          </a:prstGeom>
          <a:solidFill>
            <a:srgbClr val="269EA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Tränare</a:t>
            </a:r>
            <a:endParaRPr lang="sv-SE" sz="1100" dirty="0"/>
          </a:p>
        </p:txBody>
      </p:sp>
      <p:sp>
        <p:nvSpPr>
          <p:cNvPr id="7" name="Ellips 6"/>
          <p:cNvSpPr/>
          <p:nvPr/>
        </p:nvSpPr>
        <p:spPr>
          <a:xfrm>
            <a:off x="1995047" y="3997486"/>
            <a:ext cx="1873771" cy="1026826"/>
          </a:xfrm>
          <a:prstGeom prst="ellipse">
            <a:avLst/>
          </a:prstGeom>
          <a:solidFill>
            <a:srgbClr val="90C6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Match &amp; Arena</a:t>
            </a:r>
          </a:p>
        </p:txBody>
      </p:sp>
      <p:sp>
        <p:nvSpPr>
          <p:cNvPr id="8" name="Ellips 7"/>
          <p:cNvSpPr/>
          <p:nvPr/>
        </p:nvSpPr>
        <p:spPr>
          <a:xfrm>
            <a:off x="5159114" y="5436686"/>
            <a:ext cx="1873771" cy="1026826"/>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Trivsel</a:t>
            </a:r>
            <a:endParaRPr lang="sv-SE" sz="1100" dirty="0"/>
          </a:p>
        </p:txBody>
      </p:sp>
      <p:sp>
        <p:nvSpPr>
          <p:cNvPr id="9" name="Ellips 8"/>
          <p:cNvSpPr/>
          <p:nvPr/>
        </p:nvSpPr>
        <p:spPr>
          <a:xfrm>
            <a:off x="8323181" y="4110027"/>
            <a:ext cx="1873771" cy="1026826"/>
          </a:xfrm>
          <a:prstGeom prst="ellipse">
            <a:avLst/>
          </a:prstGeom>
          <a:solidFill>
            <a:srgbClr val="E8A9F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Ekonomi</a:t>
            </a:r>
            <a:endParaRPr lang="sv-SE" sz="1100" dirty="0"/>
          </a:p>
        </p:txBody>
      </p:sp>
      <p:sp>
        <p:nvSpPr>
          <p:cNvPr id="10" name="Ellips 9"/>
          <p:cNvSpPr/>
          <p:nvPr/>
        </p:nvSpPr>
        <p:spPr>
          <a:xfrm>
            <a:off x="8991302" y="2149155"/>
            <a:ext cx="1873771" cy="1026826"/>
          </a:xfrm>
          <a:prstGeom prst="ellipse">
            <a:avLst/>
          </a:prstGeom>
          <a:solidFill>
            <a:srgbClr val="E998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Sektion</a:t>
            </a:r>
            <a:endParaRPr lang="sv-SE" sz="1100" dirty="0"/>
          </a:p>
        </p:txBody>
      </p:sp>
      <p:cxnSp>
        <p:nvCxnSpPr>
          <p:cNvPr id="17" name="Rak 16"/>
          <p:cNvCxnSpPr>
            <a:cxnSpLocks/>
            <a:stCxn id="4" idx="5"/>
            <a:endCxn id="2" idx="2"/>
          </p:cNvCxnSpPr>
          <p:nvPr/>
        </p:nvCxnSpPr>
        <p:spPr>
          <a:xfrm>
            <a:off x="2926290" y="3025606"/>
            <a:ext cx="1434598" cy="40339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Rak 18"/>
          <p:cNvCxnSpPr>
            <a:cxnSpLocks/>
            <a:stCxn id="7" idx="6"/>
            <a:endCxn id="2" idx="3"/>
          </p:cNvCxnSpPr>
          <p:nvPr/>
        </p:nvCxnSpPr>
        <p:spPr>
          <a:xfrm flipV="1">
            <a:off x="3868818" y="4110027"/>
            <a:ext cx="1000272" cy="400872"/>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Rak 20"/>
          <p:cNvCxnSpPr>
            <a:stCxn id="8" idx="0"/>
            <a:endCxn id="2" idx="4"/>
          </p:cNvCxnSpPr>
          <p:nvPr/>
        </p:nvCxnSpPr>
        <p:spPr>
          <a:xfrm flipV="1">
            <a:off x="6096000" y="4392118"/>
            <a:ext cx="0" cy="104456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Rak 22"/>
          <p:cNvCxnSpPr>
            <a:cxnSpLocks/>
            <a:stCxn id="9" idx="2"/>
            <a:endCxn id="2" idx="5"/>
          </p:cNvCxnSpPr>
          <p:nvPr/>
        </p:nvCxnSpPr>
        <p:spPr>
          <a:xfrm flipH="1" flipV="1">
            <a:off x="7322909" y="4110027"/>
            <a:ext cx="1000272" cy="513413"/>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Rak 24"/>
          <p:cNvCxnSpPr>
            <a:cxnSpLocks/>
            <a:stCxn id="10" idx="3"/>
            <a:endCxn id="2" idx="6"/>
          </p:cNvCxnSpPr>
          <p:nvPr/>
        </p:nvCxnSpPr>
        <p:spPr>
          <a:xfrm flipH="1">
            <a:off x="7831111" y="3025606"/>
            <a:ext cx="1434598" cy="403394"/>
          </a:xfrm>
          <a:prstGeom prst="line">
            <a:avLst/>
          </a:prstGeom>
        </p:spPr>
        <p:style>
          <a:lnRef idx="1">
            <a:schemeClr val="accent1"/>
          </a:lnRef>
          <a:fillRef idx="0">
            <a:schemeClr val="accent1"/>
          </a:fillRef>
          <a:effectRef idx="0">
            <a:schemeClr val="accent1"/>
          </a:effectRef>
          <a:fontRef idx="minor">
            <a:schemeClr val="tx1"/>
          </a:fontRef>
        </p:style>
      </p:cxnSp>
      <p:sp>
        <p:nvSpPr>
          <p:cNvPr id="13" name="Rubrik 12">
            <a:extLst>
              <a:ext uri="{FF2B5EF4-FFF2-40B4-BE49-F238E27FC236}">
                <a16:creationId xmlns:a16="http://schemas.microsoft.com/office/drawing/2014/main" id="{AB1B4D40-E6AD-4D1C-144C-3D466A8248A3}"/>
              </a:ext>
            </a:extLst>
          </p:cNvPr>
          <p:cNvSpPr>
            <a:spLocks noGrp="1"/>
          </p:cNvSpPr>
          <p:nvPr>
            <p:ph type="title"/>
          </p:nvPr>
        </p:nvSpPr>
        <p:spPr/>
        <p:txBody>
          <a:bodyPr/>
          <a:lstStyle/>
          <a:p>
            <a:r>
              <a:rPr lang="sv-SE" dirty="0"/>
              <a:t>Lagteam</a:t>
            </a:r>
          </a:p>
        </p:txBody>
      </p:sp>
      <p:sp>
        <p:nvSpPr>
          <p:cNvPr id="5" name="Freeform 7">
            <a:extLst>
              <a:ext uri="{FF2B5EF4-FFF2-40B4-BE49-F238E27FC236}">
                <a16:creationId xmlns:a16="http://schemas.microsoft.com/office/drawing/2014/main" id="{115BF4CB-874B-4EA7-2C8F-6C45C52BE6C9}"/>
              </a:ext>
            </a:extLst>
          </p:cNvPr>
          <p:cNvSpPr/>
          <p:nvPr/>
        </p:nvSpPr>
        <p:spPr>
          <a:xfrm>
            <a:off x="10668000" y="284924"/>
            <a:ext cx="1203981" cy="837439"/>
          </a:xfrm>
          <a:custGeom>
            <a:avLst/>
            <a:gdLst/>
            <a:ahLst/>
            <a:cxnLst/>
            <a:rect l="l" t="t" r="r" b="b"/>
            <a:pathLst>
              <a:path w="1203981" h="837439">
                <a:moveTo>
                  <a:pt x="0" y="0"/>
                </a:moveTo>
                <a:lnTo>
                  <a:pt x="1203982" y="0"/>
                </a:lnTo>
                <a:lnTo>
                  <a:pt x="1203982" y="837439"/>
                </a:lnTo>
                <a:lnTo>
                  <a:pt x="0" y="837439"/>
                </a:lnTo>
                <a:lnTo>
                  <a:pt x="0" y="0"/>
                </a:lnTo>
                <a:close/>
              </a:path>
            </a:pathLst>
          </a:custGeom>
          <a:blipFill>
            <a:blip r:embed="rId3"/>
            <a:stretch>
              <a:fillRect l="-12412" t="-2158" r="-14475"/>
            </a:stretch>
          </a:blipFill>
        </p:spPr>
        <p:txBody>
          <a:bodyPr/>
          <a:lstStyle/>
          <a:p>
            <a:endParaRPr lang="sv-SE" noProof="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045B849-43EE-52C1-AAE3-D377FB2CA3FE}"/>
              </a:ext>
            </a:extLst>
          </p:cNvPr>
          <p:cNvSpPr>
            <a:spLocks noGrp="1"/>
          </p:cNvSpPr>
          <p:nvPr>
            <p:ph type="title"/>
          </p:nvPr>
        </p:nvSpPr>
        <p:spPr>
          <a:xfrm>
            <a:off x="838200" y="365125"/>
            <a:ext cx="10515600" cy="1325563"/>
          </a:xfrm>
        </p:spPr>
        <p:txBody>
          <a:bodyPr/>
          <a:lstStyle/>
          <a:p>
            <a:r>
              <a:rPr lang="sv-SE" dirty="0" err="1"/>
              <a:t>Lagteam</a:t>
            </a:r>
            <a:r>
              <a:rPr lang="sv-SE" dirty="0"/>
              <a:t> IB FXX</a:t>
            </a:r>
          </a:p>
        </p:txBody>
      </p:sp>
      <p:graphicFrame>
        <p:nvGraphicFramePr>
          <p:cNvPr id="6" name="Diagram 5">
            <a:extLst>
              <a:ext uri="{FF2B5EF4-FFF2-40B4-BE49-F238E27FC236}">
                <a16:creationId xmlns:a16="http://schemas.microsoft.com/office/drawing/2014/main" id="{C2395DC9-47F8-84B2-C79E-B7F847C470F5}"/>
              </a:ext>
            </a:extLst>
          </p:cNvPr>
          <p:cNvGraphicFramePr/>
          <p:nvPr>
            <p:extLst>
              <p:ext uri="{D42A27DB-BD31-4B8C-83A1-F6EECF244321}">
                <p14:modId xmlns:p14="http://schemas.microsoft.com/office/powerpoint/2010/main" val="3382816215"/>
              </p:ext>
            </p:extLst>
          </p:nvPr>
        </p:nvGraphicFramePr>
        <p:xfrm>
          <a:off x="1085850" y="2047744"/>
          <a:ext cx="5010150" cy="44451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a:extLst>
              <a:ext uri="{FF2B5EF4-FFF2-40B4-BE49-F238E27FC236}">
                <a16:creationId xmlns:a16="http://schemas.microsoft.com/office/drawing/2014/main" id="{EC277B1D-CFC7-C0BB-7FC9-18F268C71719}"/>
              </a:ext>
            </a:extLst>
          </p:cNvPr>
          <p:cNvGraphicFramePr/>
          <p:nvPr>
            <p:extLst>
              <p:ext uri="{D42A27DB-BD31-4B8C-83A1-F6EECF244321}">
                <p14:modId xmlns:p14="http://schemas.microsoft.com/office/powerpoint/2010/main" val="64054210"/>
              </p:ext>
            </p:extLst>
          </p:nvPr>
        </p:nvGraphicFramePr>
        <p:xfrm>
          <a:off x="8943975" y="1401413"/>
          <a:ext cx="2352675" cy="509146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4" name="textruta 13">
            <a:extLst>
              <a:ext uri="{FF2B5EF4-FFF2-40B4-BE49-F238E27FC236}">
                <a16:creationId xmlns:a16="http://schemas.microsoft.com/office/drawing/2014/main" id="{89467739-6FE1-9387-BDE7-ECDCDB2D9064}"/>
              </a:ext>
            </a:extLst>
          </p:cNvPr>
          <p:cNvSpPr txBox="1"/>
          <p:nvPr/>
        </p:nvSpPr>
        <p:spPr>
          <a:xfrm>
            <a:off x="923924" y="1401413"/>
            <a:ext cx="7501869" cy="646331"/>
          </a:xfrm>
          <a:prstGeom prst="rect">
            <a:avLst/>
          </a:prstGeom>
          <a:noFill/>
        </p:spPr>
        <p:txBody>
          <a:bodyPr wrap="square" rtlCol="0">
            <a:spAutoFit/>
          </a:bodyPr>
          <a:lstStyle/>
          <a:p>
            <a:r>
              <a:rPr lang="sv-SE" dirty="0"/>
              <a:t>Tillsammans skapar vi en stabil organisation runt laget när alla familjer deltar i något team. </a:t>
            </a:r>
            <a:r>
              <a:rPr lang="sv-SE" b="1" dirty="0"/>
              <a:t>ENGAGEMANG – SAMMANHÅLLNING – LAGKÄNSLA</a:t>
            </a:r>
          </a:p>
        </p:txBody>
      </p:sp>
      <p:sp>
        <p:nvSpPr>
          <p:cNvPr id="4" name="Freeform 7">
            <a:extLst>
              <a:ext uri="{FF2B5EF4-FFF2-40B4-BE49-F238E27FC236}">
                <a16:creationId xmlns:a16="http://schemas.microsoft.com/office/drawing/2014/main" id="{0F093757-0BFE-60A2-1587-31DD59B5CAC2}"/>
              </a:ext>
            </a:extLst>
          </p:cNvPr>
          <p:cNvSpPr/>
          <p:nvPr/>
        </p:nvSpPr>
        <p:spPr>
          <a:xfrm>
            <a:off x="10668000" y="284924"/>
            <a:ext cx="1203981" cy="837439"/>
          </a:xfrm>
          <a:custGeom>
            <a:avLst/>
            <a:gdLst/>
            <a:ahLst/>
            <a:cxnLst/>
            <a:rect l="l" t="t" r="r" b="b"/>
            <a:pathLst>
              <a:path w="1203981" h="837439">
                <a:moveTo>
                  <a:pt x="0" y="0"/>
                </a:moveTo>
                <a:lnTo>
                  <a:pt x="1203982" y="0"/>
                </a:lnTo>
                <a:lnTo>
                  <a:pt x="1203982" y="837439"/>
                </a:lnTo>
                <a:lnTo>
                  <a:pt x="0" y="837439"/>
                </a:lnTo>
                <a:lnTo>
                  <a:pt x="0" y="0"/>
                </a:lnTo>
                <a:close/>
              </a:path>
            </a:pathLst>
          </a:custGeom>
          <a:blipFill>
            <a:blip r:embed="rId13"/>
            <a:stretch>
              <a:fillRect l="-12412" t="-2158" r="-14475"/>
            </a:stretch>
          </a:blipFill>
        </p:spPr>
        <p:txBody>
          <a:bodyPr/>
          <a:lstStyle/>
          <a:p>
            <a:endParaRPr lang="sv-SE" noProof="0" dirty="0"/>
          </a:p>
        </p:txBody>
      </p:sp>
      <p:sp>
        <p:nvSpPr>
          <p:cNvPr id="5" name="Rektangel: vikt hörn 4">
            <a:extLst>
              <a:ext uri="{FF2B5EF4-FFF2-40B4-BE49-F238E27FC236}">
                <a16:creationId xmlns:a16="http://schemas.microsoft.com/office/drawing/2014/main" id="{B31D52C7-ED22-E1B7-6403-FC01909FA4E9}"/>
              </a:ext>
            </a:extLst>
          </p:cNvPr>
          <p:cNvSpPr/>
          <p:nvPr/>
        </p:nvSpPr>
        <p:spPr>
          <a:xfrm>
            <a:off x="6270171" y="4304371"/>
            <a:ext cx="2505839" cy="2188504"/>
          </a:xfrm>
          <a:prstGeom prst="foldedCorner">
            <a:avLst>
              <a:gd name="adj" fmla="val 26348"/>
            </a:avLst>
          </a:prstGeom>
        </p:spPr>
        <p:style>
          <a:lnRef idx="1">
            <a:schemeClr val="accent2"/>
          </a:lnRef>
          <a:fillRef idx="2">
            <a:schemeClr val="accent2"/>
          </a:fillRef>
          <a:effectRef idx="1">
            <a:schemeClr val="accent2"/>
          </a:effectRef>
          <a:fontRef idx="minor">
            <a:schemeClr val="dk1"/>
          </a:fontRef>
        </p:style>
        <p:txBody>
          <a:bodyPr rtlCol="0" anchor="t"/>
          <a:lstStyle/>
          <a:p>
            <a:r>
              <a:rPr lang="sv-SE" sz="1600" b="1" dirty="0">
                <a:latin typeface="Bradley Hand ITC" panose="03070402050302030203" pitchFamily="66" charset="0"/>
              </a:rPr>
              <a:t>Gäller alla utom tränare:</a:t>
            </a:r>
          </a:p>
          <a:p>
            <a:pPr marL="285750" indent="-285750">
              <a:buFont typeface="Arial" panose="020B0604020202020204" pitchFamily="34" charset="0"/>
              <a:buChar char="•"/>
            </a:pPr>
            <a:r>
              <a:rPr lang="sv-SE" sz="1600" dirty="0">
                <a:latin typeface="Bradley Hand ITC" panose="03070402050302030203" pitchFamily="66" charset="0"/>
              </a:rPr>
              <a:t>Deltar i arbetspass under arenavärdskap</a:t>
            </a:r>
          </a:p>
          <a:p>
            <a:pPr marL="285750" indent="-285750">
              <a:buFont typeface="Arial" panose="020B0604020202020204" pitchFamily="34" charset="0"/>
              <a:buChar char="•"/>
            </a:pPr>
            <a:endParaRPr lang="sv-SE" sz="1600" dirty="0">
              <a:latin typeface="Bradley Hand ITC" panose="03070402050302030203" pitchFamily="66" charset="0"/>
            </a:endParaRPr>
          </a:p>
          <a:p>
            <a:pPr marL="285750" indent="-285750">
              <a:buFont typeface="Arial" panose="020B0604020202020204" pitchFamily="34" charset="0"/>
              <a:buChar char="•"/>
            </a:pPr>
            <a:r>
              <a:rPr lang="sv-SE" sz="1600" dirty="0">
                <a:latin typeface="Bradley Hand ITC" panose="03070402050302030203" pitchFamily="66" charset="0"/>
              </a:rPr>
              <a:t>Schemaläggs som matchvärd eller i sekretariatet</a:t>
            </a:r>
          </a:p>
        </p:txBody>
      </p:sp>
    </p:spTree>
    <p:extLst>
      <p:ext uri="{BB962C8B-B14F-4D97-AF65-F5344CB8AC3E}">
        <p14:creationId xmlns:p14="http://schemas.microsoft.com/office/powerpoint/2010/main" val="1045378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67588A-3553-F23C-1951-C771136E054E}"/>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9C3CE1CC-261A-7299-E27C-379C5CE090FA}"/>
              </a:ext>
            </a:extLst>
          </p:cNvPr>
          <p:cNvSpPr>
            <a:spLocks noGrp="1"/>
          </p:cNvSpPr>
          <p:nvPr>
            <p:ph type="title"/>
          </p:nvPr>
        </p:nvSpPr>
        <p:spPr>
          <a:xfrm>
            <a:off x="838200" y="365125"/>
            <a:ext cx="10515600" cy="1325563"/>
          </a:xfrm>
        </p:spPr>
        <p:txBody>
          <a:bodyPr>
            <a:normAutofit/>
          </a:bodyPr>
          <a:lstStyle/>
          <a:p>
            <a:r>
              <a:rPr lang="sv-SE" sz="5400" noProof="0"/>
              <a:t>Träningar</a:t>
            </a:r>
          </a:p>
        </p:txBody>
      </p:sp>
      <p:sp>
        <p:nvSpPr>
          <p:cNvPr id="1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229280FD-8B0E-2769-1F6B-4272BB593016}"/>
              </a:ext>
            </a:extLst>
          </p:cNvPr>
          <p:cNvSpPr>
            <a:spLocks noGrp="1"/>
          </p:cNvSpPr>
          <p:nvPr>
            <p:ph idx="1"/>
          </p:nvPr>
        </p:nvSpPr>
        <p:spPr>
          <a:xfrm>
            <a:off x="1422400" y="1929384"/>
            <a:ext cx="4673600" cy="4251960"/>
          </a:xfrm>
        </p:spPr>
        <p:txBody>
          <a:bodyPr>
            <a:normAutofit fontScale="92500" lnSpcReduction="20000"/>
          </a:bodyPr>
          <a:lstStyle/>
          <a:p>
            <a:pPr marL="0" indent="0">
              <a:buNone/>
            </a:pPr>
            <a:r>
              <a:rPr lang="sv-SE" sz="1800" noProof="0" dirty="0"/>
              <a:t>Torsdagar 19.00 – </a:t>
            </a:r>
            <a:r>
              <a:rPr lang="sv-SE" sz="1800" dirty="0"/>
              <a:t>20</a:t>
            </a:r>
            <a:r>
              <a:rPr lang="sv-SE" sz="1800" noProof="0" dirty="0"/>
              <a:t>.00</a:t>
            </a:r>
          </a:p>
          <a:p>
            <a:pPr lvl="1"/>
            <a:r>
              <a:rPr lang="sv-SE" sz="1800" noProof="0" dirty="0"/>
              <a:t>Hall</a:t>
            </a:r>
          </a:p>
          <a:p>
            <a:pPr marL="0" indent="0">
              <a:buNone/>
            </a:pPr>
            <a:r>
              <a:rPr lang="sv-SE" sz="1800" noProof="0" dirty="0"/>
              <a:t>Söndagar 18.00 – 19.00</a:t>
            </a:r>
          </a:p>
          <a:p>
            <a:pPr lvl="1"/>
            <a:r>
              <a:rPr lang="sv-SE" sz="1800" dirty="0"/>
              <a:t>Hall</a:t>
            </a:r>
            <a:endParaRPr lang="sv-SE" sz="1400" noProof="0" dirty="0"/>
          </a:p>
          <a:p>
            <a:pPr marL="0" indent="0">
              <a:buNone/>
            </a:pPr>
            <a:endParaRPr lang="sv-SE" sz="1800" noProof="0" dirty="0"/>
          </a:p>
          <a:p>
            <a:pPr marL="0" indent="0">
              <a:buNone/>
            </a:pPr>
            <a:r>
              <a:rPr lang="sv-SE" sz="1800" noProof="0" dirty="0"/>
              <a:t>Svara gärna på kallelser</a:t>
            </a:r>
          </a:p>
          <a:p>
            <a:pPr lvl="1"/>
            <a:r>
              <a:rPr lang="sv-SE" sz="1800" noProof="0" dirty="0"/>
              <a:t>Om osäkert – skriv kommentar</a:t>
            </a:r>
          </a:p>
          <a:p>
            <a:endParaRPr lang="sv-SE" sz="1800" noProof="0" dirty="0"/>
          </a:p>
          <a:p>
            <a:pPr marL="0" indent="0">
              <a:buNone/>
            </a:pPr>
            <a:r>
              <a:rPr lang="sv-SE" sz="1800" noProof="0" dirty="0"/>
              <a:t>Utrustning</a:t>
            </a:r>
          </a:p>
          <a:p>
            <a:pPr lvl="1"/>
            <a:r>
              <a:rPr lang="sv-SE" sz="1800" noProof="0" dirty="0"/>
              <a:t>Klubba</a:t>
            </a:r>
          </a:p>
          <a:p>
            <a:pPr lvl="1"/>
            <a:r>
              <a:rPr lang="sv-SE" sz="1800" noProof="0" dirty="0"/>
              <a:t>Innebandyglasögon</a:t>
            </a:r>
          </a:p>
          <a:p>
            <a:pPr lvl="1"/>
            <a:r>
              <a:rPr lang="sv-SE" sz="1800" noProof="0" dirty="0"/>
              <a:t>Inneskor</a:t>
            </a:r>
          </a:p>
          <a:p>
            <a:pPr lvl="1"/>
            <a:r>
              <a:rPr lang="sv-SE" sz="1800" noProof="0" dirty="0"/>
              <a:t>Vattenflaska</a:t>
            </a:r>
          </a:p>
          <a:p>
            <a:pPr lvl="1"/>
            <a:r>
              <a:rPr lang="sv-SE" sz="1800" noProof="0" dirty="0"/>
              <a:t>Ta av eller tejpa örhängen</a:t>
            </a:r>
          </a:p>
          <a:p>
            <a:pPr lvl="1"/>
            <a:r>
              <a:rPr lang="sv-SE" sz="1800" dirty="0"/>
              <a:t>Sätt upp håret</a:t>
            </a:r>
            <a:endParaRPr lang="sv-SE" sz="1800" noProof="0" dirty="0"/>
          </a:p>
          <a:p>
            <a:pPr marL="457200" lvl="1" indent="0">
              <a:buNone/>
            </a:pPr>
            <a:endParaRPr lang="sv-SE" sz="700" dirty="0"/>
          </a:p>
        </p:txBody>
      </p:sp>
      <p:sp>
        <p:nvSpPr>
          <p:cNvPr id="5" name="Platshållare för innehåll 2">
            <a:extLst>
              <a:ext uri="{FF2B5EF4-FFF2-40B4-BE49-F238E27FC236}">
                <a16:creationId xmlns:a16="http://schemas.microsoft.com/office/drawing/2014/main" id="{9F549214-9175-88FC-9951-446BFD9E77F9}"/>
              </a:ext>
            </a:extLst>
          </p:cNvPr>
          <p:cNvSpPr txBox="1">
            <a:spLocks/>
          </p:cNvSpPr>
          <p:nvPr/>
        </p:nvSpPr>
        <p:spPr>
          <a:xfrm>
            <a:off x="6301558" y="1929384"/>
            <a:ext cx="5050718" cy="42519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sz="1800" b="1" u="sng" dirty="0"/>
              <a:t>Träningsupplägg</a:t>
            </a:r>
          </a:p>
          <a:p>
            <a:pPr marL="0" indent="0">
              <a:buNone/>
            </a:pPr>
            <a:r>
              <a:rPr lang="sv-SE" sz="1800" dirty="0"/>
              <a:t>Torsdagar: lite mer teknik och klubbkontroll.</a:t>
            </a:r>
          </a:p>
          <a:p>
            <a:pPr marL="0" indent="0">
              <a:buNone/>
            </a:pPr>
            <a:r>
              <a:rPr lang="sv-SE" sz="1800" dirty="0"/>
              <a:t>Söndagar: lite mer spel.</a:t>
            </a:r>
          </a:p>
          <a:p>
            <a:pPr marL="0" indent="0">
              <a:buNone/>
            </a:pPr>
            <a:endParaRPr lang="sv-SE" sz="1800" dirty="0"/>
          </a:p>
          <a:p>
            <a:pPr marL="0" indent="0">
              <a:buNone/>
            </a:pPr>
            <a:endParaRPr lang="sv-SE" sz="1800" dirty="0"/>
          </a:p>
          <a:p>
            <a:pPr lvl="1"/>
            <a:r>
              <a:rPr lang="sv-SE" sz="1800" dirty="0"/>
              <a:t>Samling</a:t>
            </a:r>
          </a:p>
          <a:p>
            <a:pPr lvl="1"/>
            <a:r>
              <a:rPr lang="sv-SE" sz="1800" dirty="0"/>
              <a:t>Uppvärmning – fokus på rörelseglädje</a:t>
            </a:r>
          </a:p>
          <a:p>
            <a:pPr lvl="1"/>
            <a:r>
              <a:rPr lang="sv-SE" sz="1800" dirty="0"/>
              <a:t>Stationer/färdighetsövningar</a:t>
            </a:r>
          </a:p>
          <a:p>
            <a:pPr lvl="1"/>
            <a:r>
              <a:rPr lang="sv-SE" sz="1800" dirty="0"/>
              <a:t>Spel</a:t>
            </a:r>
          </a:p>
          <a:p>
            <a:pPr lvl="1"/>
            <a:r>
              <a:rPr lang="sv-SE" sz="1800" dirty="0"/>
              <a:t>Avslutssamling + ramsa</a:t>
            </a:r>
          </a:p>
          <a:p>
            <a:pPr marL="457200" lvl="1" indent="0">
              <a:buFont typeface="Arial" panose="020B0604020202020204" pitchFamily="34" charset="0"/>
              <a:buNone/>
            </a:pPr>
            <a:endParaRPr lang="sv-SE" sz="700" dirty="0"/>
          </a:p>
        </p:txBody>
      </p:sp>
      <p:pic>
        <p:nvPicPr>
          <p:cNvPr id="9" name="Bild 8" descr="Månadskalender kontur">
            <a:extLst>
              <a:ext uri="{FF2B5EF4-FFF2-40B4-BE49-F238E27FC236}">
                <a16:creationId xmlns:a16="http://schemas.microsoft.com/office/drawing/2014/main" id="{2000A8B2-10CF-67FB-B78A-3E12303AD34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4486" y="1929383"/>
            <a:ext cx="512356" cy="512356"/>
          </a:xfrm>
          <a:prstGeom prst="rect">
            <a:avLst/>
          </a:prstGeom>
        </p:spPr>
      </p:pic>
      <p:pic>
        <p:nvPicPr>
          <p:cNvPr id="10" name="Bildobjekt 9">
            <a:extLst>
              <a:ext uri="{FF2B5EF4-FFF2-40B4-BE49-F238E27FC236}">
                <a16:creationId xmlns:a16="http://schemas.microsoft.com/office/drawing/2014/main" id="{DD7CF359-08FB-09DC-B6D4-88EA54C4F64A}"/>
              </a:ext>
            </a:extLst>
          </p:cNvPr>
          <p:cNvPicPr>
            <a:picLocks noChangeAspect="1"/>
          </p:cNvPicPr>
          <p:nvPr/>
        </p:nvPicPr>
        <p:blipFill>
          <a:blip r:embed="rId4"/>
          <a:stretch>
            <a:fillRect/>
          </a:stretch>
        </p:blipFill>
        <p:spPr>
          <a:xfrm>
            <a:off x="753754" y="3393928"/>
            <a:ext cx="463088" cy="413360"/>
          </a:xfrm>
          <a:prstGeom prst="rect">
            <a:avLst/>
          </a:prstGeom>
        </p:spPr>
      </p:pic>
      <p:pic>
        <p:nvPicPr>
          <p:cNvPr id="11" name="Bild 10" descr="Varning kontur">
            <a:extLst>
              <a:ext uri="{FF2B5EF4-FFF2-40B4-BE49-F238E27FC236}">
                <a16:creationId xmlns:a16="http://schemas.microsoft.com/office/drawing/2014/main" id="{922C978D-2F25-B7E5-4C49-F9BF8565ABE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29120" y="4160084"/>
            <a:ext cx="512356" cy="512356"/>
          </a:xfrm>
          <a:prstGeom prst="rect">
            <a:avLst/>
          </a:prstGeom>
        </p:spPr>
      </p:pic>
      <p:sp>
        <p:nvSpPr>
          <p:cNvPr id="6" name="Freeform 7">
            <a:extLst>
              <a:ext uri="{FF2B5EF4-FFF2-40B4-BE49-F238E27FC236}">
                <a16:creationId xmlns:a16="http://schemas.microsoft.com/office/drawing/2014/main" id="{9E8A91CF-2D98-355C-A34D-104830C55A0F}"/>
              </a:ext>
            </a:extLst>
          </p:cNvPr>
          <p:cNvSpPr/>
          <p:nvPr/>
        </p:nvSpPr>
        <p:spPr>
          <a:xfrm>
            <a:off x="10668000" y="284924"/>
            <a:ext cx="1203981" cy="837439"/>
          </a:xfrm>
          <a:custGeom>
            <a:avLst/>
            <a:gdLst/>
            <a:ahLst/>
            <a:cxnLst/>
            <a:rect l="l" t="t" r="r" b="b"/>
            <a:pathLst>
              <a:path w="1203981" h="837439">
                <a:moveTo>
                  <a:pt x="0" y="0"/>
                </a:moveTo>
                <a:lnTo>
                  <a:pt x="1203982" y="0"/>
                </a:lnTo>
                <a:lnTo>
                  <a:pt x="1203982" y="837439"/>
                </a:lnTo>
                <a:lnTo>
                  <a:pt x="0" y="837439"/>
                </a:lnTo>
                <a:lnTo>
                  <a:pt x="0" y="0"/>
                </a:lnTo>
                <a:close/>
              </a:path>
            </a:pathLst>
          </a:custGeom>
          <a:blipFill>
            <a:blip r:embed="rId6"/>
            <a:stretch>
              <a:fillRect l="-12412" t="-2158" r="-14475"/>
            </a:stretch>
          </a:blipFill>
        </p:spPr>
        <p:txBody>
          <a:bodyPr/>
          <a:lstStyle/>
          <a:p>
            <a:endParaRPr lang="sv-SE" noProof="0" dirty="0"/>
          </a:p>
        </p:txBody>
      </p:sp>
    </p:spTree>
    <p:extLst>
      <p:ext uri="{BB962C8B-B14F-4D97-AF65-F5344CB8AC3E}">
        <p14:creationId xmlns:p14="http://schemas.microsoft.com/office/powerpoint/2010/main" val="32783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96E4D452-D37B-B785-BBD5-AAA771F95CB0}"/>
              </a:ext>
            </a:extLst>
          </p:cNvPr>
          <p:cNvSpPr>
            <a:spLocks noGrp="1"/>
          </p:cNvSpPr>
          <p:nvPr>
            <p:ph type="title"/>
          </p:nvPr>
        </p:nvSpPr>
        <p:spPr>
          <a:xfrm>
            <a:off x="838200" y="365125"/>
            <a:ext cx="10515600" cy="1325563"/>
          </a:xfrm>
        </p:spPr>
        <p:txBody>
          <a:bodyPr>
            <a:normAutofit/>
          </a:bodyPr>
          <a:lstStyle/>
          <a:p>
            <a:r>
              <a:rPr lang="sv-SE" sz="5400" noProof="0" dirty="0"/>
              <a:t>Seriespel – Blå nivå</a:t>
            </a:r>
          </a:p>
        </p:txBody>
      </p:sp>
      <p:sp>
        <p:nvSpPr>
          <p:cNvPr id="12"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latshållare för innehåll 5">
            <a:extLst>
              <a:ext uri="{FF2B5EF4-FFF2-40B4-BE49-F238E27FC236}">
                <a16:creationId xmlns:a16="http://schemas.microsoft.com/office/drawing/2014/main" id="{18D86D91-1CD5-07FC-053E-C310E4D15CB9}"/>
              </a:ext>
            </a:extLst>
          </p:cNvPr>
          <p:cNvPicPr>
            <a:picLocks noGrp="1" noChangeAspect="1"/>
          </p:cNvPicPr>
          <p:nvPr>
            <p:ph idx="1"/>
          </p:nvPr>
        </p:nvPicPr>
        <p:blipFill>
          <a:blip r:embed="rId2"/>
          <a:stretch>
            <a:fillRect/>
          </a:stretch>
        </p:blipFill>
        <p:spPr>
          <a:xfrm>
            <a:off x="6249876" y="2410143"/>
            <a:ext cx="5273087" cy="3240378"/>
          </a:xfrm>
          <a:prstGeom prst="rect">
            <a:avLst/>
          </a:prstGeom>
        </p:spPr>
      </p:pic>
      <p:sp>
        <p:nvSpPr>
          <p:cNvPr id="7" name="textruta 6">
            <a:extLst>
              <a:ext uri="{FF2B5EF4-FFF2-40B4-BE49-F238E27FC236}">
                <a16:creationId xmlns:a16="http://schemas.microsoft.com/office/drawing/2014/main" id="{AE3331EB-7244-9E1A-0836-0F01EE2CD9BB}"/>
              </a:ext>
            </a:extLst>
          </p:cNvPr>
          <p:cNvSpPr txBox="1"/>
          <p:nvPr/>
        </p:nvSpPr>
        <p:spPr>
          <a:xfrm>
            <a:off x="838200" y="2212848"/>
            <a:ext cx="4924354" cy="3970318"/>
          </a:xfrm>
          <a:prstGeom prst="rect">
            <a:avLst/>
          </a:prstGeom>
          <a:noFill/>
        </p:spPr>
        <p:txBody>
          <a:bodyPr wrap="square" rtlCol="0">
            <a:spAutoFit/>
          </a:bodyPr>
          <a:lstStyle/>
          <a:p>
            <a:pPr marL="285750" indent="-285750">
              <a:buFont typeface="Arial" panose="020B0604020202020204" pitchFamily="34" charset="0"/>
              <a:buChar char="•"/>
            </a:pPr>
            <a:r>
              <a:rPr lang="sv-SE" dirty="0"/>
              <a:t>4v4 + målvakt</a:t>
            </a:r>
          </a:p>
          <a:p>
            <a:pPr marL="285750" indent="-285750">
              <a:buFont typeface="Arial" panose="020B0604020202020204" pitchFamily="34" charset="0"/>
              <a:buChar char="•"/>
            </a:pPr>
            <a:r>
              <a:rPr lang="sv-SE" dirty="0"/>
              <a:t>Speltid: 2x20 min rullande tid</a:t>
            </a:r>
          </a:p>
          <a:p>
            <a:pPr marL="742950" lvl="1" indent="-285750">
              <a:buFont typeface="Arial" panose="020B0604020202020204" pitchFamily="34" charset="0"/>
              <a:buChar char="•"/>
            </a:pPr>
            <a:r>
              <a:rPr lang="sv-SE" dirty="0"/>
              <a:t>Klockan stoppas enbart vid mål, utvisningar eller på domarens signal tex. vid skada</a:t>
            </a:r>
          </a:p>
          <a:p>
            <a:pPr marL="285750" indent="-285750">
              <a:buFont typeface="Arial" panose="020B0604020202020204" pitchFamily="34" charset="0"/>
              <a:buChar char="•"/>
            </a:pPr>
            <a:r>
              <a:rPr lang="sv-SE" dirty="0"/>
              <a:t>Planstorlek: 30x15 meter (mindre än fullstor)</a:t>
            </a:r>
          </a:p>
          <a:p>
            <a:pPr marL="285750" indent="-285750">
              <a:buFont typeface="Arial" panose="020B0604020202020204" pitchFamily="34" charset="0"/>
              <a:buChar char="•"/>
            </a:pPr>
            <a:r>
              <a:rPr lang="sv-SE" dirty="0"/>
              <a:t>Målburar 120x90 cm (de mindre målburarna)</a:t>
            </a:r>
          </a:p>
          <a:p>
            <a:pPr marL="285750" indent="-285750">
              <a:buFont typeface="Arial" panose="020B0604020202020204" pitchFamily="34" charset="0"/>
              <a:buChar char="•"/>
            </a:pPr>
            <a:r>
              <a:rPr lang="sv-SE" dirty="0"/>
              <a:t>Inga resultat visas på resultattavlorna</a:t>
            </a:r>
          </a:p>
          <a:p>
            <a:pPr marL="285750" indent="-285750">
              <a:buFont typeface="Arial" panose="020B0604020202020204" pitchFamily="34" charset="0"/>
              <a:buChar char="•"/>
            </a:pPr>
            <a:r>
              <a:rPr lang="sv-SE" dirty="0"/>
              <a:t>Full tillämpning av regelboken men,</a:t>
            </a:r>
          </a:p>
          <a:p>
            <a:pPr marL="742950" lvl="1" indent="-285750">
              <a:buFont typeface="Arial" panose="020B0604020202020204" pitchFamily="34" charset="0"/>
              <a:buChar char="•"/>
            </a:pPr>
            <a:r>
              <a:rPr lang="sv-SE" dirty="0"/>
              <a:t>Målvakt får delta i match som utespelare i period 2</a:t>
            </a:r>
          </a:p>
          <a:p>
            <a:pPr marL="742950" lvl="1" indent="-285750">
              <a:buFont typeface="Arial" panose="020B0604020202020204" pitchFamily="34" charset="0"/>
              <a:buChar char="•"/>
            </a:pPr>
            <a:r>
              <a:rPr lang="sv-SE" dirty="0"/>
              <a:t>Lagkapten behöver inte utses</a:t>
            </a:r>
          </a:p>
          <a:p>
            <a:pPr marL="742950" lvl="1" indent="-285750">
              <a:buFont typeface="Arial" panose="020B0604020202020204" pitchFamily="34" charset="0"/>
              <a:buChar char="•"/>
            </a:pPr>
            <a:r>
              <a:rPr lang="sv-SE" dirty="0"/>
              <a:t>Eventuella utvisningar är personliga</a:t>
            </a:r>
          </a:p>
          <a:p>
            <a:pPr marL="742950" lvl="1" indent="-285750">
              <a:buFont typeface="Arial" panose="020B0604020202020204" pitchFamily="34" charset="0"/>
              <a:buChar char="•"/>
            </a:pPr>
            <a:endParaRPr lang="sv-SE" dirty="0"/>
          </a:p>
        </p:txBody>
      </p:sp>
      <p:sp>
        <p:nvSpPr>
          <p:cNvPr id="5" name="Freeform 7">
            <a:extLst>
              <a:ext uri="{FF2B5EF4-FFF2-40B4-BE49-F238E27FC236}">
                <a16:creationId xmlns:a16="http://schemas.microsoft.com/office/drawing/2014/main" id="{2C388697-1A3E-4464-ADF6-2C0020972FA0}"/>
              </a:ext>
            </a:extLst>
          </p:cNvPr>
          <p:cNvSpPr/>
          <p:nvPr/>
        </p:nvSpPr>
        <p:spPr>
          <a:xfrm>
            <a:off x="10668000" y="284924"/>
            <a:ext cx="1203981" cy="837439"/>
          </a:xfrm>
          <a:custGeom>
            <a:avLst/>
            <a:gdLst/>
            <a:ahLst/>
            <a:cxnLst/>
            <a:rect l="l" t="t" r="r" b="b"/>
            <a:pathLst>
              <a:path w="1203981" h="837439">
                <a:moveTo>
                  <a:pt x="0" y="0"/>
                </a:moveTo>
                <a:lnTo>
                  <a:pt x="1203982" y="0"/>
                </a:lnTo>
                <a:lnTo>
                  <a:pt x="1203982" y="837439"/>
                </a:lnTo>
                <a:lnTo>
                  <a:pt x="0" y="837439"/>
                </a:lnTo>
                <a:lnTo>
                  <a:pt x="0" y="0"/>
                </a:lnTo>
                <a:close/>
              </a:path>
            </a:pathLst>
          </a:custGeom>
          <a:blipFill>
            <a:blip r:embed="rId3"/>
            <a:stretch>
              <a:fillRect l="-12412" t="-2158" r="-14475"/>
            </a:stretch>
          </a:blipFill>
        </p:spPr>
        <p:txBody>
          <a:bodyPr/>
          <a:lstStyle/>
          <a:p>
            <a:endParaRPr lang="sv-SE" noProof="0" dirty="0"/>
          </a:p>
        </p:txBody>
      </p:sp>
    </p:spTree>
    <p:extLst>
      <p:ext uri="{BB962C8B-B14F-4D97-AF65-F5344CB8AC3E}">
        <p14:creationId xmlns:p14="http://schemas.microsoft.com/office/powerpoint/2010/main" val="3788693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FFF9D7-DDDE-9975-5993-4C412E1AF3A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7112E58-83F7-3364-67A5-0F7B845278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9F4A6BD-52EA-AE7A-AFC0-D47349C8F716}"/>
              </a:ext>
            </a:extLst>
          </p:cNvPr>
          <p:cNvSpPr>
            <a:spLocks noGrp="1"/>
          </p:cNvSpPr>
          <p:nvPr>
            <p:ph type="title"/>
          </p:nvPr>
        </p:nvSpPr>
        <p:spPr>
          <a:xfrm>
            <a:off x="838200" y="365125"/>
            <a:ext cx="10515600" cy="1325563"/>
          </a:xfrm>
        </p:spPr>
        <p:txBody>
          <a:bodyPr>
            <a:normAutofit/>
          </a:bodyPr>
          <a:lstStyle/>
          <a:p>
            <a:r>
              <a:rPr lang="sv-SE" sz="5400" noProof="0" dirty="0"/>
              <a:t>Matcher</a:t>
            </a:r>
          </a:p>
        </p:txBody>
      </p:sp>
      <p:sp>
        <p:nvSpPr>
          <p:cNvPr id="12" name="sketch line">
            <a:extLst>
              <a:ext uri="{FF2B5EF4-FFF2-40B4-BE49-F238E27FC236}">
                <a16:creationId xmlns:a16="http://schemas.microsoft.com/office/drawing/2014/main" id="{8BB033EE-AAC7-663D-4890-DDA276BA63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Platshållare för innehåll 10">
            <a:extLst>
              <a:ext uri="{FF2B5EF4-FFF2-40B4-BE49-F238E27FC236}">
                <a16:creationId xmlns:a16="http://schemas.microsoft.com/office/drawing/2014/main" id="{BE2C92C6-FB67-3D07-685A-B21A176044A9}"/>
              </a:ext>
            </a:extLst>
          </p:cNvPr>
          <p:cNvGraphicFramePr>
            <a:graphicFrameLocks noGrp="1"/>
          </p:cNvGraphicFramePr>
          <p:nvPr>
            <p:ph idx="1"/>
            <p:extLst>
              <p:ext uri="{D42A27DB-BD31-4B8C-83A1-F6EECF244321}">
                <p14:modId xmlns:p14="http://schemas.microsoft.com/office/powerpoint/2010/main" val="1158139231"/>
              </p:ext>
            </p:extLst>
          </p:nvPr>
        </p:nvGraphicFramePr>
        <p:xfrm>
          <a:off x="4582160" y="1943894"/>
          <a:ext cx="6388100" cy="4456909"/>
        </p:xfrm>
        <a:graphic>
          <a:graphicData uri="http://schemas.openxmlformats.org/drawingml/2006/table">
            <a:tbl>
              <a:tblPr firstRow="1">
                <a:tableStyleId>{5C22544A-7EE6-4342-B048-85BDC9FD1C3A}</a:tableStyleId>
              </a:tblPr>
              <a:tblGrid>
                <a:gridCol w="1816100">
                  <a:extLst>
                    <a:ext uri="{9D8B030D-6E8A-4147-A177-3AD203B41FA5}">
                      <a16:colId xmlns:a16="http://schemas.microsoft.com/office/drawing/2014/main" val="2482677332"/>
                    </a:ext>
                  </a:extLst>
                </a:gridCol>
                <a:gridCol w="1714500">
                  <a:extLst>
                    <a:ext uri="{9D8B030D-6E8A-4147-A177-3AD203B41FA5}">
                      <a16:colId xmlns:a16="http://schemas.microsoft.com/office/drawing/2014/main" val="2866257639"/>
                    </a:ext>
                  </a:extLst>
                </a:gridCol>
                <a:gridCol w="1320800">
                  <a:extLst>
                    <a:ext uri="{9D8B030D-6E8A-4147-A177-3AD203B41FA5}">
                      <a16:colId xmlns:a16="http://schemas.microsoft.com/office/drawing/2014/main" val="3651206022"/>
                    </a:ext>
                  </a:extLst>
                </a:gridCol>
                <a:gridCol w="927100">
                  <a:extLst>
                    <a:ext uri="{9D8B030D-6E8A-4147-A177-3AD203B41FA5}">
                      <a16:colId xmlns:a16="http://schemas.microsoft.com/office/drawing/2014/main" val="10655755"/>
                    </a:ext>
                  </a:extLst>
                </a:gridCol>
                <a:gridCol w="609600">
                  <a:extLst>
                    <a:ext uri="{9D8B030D-6E8A-4147-A177-3AD203B41FA5}">
                      <a16:colId xmlns:a16="http://schemas.microsoft.com/office/drawing/2014/main" val="157254527"/>
                    </a:ext>
                  </a:extLst>
                </a:gridCol>
              </a:tblGrid>
              <a:tr h="355261">
                <a:tc>
                  <a:txBody>
                    <a:bodyPr/>
                    <a:lstStyle/>
                    <a:p>
                      <a:pPr algn="l" rtl="0" fontAlgn="t">
                        <a:buNone/>
                      </a:pPr>
                      <a:r>
                        <a:rPr lang="sv-SE" sz="1000" u="none" strike="noStrike" dirty="0">
                          <a:effectLst/>
                        </a:rPr>
                        <a:t>Hemmalag</a:t>
                      </a:r>
                      <a:endParaRPr lang="sv-SE" sz="1000" b="1" i="0" u="none" strike="noStrike" dirty="0">
                        <a:solidFill>
                          <a:srgbClr val="FFFFFF"/>
                        </a:solidFill>
                        <a:effectLst/>
                        <a:latin typeface="Arial" panose="020B0604020202020204" pitchFamily="34" charset="0"/>
                      </a:endParaRPr>
                    </a:p>
                  </a:txBody>
                  <a:tcPr marL="7620" marR="7620" marT="7620" marB="0"/>
                </a:tc>
                <a:tc>
                  <a:txBody>
                    <a:bodyPr/>
                    <a:lstStyle/>
                    <a:p>
                      <a:pPr algn="l" rtl="0" fontAlgn="t">
                        <a:buNone/>
                      </a:pPr>
                      <a:r>
                        <a:rPr lang="sv-SE" sz="1000" u="none" strike="noStrike" dirty="0">
                          <a:effectLst/>
                        </a:rPr>
                        <a:t>Bortalag</a:t>
                      </a:r>
                      <a:endParaRPr lang="sv-SE" sz="1000" b="1" i="0" u="none" strike="noStrike" dirty="0">
                        <a:solidFill>
                          <a:srgbClr val="FFFFFF"/>
                        </a:solidFill>
                        <a:effectLst/>
                        <a:latin typeface="Arial" panose="020B0604020202020204" pitchFamily="34" charset="0"/>
                      </a:endParaRPr>
                    </a:p>
                  </a:txBody>
                  <a:tcPr marL="7620" marR="7620" marT="7620" marB="0"/>
                </a:tc>
                <a:tc>
                  <a:txBody>
                    <a:bodyPr/>
                    <a:lstStyle/>
                    <a:p>
                      <a:pPr algn="l" rtl="0" fontAlgn="t">
                        <a:buNone/>
                      </a:pPr>
                      <a:r>
                        <a:rPr lang="sv-SE" sz="1000" u="none" strike="noStrike" dirty="0">
                          <a:effectLst/>
                        </a:rPr>
                        <a:t>Anläggning</a:t>
                      </a:r>
                      <a:endParaRPr lang="sv-SE" sz="1000" b="1" i="0" u="none" strike="noStrike" dirty="0">
                        <a:solidFill>
                          <a:srgbClr val="FFFFFF"/>
                        </a:solidFill>
                        <a:effectLst/>
                        <a:latin typeface="Arial" panose="020B0604020202020204" pitchFamily="34" charset="0"/>
                      </a:endParaRPr>
                    </a:p>
                  </a:txBody>
                  <a:tcPr marL="7620" marR="7620" marT="7620" marB="0"/>
                </a:tc>
                <a:tc>
                  <a:txBody>
                    <a:bodyPr/>
                    <a:lstStyle/>
                    <a:p>
                      <a:pPr algn="l" rtl="0" fontAlgn="t">
                        <a:buNone/>
                      </a:pPr>
                      <a:r>
                        <a:rPr lang="sv-SE" sz="1000" u="none" strike="noStrike">
                          <a:effectLst/>
                        </a:rPr>
                        <a:t>Datum</a:t>
                      </a:r>
                      <a:endParaRPr lang="sv-SE" sz="1000" b="1" i="0" u="none" strike="noStrike">
                        <a:solidFill>
                          <a:srgbClr val="FFFFFF"/>
                        </a:solidFill>
                        <a:effectLst/>
                        <a:latin typeface="Arial" panose="020B0604020202020204" pitchFamily="34" charset="0"/>
                      </a:endParaRPr>
                    </a:p>
                  </a:txBody>
                  <a:tcPr marL="7620" marR="7620" marT="7620" marB="0"/>
                </a:tc>
                <a:tc>
                  <a:txBody>
                    <a:bodyPr/>
                    <a:lstStyle/>
                    <a:p>
                      <a:pPr algn="l" rtl="0" fontAlgn="t">
                        <a:buNone/>
                      </a:pPr>
                      <a:r>
                        <a:rPr lang="sv-SE" sz="1000" u="none" strike="noStrike" dirty="0">
                          <a:effectLst/>
                        </a:rPr>
                        <a:t>Tid</a:t>
                      </a:r>
                      <a:endParaRPr lang="sv-SE" sz="1000" b="1" i="0" u="none" strike="noStrike" dirty="0">
                        <a:solidFill>
                          <a:srgbClr val="FFFFFF"/>
                        </a:solidFill>
                        <a:effectLst/>
                        <a:latin typeface="Arial" panose="020B0604020202020204" pitchFamily="34" charset="0"/>
                      </a:endParaRPr>
                    </a:p>
                  </a:txBody>
                  <a:tcPr marL="7620" marR="7620" marT="7620" marB="0"/>
                </a:tc>
                <a:extLst>
                  <a:ext uri="{0D108BD9-81ED-4DB2-BD59-A6C34878D82A}">
                    <a16:rowId xmlns:a16="http://schemas.microsoft.com/office/drawing/2014/main" val="1465628027"/>
                  </a:ext>
                </a:extLst>
              </a:tr>
              <a:tr h="256353">
                <a:tc>
                  <a:txBody>
                    <a:bodyPr/>
                    <a:lstStyle/>
                    <a:p>
                      <a:pPr algn="l" rtl="0" fontAlgn="ctr">
                        <a:buNone/>
                      </a:pPr>
                      <a:r>
                        <a:rPr lang="sv-SE" sz="1000" u="none" strike="noStrike">
                          <a:effectLst/>
                        </a:rPr>
                        <a:t>IBF Dalen/Södra</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b="1" u="none" strike="noStrike" dirty="0">
                          <a:effectLst/>
                        </a:rPr>
                        <a:t>Röbäcks IF</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Jubileumshallen Teg</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dirty="0">
                          <a:effectLst/>
                        </a:rPr>
                        <a:t>2026-10-24</a:t>
                      </a:r>
                      <a:endParaRPr lang="sv-SE" sz="1000" b="0"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12:20</a:t>
                      </a:r>
                      <a:endParaRPr lang="sv-SE" sz="1000" b="0" i="0" u="none" strike="noStrike">
                        <a:solidFill>
                          <a:srgbClr val="000000"/>
                        </a:solidFill>
                        <a:effectLst/>
                        <a:latin typeface="Arial" panose="020B0604020202020204" pitchFamily="34" charset="0"/>
                      </a:endParaRPr>
                    </a:p>
                  </a:txBody>
                  <a:tcPr marL="7620" marR="7620" marT="7620" marB="0" anchor="ctr"/>
                </a:tc>
                <a:extLst>
                  <a:ext uri="{0D108BD9-81ED-4DB2-BD59-A6C34878D82A}">
                    <a16:rowId xmlns:a16="http://schemas.microsoft.com/office/drawing/2014/main" val="1935274954"/>
                  </a:ext>
                </a:extLst>
              </a:tr>
              <a:tr h="256353">
                <a:tc>
                  <a:txBody>
                    <a:bodyPr/>
                    <a:lstStyle/>
                    <a:p>
                      <a:pPr algn="l" rtl="0" fontAlgn="ctr">
                        <a:buNone/>
                      </a:pPr>
                      <a:r>
                        <a:rPr lang="sv-SE" sz="1000" b="1" u="none" strike="noStrike" dirty="0">
                          <a:effectLst/>
                        </a:rPr>
                        <a:t>Röbäcks IF</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dirty="0">
                          <a:effectLst/>
                        </a:rPr>
                        <a:t>Hörnefors IF</a:t>
                      </a:r>
                      <a:endParaRPr lang="sv-SE" sz="1000" b="0"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b="1" u="none" strike="noStrike" dirty="0">
                          <a:effectLst/>
                        </a:rPr>
                        <a:t>Rörteamet Arena</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2026-10-31</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14:00</a:t>
                      </a:r>
                      <a:endParaRPr lang="sv-SE" sz="1000" b="0" i="0" u="none" strike="noStrike">
                        <a:solidFill>
                          <a:srgbClr val="000000"/>
                        </a:solidFill>
                        <a:effectLst/>
                        <a:latin typeface="Arial" panose="020B0604020202020204" pitchFamily="34" charset="0"/>
                      </a:endParaRPr>
                    </a:p>
                  </a:txBody>
                  <a:tcPr marL="7620" marR="7620" marT="7620" marB="0" anchor="ctr"/>
                </a:tc>
                <a:extLst>
                  <a:ext uri="{0D108BD9-81ED-4DB2-BD59-A6C34878D82A}">
                    <a16:rowId xmlns:a16="http://schemas.microsoft.com/office/drawing/2014/main" val="1430342543"/>
                  </a:ext>
                </a:extLst>
              </a:tr>
              <a:tr h="256353">
                <a:tc>
                  <a:txBody>
                    <a:bodyPr/>
                    <a:lstStyle/>
                    <a:p>
                      <a:pPr algn="l" rtl="0" fontAlgn="ctr">
                        <a:buNone/>
                      </a:pPr>
                      <a:r>
                        <a:rPr lang="sv-SE" sz="1000" b="1" u="none" strike="noStrike" dirty="0">
                          <a:effectLst/>
                        </a:rPr>
                        <a:t>Röbäcks IF</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Sandåkerns SK/Vit</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b="1" u="none" strike="noStrike" dirty="0">
                          <a:effectLst/>
                        </a:rPr>
                        <a:t>Rörteamet Arena</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2026-11-08</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11:20</a:t>
                      </a:r>
                      <a:endParaRPr lang="sv-SE" sz="1000" b="0" i="0" u="none" strike="noStrike">
                        <a:solidFill>
                          <a:srgbClr val="000000"/>
                        </a:solidFill>
                        <a:effectLst/>
                        <a:latin typeface="Arial" panose="020B0604020202020204" pitchFamily="34" charset="0"/>
                      </a:endParaRPr>
                    </a:p>
                  </a:txBody>
                  <a:tcPr marL="7620" marR="7620" marT="7620" marB="0" anchor="ctr"/>
                </a:tc>
                <a:extLst>
                  <a:ext uri="{0D108BD9-81ED-4DB2-BD59-A6C34878D82A}">
                    <a16:rowId xmlns:a16="http://schemas.microsoft.com/office/drawing/2014/main" val="4155501512"/>
                  </a:ext>
                </a:extLst>
              </a:tr>
              <a:tr h="256353">
                <a:tc>
                  <a:txBody>
                    <a:bodyPr/>
                    <a:lstStyle/>
                    <a:p>
                      <a:pPr algn="l" rtl="0" fontAlgn="ctr">
                        <a:buNone/>
                      </a:pPr>
                      <a:r>
                        <a:rPr lang="sv-SE" sz="1000" u="none" strike="noStrike">
                          <a:effectLst/>
                        </a:rPr>
                        <a:t>Gimonäs Umeå IF/Svart</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b="1" u="none" strike="noStrike" dirty="0">
                          <a:effectLst/>
                        </a:rPr>
                        <a:t>Röbäcks IF</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Carlslundshallen </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2026-11-14</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09:15</a:t>
                      </a:r>
                      <a:endParaRPr lang="sv-SE" sz="1000" b="0" i="0" u="none" strike="noStrike">
                        <a:solidFill>
                          <a:srgbClr val="000000"/>
                        </a:solidFill>
                        <a:effectLst/>
                        <a:latin typeface="Arial" panose="020B0604020202020204" pitchFamily="34" charset="0"/>
                      </a:endParaRPr>
                    </a:p>
                  </a:txBody>
                  <a:tcPr marL="7620" marR="7620" marT="7620" marB="0" anchor="ctr"/>
                </a:tc>
                <a:extLst>
                  <a:ext uri="{0D108BD9-81ED-4DB2-BD59-A6C34878D82A}">
                    <a16:rowId xmlns:a16="http://schemas.microsoft.com/office/drawing/2014/main" val="3140387779"/>
                  </a:ext>
                </a:extLst>
              </a:tr>
              <a:tr h="256353">
                <a:tc>
                  <a:txBody>
                    <a:bodyPr/>
                    <a:lstStyle/>
                    <a:p>
                      <a:pPr algn="l" rtl="0" fontAlgn="ctr">
                        <a:buNone/>
                      </a:pPr>
                      <a:r>
                        <a:rPr lang="sv-SE" sz="1000" u="none" strike="noStrike">
                          <a:effectLst/>
                        </a:rPr>
                        <a:t>IBF Dalen</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b="1" u="none" strike="noStrike" dirty="0">
                          <a:effectLst/>
                        </a:rPr>
                        <a:t>Röbäcks IF</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Musköten 2</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2026-11-22</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11:20</a:t>
                      </a:r>
                      <a:endParaRPr lang="sv-SE" sz="1000" b="0" i="0" u="none" strike="noStrike">
                        <a:solidFill>
                          <a:srgbClr val="000000"/>
                        </a:solidFill>
                        <a:effectLst/>
                        <a:latin typeface="Arial" panose="020B0604020202020204" pitchFamily="34" charset="0"/>
                      </a:endParaRPr>
                    </a:p>
                  </a:txBody>
                  <a:tcPr marL="7620" marR="7620" marT="7620" marB="0" anchor="ctr"/>
                </a:tc>
                <a:extLst>
                  <a:ext uri="{0D108BD9-81ED-4DB2-BD59-A6C34878D82A}">
                    <a16:rowId xmlns:a16="http://schemas.microsoft.com/office/drawing/2014/main" val="3819671116"/>
                  </a:ext>
                </a:extLst>
              </a:tr>
              <a:tr h="256353">
                <a:tc>
                  <a:txBody>
                    <a:bodyPr/>
                    <a:lstStyle/>
                    <a:p>
                      <a:pPr algn="l" rtl="0" fontAlgn="ctr">
                        <a:buNone/>
                      </a:pPr>
                      <a:r>
                        <a:rPr lang="sv-SE" sz="1000" b="1" u="none" strike="noStrike">
                          <a:effectLst/>
                        </a:rPr>
                        <a:t>Röbäcks IF</a:t>
                      </a:r>
                      <a:endParaRPr lang="sv-SE" sz="1000" b="1"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Sävar IK</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b="1" u="none" strike="noStrike" dirty="0">
                          <a:effectLst/>
                        </a:rPr>
                        <a:t>Rörteamet Arena</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2026-11-29</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12:20</a:t>
                      </a:r>
                      <a:endParaRPr lang="sv-SE" sz="1000" b="0" i="0" u="none" strike="noStrike">
                        <a:solidFill>
                          <a:srgbClr val="000000"/>
                        </a:solidFill>
                        <a:effectLst/>
                        <a:latin typeface="Arial" panose="020B0604020202020204" pitchFamily="34" charset="0"/>
                      </a:endParaRPr>
                    </a:p>
                  </a:txBody>
                  <a:tcPr marL="7620" marR="7620" marT="7620" marB="0" anchor="ctr"/>
                </a:tc>
                <a:extLst>
                  <a:ext uri="{0D108BD9-81ED-4DB2-BD59-A6C34878D82A}">
                    <a16:rowId xmlns:a16="http://schemas.microsoft.com/office/drawing/2014/main" val="3650977988"/>
                  </a:ext>
                </a:extLst>
              </a:tr>
              <a:tr h="256353">
                <a:tc>
                  <a:txBody>
                    <a:bodyPr/>
                    <a:lstStyle/>
                    <a:p>
                      <a:pPr algn="l" rtl="0" fontAlgn="ctr">
                        <a:buNone/>
                      </a:pPr>
                      <a:r>
                        <a:rPr lang="sv-SE" sz="1000" b="1" u="none" strike="noStrike" dirty="0">
                          <a:effectLst/>
                        </a:rPr>
                        <a:t>Röbäcks IF</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Sandåkerns SK/Röd</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b="1" u="none" strike="noStrike" dirty="0">
                          <a:effectLst/>
                        </a:rPr>
                        <a:t>Rörteamet Arena</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2026-12-05</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11:20</a:t>
                      </a:r>
                      <a:endParaRPr lang="sv-SE" sz="1000" b="0" i="0" u="none" strike="noStrike">
                        <a:solidFill>
                          <a:srgbClr val="000000"/>
                        </a:solidFill>
                        <a:effectLst/>
                        <a:latin typeface="Arial" panose="020B0604020202020204" pitchFamily="34" charset="0"/>
                      </a:endParaRPr>
                    </a:p>
                  </a:txBody>
                  <a:tcPr marL="7620" marR="7620" marT="7620" marB="0" anchor="ctr"/>
                </a:tc>
                <a:extLst>
                  <a:ext uri="{0D108BD9-81ED-4DB2-BD59-A6C34878D82A}">
                    <a16:rowId xmlns:a16="http://schemas.microsoft.com/office/drawing/2014/main" val="2557730707"/>
                  </a:ext>
                </a:extLst>
              </a:tr>
              <a:tr h="256353">
                <a:tc>
                  <a:txBody>
                    <a:bodyPr/>
                    <a:lstStyle/>
                    <a:p>
                      <a:pPr algn="l" rtl="0" fontAlgn="ctr">
                        <a:buNone/>
                      </a:pPr>
                      <a:r>
                        <a:rPr lang="sv-SE" sz="1000" u="none" strike="noStrike">
                          <a:effectLst/>
                        </a:rPr>
                        <a:t>Holmsund City IBC/Svart</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b="1" u="none" strike="noStrike">
                          <a:effectLst/>
                        </a:rPr>
                        <a:t>Röbäcks IF</a:t>
                      </a:r>
                      <a:endParaRPr lang="sv-SE" sz="1000" b="1"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Storsjöhallen </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2026-12-13</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11:20</a:t>
                      </a:r>
                      <a:endParaRPr lang="sv-SE" sz="1000" b="0" i="0" u="none" strike="noStrike">
                        <a:solidFill>
                          <a:srgbClr val="000000"/>
                        </a:solidFill>
                        <a:effectLst/>
                        <a:latin typeface="Arial" panose="020B0604020202020204" pitchFamily="34" charset="0"/>
                      </a:endParaRPr>
                    </a:p>
                  </a:txBody>
                  <a:tcPr marL="7620" marR="7620" marT="7620" marB="0" anchor="ctr"/>
                </a:tc>
                <a:extLst>
                  <a:ext uri="{0D108BD9-81ED-4DB2-BD59-A6C34878D82A}">
                    <a16:rowId xmlns:a16="http://schemas.microsoft.com/office/drawing/2014/main" val="3799999757"/>
                  </a:ext>
                </a:extLst>
              </a:tr>
              <a:tr h="256353">
                <a:tc>
                  <a:txBody>
                    <a:bodyPr/>
                    <a:lstStyle/>
                    <a:p>
                      <a:pPr algn="l" rtl="0" fontAlgn="ctr">
                        <a:buNone/>
                      </a:pPr>
                      <a:r>
                        <a:rPr lang="sv-SE" sz="1000" u="none" strike="noStrike">
                          <a:effectLst/>
                        </a:rPr>
                        <a:t>Hörnefors IF</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b="1" u="none" strike="noStrike" dirty="0">
                          <a:effectLst/>
                        </a:rPr>
                        <a:t>Röbäcks IF</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Bråvallahallen </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2026-12-19</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11:20</a:t>
                      </a:r>
                      <a:endParaRPr lang="sv-SE" sz="1000" b="0" i="0" u="none" strike="noStrike">
                        <a:solidFill>
                          <a:srgbClr val="000000"/>
                        </a:solidFill>
                        <a:effectLst/>
                        <a:latin typeface="Arial" panose="020B0604020202020204" pitchFamily="34" charset="0"/>
                      </a:endParaRPr>
                    </a:p>
                  </a:txBody>
                  <a:tcPr marL="7620" marR="7620" marT="7620" marB="0" anchor="ctr"/>
                </a:tc>
                <a:extLst>
                  <a:ext uri="{0D108BD9-81ED-4DB2-BD59-A6C34878D82A}">
                    <a16:rowId xmlns:a16="http://schemas.microsoft.com/office/drawing/2014/main" val="1547020167"/>
                  </a:ext>
                </a:extLst>
              </a:tr>
              <a:tr h="256353">
                <a:tc>
                  <a:txBody>
                    <a:bodyPr/>
                    <a:lstStyle/>
                    <a:p>
                      <a:pPr algn="l" rtl="0" fontAlgn="ctr">
                        <a:buNone/>
                      </a:pPr>
                      <a:r>
                        <a:rPr lang="sv-SE" sz="1000" b="1" u="none" strike="noStrike" dirty="0">
                          <a:effectLst/>
                        </a:rPr>
                        <a:t>Röbäcks IF</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IBF Dalen/Södra</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b="1" u="none" strike="noStrike" dirty="0">
                          <a:effectLst/>
                        </a:rPr>
                        <a:t>Rörteamet Arena</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2027-01-10</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10:20</a:t>
                      </a:r>
                      <a:endParaRPr lang="sv-SE" sz="1000" b="0" i="0" u="none" strike="noStrike">
                        <a:solidFill>
                          <a:srgbClr val="000000"/>
                        </a:solidFill>
                        <a:effectLst/>
                        <a:latin typeface="Arial" panose="020B0604020202020204" pitchFamily="34" charset="0"/>
                      </a:endParaRPr>
                    </a:p>
                  </a:txBody>
                  <a:tcPr marL="7620" marR="7620" marT="7620" marB="0" anchor="ctr"/>
                </a:tc>
                <a:extLst>
                  <a:ext uri="{0D108BD9-81ED-4DB2-BD59-A6C34878D82A}">
                    <a16:rowId xmlns:a16="http://schemas.microsoft.com/office/drawing/2014/main" val="944418799"/>
                  </a:ext>
                </a:extLst>
              </a:tr>
              <a:tr h="256353">
                <a:tc>
                  <a:txBody>
                    <a:bodyPr/>
                    <a:lstStyle/>
                    <a:p>
                      <a:pPr algn="l" rtl="0" fontAlgn="ctr">
                        <a:buNone/>
                      </a:pPr>
                      <a:r>
                        <a:rPr lang="sv-SE" sz="1000" u="none" strike="noStrike">
                          <a:effectLst/>
                        </a:rPr>
                        <a:t>Sandåkerns SK/Vit</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b="1" u="none" strike="noStrike" dirty="0">
                          <a:effectLst/>
                        </a:rPr>
                        <a:t>Röbäcks IF</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Midgårdshallen </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2027-01-16</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10:20</a:t>
                      </a:r>
                      <a:endParaRPr lang="sv-SE" sz="1000" b="0" i="0" u="none" strike="noStrike">
                        <a:solidFill>
                          <a:srgbClr val="000000"/>
                        </a:solidFill>
                        <a:effectLst/>
                        <a:latin typeface="Arial" panose="020B0604020202020204" pitchFamily="34" charset="0"/>
                      </a:endParaRPr>
                    </a:p>
                  </a:txBody>
                  <a:tcPr marL="7620" marR="7620" marT="7620" marB="0" anchor="ctr"/>
                </a:tc>
                <a:extLst>
                  <a:ext uri="{0D108BD9-81ED-4DB2-BD59-A6C34878D82A}">
                    <a16:rowId xmlns:a16="http://schemas.microsoft.com/office/drawing/2014/main" val="2860583922"/>
                  </a:ext>
                </a:extLst>
              </a:tr>
              <a:tr h="256353">
                <a:tc>
                  <a:txBody>
                    <a:bodyPr/>
                    <a:lstStyle/>
                    <a:p>
                      <a:pPr algn="l" rtl="0" fontAlgn="ctr">
                        <a:buNone/>
                      </a:pPr>
                      <a:r>
                        <a:rPr lang="sv-SE" sz="1000" b="1" u="none" strike="noStrike">
                          <a:effectLst/>
                        </a:rPr>
                        <a:t>Röbäcks IF</a:t>
                      </a:r>
                      <a:endParaRPr lang="sv-SE" sz="1000" b="1"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Gimonäs Umeå IF/Svart</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b="1" u="none" strike="noStrike">
                          <a:effectLst/>
                        </a:rPr>
                        <a:t>Rörteamet Arena</a:t>
                      </a:r>
                      <a:endParaRPr lang="sv-SE" sz="1000" b="1"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2027-01-31</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11:20</a:t>
                      </a:r>
                      <a:endParaRPr lang="sv-SE" sz="1000" b="0" i="0" u="none" strike="noStrike">
                        <a:solidFill>
                          <a:srgbClr val="000000"/>
                        </a:solidFill>
                        <a:effectLst/>
                        <a:latin typeface="Arial" panose="020B0604020202020204" pitchFamily="34" charset="0"/>
                      </a:endParaRPr>
                    </a:p>
                  </a:txBody>
                  <a:tcPr marL="7620" marR="7620" marT="7620" marB="0" anchor="ctr"/>
                </a:tc>
                <a:extLst>
                  <a:ext uri="{0D108BD9-81ED-4DB2-BD59-A6C34878D82A}">
                    <a16:rowId xmlns:a16="http://schemas.microsoft.com/office/drawing/2014/main" val="3887354712"/>
                  </a:ext>
                </a:extLst>
              </a:tr>
              <a:tr h="256353">
                <a:tc>
                  <a:txBody>
                    <a:bodyPr/>
                    <a:lstStyle/>
                    <a:p>
                      <a:pPr algn="l" rtl="0" fontAlgn="ctr">
                        <a:buNone/>
                      </a:pPr>
                      <a:r>
                        <a:rPr lang="sv-SE" sz="1000" b="1" u="none" strike="noStrike" dirty="0">
                          <a:effectLst/>
                        </a:rPr>
                        <a:t>Röbäcks IF</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IBF Dalen</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b="1" u="none" strike="noStrike" dirty="0">
                          <a:effectLst/>
                        </a:rPr>
                        <a:t>Rörteamet Arena</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2027-02-06</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10:20</a:t>
                      </a:r>
                      <a:endParaRPr lang="sv-SE" sz="1000" b="0" i="0" u="none" strike="noStrike">
                        <a:solidFill>
                          <a:srgbClr val="000000"/>
                        </a:solidFill>
                        <a:effectLst/>
                        <a:latin typeface="Arial" panose="020B0604020202020204" pitchFamily="34" charset="0"/>
                      </a:endParaRPr>
                    </a:p>
                  </a:txBody>
                  <a:tcPr marL="7620" marR="7620" marT="7620" marB="0" anchor="ctr"/>
                </a:tc>
                <a:extLst>
                  <a:ext uri="{0D108BD9-81ED-4DB2-BD59-A6C34878D82A}">
                    <a16:rowId xmlns:a16="http://schemas.microsoft.com/office/drawing/2014/main" val="2906225641"/>
                  </a:ext>
                </a:extLst>
              </a:tr>
              <a:tr h="256353">
                <a:tc>
                  <a:txBody>
                    <a:bodyPr/>
                    <a:lstStyle/>
                    <a:p>
                      <a:pPr algn="l" rtl="0" fontAlgn="ctr">
                        <a:buNone/>
                      </a:pPr>
                      <a:r>
                        <a:rPr lang="sv-SE" sz="1000" u="none" strike="noStrike">
                          <a:effectLst/>
                        </a:rPr>
                        <a:t>Sävar IK</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b="1" u="none" strike="noStrike" dirty="0">
                          <a:effectLst/>
                        </a:rPr>
                        <a:t>Röbäcks IF</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Sävaråhallen </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2027-02-20</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12:10</a:t>
                      </a:r>
                      <a:endParaRPr lang="sv-SE" sz="1000" b="0" i="0" u="none" strike="noStrike">
                        <a:solidFill>
                          <a:srgbClr val="000000"/>
                        </a:solidFill>
                        <a:effectLst/>
                        <a:latin typeface="Arial" panose="020B0604020202020204" pitchFamily="34" charset="0"/>
                      </a:endParaRPr>
                    </a:p>
                  </a:txBody>
                  <a:tcPr marL="7620" marR="7620" marT="7620" marB="0" anchor="ctr"/>
                </a:tc>
                <a:extLst>
                  <a:ext uri="{0D108BD9-81ED-4DB2-BD59-A6C34878D82A}">
                    <a16:rowId xmlns:a16="http://schemas.microsoft.com/office/drawing/2014/main" val="2286409967"/>
                  </a:ext>
                </a:extLst>
              </a:tr>
              <a:tr h="256353">
                <a:tc>
                  <a:txBody>
                    <a:bodyPr/>
                    <a:lstStyle/>
                    <a:p>
                      <a:pPr algn="l" rtl="0" fontAlgn="ctr">
                        <a:buNone/>
                      </a:pPr>
                      <a:r>
                        <a:rPr lang="sv-SE" sz="1000" b="1" u="none" strike="noStrike" dirty="0">
                          <a:effectLst/>
                        </a:rPr>
                        <a:t>Röbäcks IF</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Holmsund City IBC/Svart</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b="1" u="none" strike="noStrike" dirty="0">
                          <a:effectLst/>
                        </a:rPr>
                        <a:t>Rörteamet Arena</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2027-02-27</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11:20</a:t>
                      </a:r>
                      <a:endParaRPr lang="sv-SE" sz="1000" b="0" i="0" u="none" strike="noStrike">
                        <a:solidFill>
                          <a:srgbClr val="000000"/>
                        </a:solidFill>
                        <a:effectLst/>
                        <a:latin typeface="Arial" panose="020B0604020202020204" pitchFamily="34" charset="0"/>
                      </a:endParaRPr>
                    </a:p>
                  </a:txBody>
                  <a:tcPr marL="7620" marR="7620" marT="7620" marB="0" anchor="ctr"/>
                </a:tc>
                <a:extLst>
                  <a:ext uri="{0D108BD9-81ED-4DB2-BD59-A6C34878D82A}">
                    <a16:rowId xmlns:a16="http://schemas.microsoft.com/office/drawing/2014/main" val="1829104714"/>
                  </a:ext>
                </a:extLst>
              </a:tr>
              <a:tr h="256353">
                <a:tc>
                  <a:txBody>
                    <a:bodyPr/>
                    <a:lstStyle/>
                    <a:p>
                      <a:pPr algn="l" rtl="0" fontAlgn="ctr">
                        <a:buNone/>
                      </a:pPr>
                      <a:r>
                        <a:rPr lang="sv-SE" sz="1000" u="none" strike="noStrike">
                          <a:effectLst/>
                        </a:rPr>
                        <a:t>Sandåkerns SK/Röd</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b="1" u="none" strike="noStrike" dirty="0">
                          <a:effectLst/>
                        </a:rPr>
                        <a:t>Röbäcks IF</a:t>
                      </a:r>
                      <a:endParaRPr lang="sv-SE" sz="1000" b="1" i="0" u="none" strike="noStrike" dirty="0">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Musköten 2</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a:effectLst/>
                        </a:rPr>
                        <a:t>2027-03-21</a:t>
                      </a:r>
                      <a:endParaRPr lang="sv-SE" sz="1000" b="0" i="0" u="none" strike="noStrike">
                        <a:solidFill>
                          <a:srgbClr val="000000"/>
                        </a:solidFill>
                        <a:effectLst/>
                        <a:latin typeface="Arial" panose="020B0604020202020204" pitchFamily="34" charset="0"/>
                      </a:endParaRPr>
                    </a:p>
                  </a:txBody>
                  <a:tcPr marL="7620" marR="7620" marT="7620" marB="0" anchor="ctr"/>
                </a:tc>
                <a:tc>
                  <a:txBody>
                    <a:bodyPr/>
                    <a:lstStyle/>
                    <a:p>
                      <a:pPr algn="l" rtl="0" fontAlgn="ctr">
                        <a:buNone/>
                      </a:pPr>
                      <a:r>
                        <a:rPr lang="sv-SE" sz="1000" u="none" strike="noStrike" dirty="0">
                          <a:effectLst/>
                        </a:rPr>
                        <a:t>14:00</a:t>
                      </a:r>
                      <a:endParaRPr lang="sv-SE" sz="1000" b="0" i="0" u="none" strike="noStrike" dirty="0">
                        <a:solidFill>
                          <a:srgbClr val="000000"/>
                        </a:solidFill>
                        <a:effectLst/>
                        <a:latin typeface="Arial" panose="020B0604020202020204" pitchFamily="34" charset="0"/>
                      </a:endParaRPr>
                    </a:p>
                  </a:txBody>
                  <a:tcPr marL="7620" marR="7620" marT="7620" marB="0" anchor="ctr"/>
                </a:tc>
                <a:extLst>
                  <a:ext uri="{0D108BD9-81ED-4DB2-BD59-A6C34878D82A}">
                    <a16:rowId xmlns:a16="http://schemas.microsoft.com/office/drawing/2014/main" val="2650375057"/>
                  </a:ext>
                </a:extLst>
              </a:tr>
            </a:tbl>
          </a:graphicData>
        </a:graphic>
      </p:graphicFrame>
      <p:sp>
        <p:nvSpPr>
          <p:cNvPr id="13" name="textruta 12">
            <a:extLst>
              <a:ext uri="{FF2B5EF4-FFF2-40B4-BE49-F238E27FC236}">
                <a16:creationId xmlns:a16="http://schemas.microsoft.com/office/drawing/2014/main" id="{0E48894F-41E5-EC23-47E6-668A6E57A6CC}"/>
              </a:ext>
            </a:extLst>
          </p:cNvPr>
          <p:cNvSpPr txBox="1"/>
          <p:nvPr/>
        </p:nvSpPr>
        <p:spPr>
          <a:xfrm>
            <a:off x="669036" y="1931670"/>
            <a:ext cx="3617214" cy="4247317"/>
          </a:xfrm>
          <a:prstGeom prst="rect">
            <a:avLst/>
          </a:prstGeom>
          <a:noFill/>
        </p:spPr>
        <p:txBody>
          <a:bodyPr wrap="square" rtlCol="0">
            <a:spAutoFit/>
          </a:bodyPr>
          <a:lstStyle/>
          <a:p>
            <a:r>
              <a:rPr lang="sv-SE" b="1" dirty="0"/>
              <a:t>UTRUSTNING:</a:t>
            </a:r>
          </a:p>
          <a:p>
            <a:pPr marL="285750" indent="-285750">
              <a:buFont typeface="Arial" panose="020B0604020202020204" pitchFamily="34" charset="0"/>
              <a:buChar char="•"/>
            </a:pPr>
            <a:r>
              <a:rPr lang="sv-SE" dirty="0"/>
              <a:t>Röda strumpor och blå shorts.</a:t>
            </a:r>
          </a:p>
          <a:p>
            <a:pPr marL="285750" indent="-285750">
              <a:buFont typeface="Arial" panose="020B0604020202020204" pitchFamily="34" charset="0"/>
              <a:buChar char="•"/>
            </a:pPr>
            <a:r>
              <a:rPr lang="sv-SE" dirty="0"/>
              <a:t>Röd matchtröja lånar spelaren under säsongen.</a:t>
            </a:r>
          </a:p>
          <a:p>
            <a:pPr marL="285750" indent="-285750">
              <a:buFont typeface="Arial" panose="020B0604020202020204" pitchFamily="34" charset="0"/>
              <a:buChar char="•"/>
            </a:pPr>
            <a:endParaRPr lang="sv-SE" dirty="0"/>
          </a:p>
          <a:p>
            <a:r>
              <a:rPr lang="sv-SE" b="1" dirty="0"/>
              <a:t>MATCHVÄRD:</a:t>
            </a:r>
          </a:p>
          <a:p>
            <a:r>
              <a:rPr lang="sv-SE" dirty="0"/>
              <a:t>Skapa en positiv upplevelse, framförallt för domare.</a:t>
            </a:r>
          </a:p>
          <a:p>
            <a:endParaRPr lang="sv-SE" dirty="0"/>
          </a:p>
          <a:p>
            <a:r>
              <a:rPr lang="sv-SE" b="1" dirty="0"/>
              <a:t>RESULTATRAPPORTERING:</a:t>
            </a:r>
          </a:p>
          <a:p>
            <a:pPr marL="285750" indent="-285750">
              <a:buFont typeface="Arial" panose="020B0604020202020204" pitchFamily="34" charset="0"/>
              <a:buChar char="•"/>
            </a:pPr>
            <a:r>
              <a:rPr lang="sv-SE" dirty="0"/>
              <a:t>Digitalt via Mitt iBIS.</a:t>
            </a:r>
            <a:br>
              <a:rPr lang="sv-SE" dirty="0"/>
            </a:br>
            <a:r>
              <a:rPr lang="sv-SE" dirty="0"/>
              <a:t>Ledarna har inloggning och kan ge tillfällig åtkomst för den som sitter i sekretariatet.</a:t>
            </a:r>
          </a:p>
          <a:p>
            <a:pPr marL="285750" indent="-285750">
              <a:buFont typeface="Arial" panose="020B0604020202020204" pitchFamily="34" charset="0"/>
              <a:buChar char="•"/>
            </a:pPr>
            <a:r>
              <a:rPr lang="sv-SE" dirty="0"/>
              <a:t>Endast resultatet rapporteras.</a:t>
            </a:r>
          </a:p>
        </p:txBody>
      </p:sp>
      <p:sp>
        <p:nvSpPr>
          <p:cNvPr id="5" name="Freeform 7">
            <a:extLst>
              <a:ext uri="{FF2B5EF4-FFF2-40B4-BE49-F238E27FC236}">
                <a16:creationId xmlns:a16="http://schemas.microsoft.com/office/drawing/2014/main" id="{64C621EF-F100-9294-F894-ED2E58486D1E}"/>
              </a:ext>
            </a:extLst>
          </p:cNvPr>
          <p:cNvSpPr/>
          <p:nvPr/>
        </p:nvSpPr>
        <p:spPr>
          <a:xfrm>
            <a:off x="10668000" y="284924"/>
            <a:ext cx="1203981" cy="837439"/>
          </a:xfrm>
          <a:custGeom>
            <a:avLst/>
            <a:gdLst/>
            <a:ahLst/>
            <a:cxnLst/>
            <a:rect l="l" t="t" r="r" b="b"/>
            <a:pathLst>
              <a:path w="1203981" h="837439">
                <a:moveTo>
                  <a:pt x="0" y="0"/>
                </a:moveTo>
                <a:lnTo>
                  <a:pt x="1203982" y="0"/>
                </a:lnTo>
                <a:lnTo>
                  <a:pt x="1203982" y="837439"/>
                </a:lnTo>
                <a:lnTo>
                  <a:pt x="0" y="837439"/>
                </a:lnTo>
                <a:lnTo>
                  <a:pt x="0" y="0"/>
                </a:lnTo>
                <a:close/>
              </a:path>
            </a:pathLst>
          </a:custGeom>
          <a:blipFill>
            <a:blip r:embed="rId3"/>
            <a:stretch>
              <a:fillRect l="-12412" t="-2158" r="-14475"/>
            </a:stretch>
          </a:blipFill>
        </p:spPr>
        <p:txBody>
          <a:bodyPr/>
          <a:lstStyle/>
          <a:p>
            <a:endParaRPr lang="sv-SE" noProof="0" dirty="0"/>
          </a:p>
        </p:txBody>
      </p:sp>
    </p:spTree>
    <p:extLst>
      <p:ext uri="{BB962C8B-B14F-4D97-AF65-F5344CB8AC3E}">
        <p14:creationId xmlns:p14="http://schemas.microsoft.com/office/powerpoint/2010/main" val="3755428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E88393-36B6-3A64-A2E1-0C22AA8FB5F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BE5131F-CCB2-E70E-939E-98EA1A740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6099DE28-D78F-ED80-818B-04A8C6098BBA}"/>
              </a:ext>
            </a:extLst>
          </p:cNvPr>
          <p:cNvSpPr>
            <a:spLocks noGrp="1"/>
          </p:cNvSpPr>
          <p:nvPr>
            <p:ph type="title"/>
          </p:nvPr>
        </p:nvSpPr>
        <p:spPr>
          <a:xfrm>
            <a:off x="838200" y="365125"/>
            <a:ext cx="10515600" cy="1325563"/>
          </a:xfrm>
        </p:spPr>
        <p:txBody>
          <a:bodyPr>
            <a:normAutofit/>
          </a:bodyPr>
          <a:lstStyle/>
          <a:p>
            <a:r>
              <a:rPr lang="sv-SE" sz="5400" noProof="0" dirty="0"/>
              <a:t>Ekonomi</a:t>
            </a:r>
          </a:p>
        </p:txBody>
      </p:sp>
      <p:sp>
        <p:nvSpPr>
          <p:cNvPr id="12" name="sketch line">
            <a:extLst>
              <a:ext uri="{FF2B5EF4-FFF2-40B4-BE49-F238E27FC236}">
                <a16:creationId xmlns:a16="http://schemas.microsoft.com/office/drawing/2014/main" id="{00193432-6916-6B65-C037-1B31E83CF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latshållare för innehåll 4">
            <a:extLst>
              <a:ext uri="{FF2B5EF4-FFF2-40B4-BE49-F238E27FC236}">
                <a16:creationId xmlns:a16="http://schemas.microsoft.com/office/drawing/2014/main" id="{E0E8016A-4AFA-00CB-B21D-CFC518BC43D6}"/>
              </a:ext>
            </a:extLst>
          </p:cNvPr>
          <p:cNvSpPr>
            <a:spLocks noGrp="1"/>
          </p:cNvSpPr>
          <p:nvPr>
            <p:ph idx="1"/>
          </p:nvPr>
        </p:nvSpPr>
        <p:spPr>
          <a:xfrm>
            <a:off x="838200" y="1825625"/>
            <a:ext cx="4956113" cy="4351338"/>
          </a:xfrm>
        </p:spPr>
        <p:txBody>
          <a:bodyPr/>
          <a:lstStyle/>
          <a:p>
            <a:r>
              <a:rPr lang="sv-SE" dirty="0"/>
              <a:t>Umecupen 9-11 april</a:t>
            </a:r>
          </a:p>
          <a:p>
            <a:pPr lvl="1"/>
            <a:r>
              <a:rPr lang="sv-SE" dirty="0"/>
              <a:t>3000 kr + 270 kr/spelare (ca 3780 kr)</a:t>
            </a:r>
          </a:p>
          <a:p>
            <a:endParaRPr lang="sv-SE" dirty="0"/>
          </a:p>
          <a:p>
            <a:r>
              <a:rPr lang="sv-SE" dirty="0"/>
              <a:t>Planen är att åka på </a:t>
            </a:r>
            <a:r>
              <a:rPr lang="sv-SE" dirty="0" err="1"/>
              <a:t>övernattningscup</a:t>
            </a:r>
            <a:r>
              <a:rPr lang="sv-SE" dirty="0"/>
              <a:t> under säsongen 27/28</a:t>
            </a:r>
          </a:p>
          <a:p>
            <a:pPr lvl="1"/>
            <a:r>
              <a:rPr lang="sv-SE" dirty="0"/>
              <a:t>Ev. paradiscupen i Övik 2028</a:t>
            </a:r>
          </a:p>
          <a:p>
            <a:pPr marL="0" indent="0">
              <a:buNone/>
            </a:pPr>
            <a:endParaRPr lang="sv-SE" dirty="0"/>
          </a:p>
          <a:p>
            <a:pPr lvl="1"/>
            <a:endParaRPr lang="sv-SE" dirty="0"/>
          </a:p>
        </p:txBody>
      </p:sp>
      <p:graphicFrame>
        <p:nvGraphicFramePr>
          <p:cNvPr id="9" name="Tabell 8">
            <a:extLst>
              <a:ext uri="{FF2B5EF4-FFF2-40B4-BE49-F238E27FC236}">
                <a16:creationId xmlns:a16="http://schemas.microsoft.com/office/drawing/2014/main" id="{97C2200D-C964-2827-BC59-3DB56E261855}"/>
              </a:ext>
            </a:extLst>
          </p:cNvPr>
          <p:cNvGraphicFramePr>
            <a:graphicFrameLocks noGrp="1"/>
          </p:cNvGraphicFramePr>
          <p:nvPr>
            <p:extLst>
              <p:ext uri="{D42A27DB-BD31-4B8C-83A1-F6EECF244321}">
                <p14:modId xmlns:p14="http://schemas.microsoft.com/office/powerpoint/2010/main" val="2133203385"/>
              </p:ext>
            </p:extLst>
          </p:nvPr>
        </p:nvGraphicFramePr>
        <p:xfrm>
          <a:off x="5937709" y="1992778"/>
          <a:ext cx="5595552" cy="3365032"/>
        </p:xfrm>
        <a:graphic>
          <a:graphicData uri="http://schemas.openxmlformats.org/drawingml/2006/table">
            <a:tbl>
              <a:tblPr>
                <a:tableStyleId>{D7AC3CCA-C797-4891-BE02-D94E43425B78}</a:tableStyleId>
              </a:tblPr>
              <a:tblGrid>
                <a:gridCol w="1483985">
                  <a:extLst>
                    <a:ext uri="{9D8B030D-6E8A-4147-A177-3AD203B41FA5}">
                      <a16:colId xmlns:a16="http://schemas.microsoft.com/office/drawing/2014/main" val="1345066934"/>
                    </a:ext>
                  </a:extLst>
                </a:gridCol>
                <a:gridCol w="2753142">
                  <a:extLst>
                    <a:ext uri="{9D8B030D-6E8A-4147-A177-3AD203B41FA5}">
                      <a16:colId xmlns:a16="http://schemas.microsoft.com/office/drawing/2014/main" val="3166019036"/>
                    </a:ext>
                  </a:extLst>
                </a:gridCol>
                <a:gridCol w="1358425">
                  <a:extLst>
                    <a:ext uri="{9D8B030D-6E8A-4147-A177-3AD203B41FA5}">
                      <a16:colId xmlns:a16="http://schemas.microsoft.com/office/drawing/2014/main" val="2221171753"/>
                    </a:ext>
                  </a:extLst>
                </a:gridCol>
              </a:tblGrid>
              <a:tr h="420629">
                <a:tc>
                  <a:txBody>
                    <a:bodyPr/>
                    <a:lstStyle/>
                    <a:p>
                      <a:pPr algn="l" fontAlgn="b">
                        <a:buNone/>
                      </a:pPr>
                      <a:r>
                        <a:rPr lang="sv-SE" sz="1800" u="none" strike="noStrike" dirty="0">
                          <a:effectLst/>
                        </a:rPr>
                        <a:t>2026-01-01</a:t>
                      </a:r>
                      <a:endParaRPr lang="sv-SE"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buNone/>
                      </a:pPr>
                      <a:r>
                        <a:rPr lang="sv-SE" sz="1800" u="none" strike="noStrike" dirty="0">
                          <a:effectLst/>
                        </a:rPr>
                        <a:t>-Uppbyggd lagkassa-</a:t>
                      </a:r>
                      <a:endParaRPr lang="sv-SE"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endParaRPr lang="sv-SE" sz="18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870265291"/>
                  </a:ext>
                </a:extLst>
              </a:tr>
              <a:tr h="420629">
                <a:tc>
                  <a:txBody>
                    <a:bodyPr/>
                    <a:lstStyle/>
                    <a:p>
                      <a:pPr algn="l" fontAlgn="b">
                        <a:buNone/>
                      </a:pPr>
                      <a:r>
                        <a:rPr lang="sv-SE" sz="1800" u="none" strike="noStrike" dirty="0">
                          <a:effectLst/>
                        </a:rPr>
                        <a:t>2026-01-22</a:t>
                      </a:r>
                      <a:endParaRPr lang="sv-SE"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buNone/>
                      </a:pPr>
                      <a:r>
                        <a:rPr lang="sv-SE" sz="1800" u="none" strike="noStrike" dirty="0">
                          <a:effectLst/>
                        </a:rPr>
                        <a:t>Röbäckslotteriet 2025</a:t>
                      </a:r>
                      <a:endParaRPr lang="sv-SE"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sv-SE" sz="1800" u="none" strike="noStrike" dirty="0">
                          <a:effectLst/>
                        </a:rPr>
                        <a:t>       </a:t>
                      </a:r>
                      <a:endParaRPr lang="sv-SE" sz="18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4101782357"/>
                  </a:ext>
                </a:extLst>
              </a:tr>
              <a:tr h="420629">
                <a:tc>
                  <a:txBody>
                    <a:bodyPr/>
                    <a:lstStyle/>
                    <a:p>
                      <a:pPr algn="l" fontAlgn="b">
                        <a:buNone/>
                      </a:pPr>
                      <a:r>
                        <a:rPr lang="sv-SE" sz="1800" u="none" strike="noStrike" dirty="0">
                          <a:effectLst/>
                        </a:rPr>
                        <a:t>2026-03-02</a:t>
                      </a:r>
                      <a:endParaRPr lang="sv-SE"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buNone/>
                      </a:pPr>
                      <a:r>
                        <a:rPr lang="sv-SE" sz="1800" u="none" strike="noStrike" dirty="0">
                          <a:effectLst/>
                        </a:rPr>
                        <a:t>Insamling från föräldrarna</a:t>
                      </a:r>
                      <a:endParaRPr lang="sv-SE"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sv-SE" sz="1800" u="none" strike="noStrike" dirty="0">
                          <a:effectLst/>
                        </a:rPr>
                        <a:t>    </a:t>
                      </a:r>
                      <a:endParaRPr lang="sv-SE" sz="18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4250473343"/>
                  </a:ext>
                </a:extLst>
              </a:tr>
              <a:tr h="420629">
                <a:tc>
                  <a:txBody>
                    <a:bodyPr/>
                    <a:lstStyle/>
                    <a:p>
                      <a:pPr algn="l" fontAlgn="b">
                        <a:buNone/>
                      </a:pPr>
                      <a:r>
                        <a:rPr lang="sv-SE" sz="1800" u="none" strike="noStrike" dirty="0">
                          <a:effectLst/>
                        </a:rPr>
                        <a:t>2026-03-02</a:t>
                      </a:r>
                      <a:endParaRPr lang="sv-SE"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buNone/>
                      </a:pPr>
                      <a:r>
                        <a:rPr lang="sv-SE" sz="1800" u="none" strike="noStrike" dirty="0">
                          <a:effectLst/>
                        </a:rPr>
                        <a:t>Umecupen</a:t>
                      </a:r>
                      <a:endParaRPr lang="sv-SE"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endParaRPr lang="sv-SE" sz="18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4267045559"/>
                  </a:ext>
                </a:extLst>
              </a:tr>
              <a:tr h="420629">
                <a:tc>
                  <a:txBody>
                    <a:bodyPr/>
                    <a:lstStyle/>
                    <a:p>
                      <a:pPr algn="l" fontAlgn="b">
                        <a:buNone/>
                      </a:pPr>
                      <a:r>
                        <a:rPr lang="sv-SE" sz="1800" u="none" strike="noStrike" dirty="0">
                          <a:effectLst/>
                        </a:rPr>
                        <a:t>2026-03-18</a:t>
                      </a:r>
                      <a:endParaRPr lang="sv-SE"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buNone/>
                      </a:pPr>
                      <a:r>
                        <a:rPr lang="sv-SE" sz="1800" u="none" strike="noStrike" dirty="0">
                          <a:effectLst/>
                        </a:rPr>
                        <a:t>Umecupen</a:t>
                      </a:r>
                      <a:endParaRPr lang="sv-SE"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sv-SE" sz="1800" u="none" strike="noStrike" dirty="0">
                          <a:effectLst/>
                        </a:rPr>
                        <a:t> </a:t>
                      </a:r>
                      <a:endParaRPr lang="sv-SE" sz="18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441727569"/>
                  </a:ext>
                </a:extLst>
              </a:tr>
              <a:tr h="420629">
                <a:tc>
                  <a:txBody>
                    <a:bodyPr/>
                    <a:lstStyle/>
                    <a:p>
                      <a:pPr algn="l" fontAlgn="b">
                        <a:buNone/>
                      </a:pPr>
                      <a:r>
                        <a:rPr lang="sv-SE" sz="1800" u="none" strike="noStrike" dirty="0">
                          <a:effectLst/>
                        </a:rPr>
                        <a:t>2026-03-30</a:t>
                      </a:r>
                      <a:endParaRPr lang="sv-SE"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buNone/>
                      </a:pPr>
                      <a:r>
                        <a:rPr lang="sv-SE" sz="1800" u="none" strike="noStrike" dirty="0">
                          <a:effectLst/>
                        </a:rPr>
                        <a:t>Föreningsfika säs 25/26</a:t>
                      </a:r>
                      <a:endParaRPr lang="sv-SE"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sv-SE" sz="1800" u="none" strike="noStrike" dirty="0">
                          <a:effectLst/>
                        </a:rPr>
                        <a:t>    </a:t>
                      </a:r>
                      <a:endParaRPr lang="sv-SE" sz="18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2310480307"/>
                  </a:ext>
                </a:extLst>
              </a:tr>
              <a:tr h="420629">
                <a:tc>
                  <a:txBody>
                    <a:bodyPr/>
                    <a:lstStyle/>
                    <a:p>
                      <a:pPr algn="l" fontAlgn="b">
                        <a:buNone/>
                      </a:pPr>
                      <a:r>
                        <a:rPr lang="sv-SE" sz="1800" u="none" strike="noStrike" dirty="0">
                          <a:effectLst/>
                        </a:rPr>
                        <a:t>2026-05-12</a:t>
                      </a:r>
                      <a:endParaRPr lang="sv-SE"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buNone/>
                      </a:pPr>
                      <a:r>
                        <a:rPr lang="sv-SE" sz="1800" u="none" strike="noStrike" dirty="0">
                          <a:effectLst/>
                        </a:rPr>
                        <a:t>Försäljning klasspengar</a:t>
                      </a:r>
                      <a:endParaRPr lang="sv-SE" sz="1800" b="0" i="0" u="none" strike="noStrike" dirty="0">
                        <a:solidFill>
                          <a:srgbClr val="000000"/>
                        </a:solidFill>
                        <a:effectLst/>
                        <a:latin typeface="Aptos Narrow" panose="020B0004020202020204" pitchFamily="34" charset="0"/>
                      </a:endParaRPr>
                    </a:p>
                  </a:txBody>
                  <a:tcPr marL="7620" marR="7620" marT="7620" marB="0" anchor="b"/>
                </a:tc>
                <a:tc>
                  <a:txBody>
                    <a:bodyPr/>
                    <a:lstStyle/>
                    <a:p>
                      <a:pPr algn="r" fontAlgn="b">
                        <a:buNone/>
                      </a:pPr>
                      <a:r>
                        <a:rPr lang="sv-SE" sz="1800" u="none" strike="noStrike" dirty="0">
                          <a:effectLst/>
                        </a:rPr>
                        <a:t>   </a:t>
                      </a:r>
                      <a:endParaRPr lang="sv-SE" sz="1800" b="0"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1519497145"/>
                  </a:ext>
                </a:extLst>
              </a:tr>
              <a:tr h="420629">
                <a:tc>
                  <a:txBody>
                    <a:bodyPr/>
                    <a:lstStyle/>
                    <a:p>
                      <a:pPr algn="l" fontAlgn="b">
                        <a:buNone/>
                      </a:pPr>
                      <a:r>
                        <a:rPr lang="sv-SE" sz="1800" b="1" u="none" strike="noStrike" dirty="0">
                          <a:effectLst/>
                        </a:rPr>
                        <a:t>2026-10-08</a:t>
                      </a:r>
                      <a:endParaRPr lang="sv-SE" sz="1800" b="1"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buNone/>
                      </a:pPr>
                      <a:r>
                        <a:rPr lang="sv-SE" sz="1800" b="1" u="none" strike="noStrike" dirty="0">
                          <a:effectLst/>
                        </a:rPr>
                        <a:t>SALDO</a:t>
                      </a:r>
                      <a:endParaRPr lang="sv-SE" sz="1800" b="1" i="0" u="none" strike="noStrike" dirty="0">
                        <a:solidFill>
                          <a:srgbClr val="000000"/>
                        </a:solidFill>
                        <a:effectLst/>
                        <a:latin typeface="Aptos Narrow" panose="020B0004020202020204" pitchFamily="34" charset="0"/>
                      </a:endParaRPr>
                    </a:p>
                  </a:txBody>
                  <a:tcPr marL="7620" marR="7620" marT="7620" marB="0" anchor="b"/>
                </a:tc>
                <a:tc>
                  <a:txBody>
                    <a:bodyPr/>
                    <a:lstStyle/>
                    <a:p>
                      <a:pPr algn="l" fontAlgn="b">
                        <a:buNone/>
                      </a:pPr>
                      <a:r>
                        <a:rPr lang="sv-SE" sz="1800" b="1" u="none" strike="noStrike" dirty="0">
                          <a:effectLst/>
                        </a:rPr>
                        <a:t>              XXXX</a:t>
                      </a:r>
                      <a:endParaRPr lang="sv-SE" sz="1800" b="1" i="0" u="none" strike="noStrike" dirty="0">
                        <a:solidFill>
                          <a:srgbClr val="000000"/>
                        </a:solidFill>
                        <a:effectLst/>
                        <a:latin typeface="Aptos Narrow" panose="020B0004020202020204" pitchFamily="34" charset="0"/>
                      </a:endParaRPr>
                    </a:p>
                  </a:txBody>
                  <a:tcPr marL="7620" marR="7620" marT="7620" marB="0" anchor="b"/>
                </a:tc>
                <a:extLst>
                  <a:ext uri="{0D108BD9-81ED-4DB2-BD59-A6C34878D82A}">
                    <a16:rowId xmlns:a16="http://schemas.microsoft.com/office/drawing/2014/main" val="3493347422"/>
                  </a:ext>
                </a:extLst>
              </a:tr>
            </a:tbl>
          </a:graphicData>
        </a:graphic>
      </p:graphicFrame>
      <p:sp>
        <p:nvSpPr>
          <p:cNvPr id="15" name="Freeform 7">
            <a:extLst>
              <a:ext uri="{FF2B5EF4-FFF2-40B4-BE49-F238E27FC236}">
                <a16:creationId xmlns:a16="http://schemas.microsoft.com/office/drawing/2014/main" id="{A8D51740-3EE3-0DF2-4A1F-5EB437A2A4F3}"/>
              </a:ext>
            </a:extLst>
          </p:cNvPr>
          <p:cNvSpPr/>
          <p:nvPr/>
        </p:nvSpPr>
        <p:spPr>
          <a:xfrm>
            <a:off x="10668000" y="284924"/>
            <a:ext cx="1203981" cy="837439"/>
          </a:xfrm>
          <a:custGeom>
            <a:avLst/>
            <a:gdLst/>
            <a:ahLst/>
            <a:cxnLst/>
            <a:rect l="l" t="t" r="r" b="b"/>
            <a:pathLst>
              <a:path w="1203981" h="837439">
                <a:moveTo>
                  <a:pt x="0" y="0"/>
                </a:moveTo>
                <a:lnTo>
                  <a:pt x="1203982" y="0"/>
                </a:lnTo>
                <a:lnTo>
                  <a:pt x="1203982" y="837439"/>
                </a:lnTo>
                <a:lnTo>
                  <a:pt x="0" y="837439"/>
                </a:lnTo>
                <a:lnTo>
                  <a:pt x="0" y="0"/>
                </a:lnTo>
                <a:close/>
              </a:path>
            </a:pathLst>
          </a:custGeom>
          <a:blipFill>
            <a:blip r:embed="rId3"/>
            <a:stretch>
              <a:fillRect l="-12412" t="-2158" r="-14475"/>
            </a:stretch>
          </a:blipFill>
        </p:spPr>
        <p:txBody>
          <a:bodyPr/>
          <a:lstStyle/>
          <a:p>
            <a:endParaRPr lang="sv-SE" noProof="0" dirty="0"/>
          </a:p>
        </p:txBody>
      </p:sp>
    </p:spTree>
    <p:extLst>
      <p:ext uri="{BB962C8B-B14F-4D97-AF65-F5344CB8AC3E}">
        <p14:creationId xmlns:p14="http://schemas.microsoft.com/office/powerpoint/2010/main" val="1311027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objekt 13">
            <a:extLst>
              <a:ext uri="{FF2B5EF4-FFF2-40B4-BE49-F238E27FC236}">
                <a16:creationId xmlns:a16="http://schemas.microsoft.com/office/drawing/2014/main" id="{1C7EC4DF-4A87-E031-EEE4-44C95B048CF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9206" r="19206"/>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2" name="Rubrik 1">
            <a:extLst>
              <a:ext uri="{FF2B5EF4-FFF2-40B4-BE49-F238E27FC236}">
                <a16:creationId xmlns:a16="http://schemas.microsoft.com/office/drawing/2014/main" id="{D2B413CF-7A1B-DAE0-F4B2-1898416D8D12}"/>
              </a:ext>
            </a:extLst>
          </p:cNvPr>
          <p:cNvSpPr>
            <a:spLocks noGrp="1"/>
          </p:cNvSpPr>
          <p:nvPr>
            <p:ph type="title"/>
          </p:nvPr>
        </p:nvSpPr>
        <p:spPr>
          <a:xfrm>
            <a:off x="612648" y="603504"/>
            <a:ext cx="4361686" cy="782028"/>
          </a:xfrm>
        </p:spPr>
        <p:txBody>
          <a:bodyPr vert="horz" lIns="91440" tIns="45720" rIns="91440" bIns="45720" rtlCol="0" anchor="b">
            <a:normAutofit/>
          </a:bodyPr>
          <a:lstStyle/>
          <a:p>
            <a:r>
              <a:rPr lang="sv-SE" sz="2400" b="1" kern="1200" noProof="0" dirty="0">
                <a:solidFill>
                  <a:schemeClr val="tx1"/>
                </a:solidFill>
                <a:latin typeface="+mj-lt"/>
                <a:ea typeface="+mj-ea"/>
                <a:cs typeface="+mj-cs"/>
              </a:rPr>
              <a:t>Medskick &amp; öppna punkter efter föräldramötet</a:t>
            </a:r>
          </a:p>
        </p:txBody>
      </p:sp>
      <p:sp>
        <p:nvSpPr>
          <p:cNvPr id="4" name="Platshållare för innehåll 3">
            <a:extLst>
              <a:ext uri="{FF2B5EF4-FFF2-40B4-BE49-F238E27FC236}">
                <a16:creationId xmlns:a16="http://schemas.microsoft.com/office/drawing/2014/main" id="{1C0BEF04-3F4B-83F6-4AE0-B1FB1768F044}"/>
              </a:ext>
            </a:extLst>
          </p:cNvPr>
          <p:cNvSpPr>
            <a:spLocks noGrp="1"/>
          </p:cNvSpPr>
          <p:nvPr>
            <p:ph sz="half" idx="2"/>
          </p:nvPr>
        </p:nvSpPr>
        <p:spPr>
          <a:xfrm>
            <a:off x="612647" y="1385532"/>
            <a:ext cx="5650993" cy="5255298"/>
          </a:xfrm>
        </p:spPr>
        <p:txBody>
          <a:bodyPr vert="horz" lIns="91440" tIns="45720" rIns="91440" bIns="45720" rtlCol="0">
            <a:normAutofit/>
          </a:bodyPr>
          <a:lstStyle/>
          <a:p>
            <a:pPr>
              <a:lnSpc>
                <a:spcPct val="120000"/>
              </a:lnSpc>
            </a:pPr>
            <a:endParaRPr lang="sv-SE" sz="1400" noProof="0" dirty="0"/>
          </a:p>
        </p:txBody>
      </p:sp>
    </p:spTree>
    <p:extLst>
      <p:ext uri="{BB962C8B-B14F-4D97-AF65-F5344CB8AC3E}">
        <p14:creationId xmlns:p14="http://schemas.microsoft.com/office/powerpoint/2010/main" val="2647344294"/>
      </p:ext>
    </p:extLst>
  </p:cSld>
  <p:clrMapOvr>
    <a:masterClrMapping/>
  </p:clrMapOvr>
</p:sld>
</file>

<file path=ppt/theme/theme1.xml><?xml version="1.0" encoding="utf-8"?>
<a:theme xmlns:a="http://schemas.openxmlformats.org/drawingml/2006/main" name="Office-tema">
  <a:themeElements>
    <a:clrScheme name="Varm blå">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786</TotalTime>
  <Words>954</Words>
  <Application>Microsoft Office PowerPoint</Application>
  <PresentationFormat>Bredbild</PresentationFormat>
  <Paragraphs>271</Paragraphs>
  <Slides>12</Slides>
  <Notes>9</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12</vt:i4>
      </vt:variant>
    </vt:vector>
  </HeadingPairs>
  <TitlesOfParts>
    <vt:vector size="19" baseType="lpstr">
      <vt:lpstr>Aptos</vt:lpstr>
      <vt:lpstr>Aptos Display</vt:lpstr>
      <vt:lpstr>Aptos Narrow</vt:lpstr>
      <vt:lpstr>Arial</vt:lpstr>
      <vt:lpstr>Bradley Hand ITC</vt:lpstr>
      <vt:lpstr>Calibri</vt:lpstr>
      <vt:lpstr>Office-tema</vt:lpstr>
      <vt:lpstr>FXX INNEBANDY 2026/2027</vt:lpstr>
      <vt:lpstr>Agenda</vt:lpstr>
      <vt:lpstr>Värdegrund</vt:lpstr>
      <vt:lpstr>Värdegrund</vt:lpstr>
      <vt:lpstr>Lagets regler</vt:lpstr>
      <vt:lpstr>Lagteam</vt:lpstr>
      <vt:lpstr>Lagteam IB FXX</vt:lpstr>
      <vt:lpstr>Träningar</vt:lpstr>
      <vt:lpstr>Seriespel – Blå nivå</vt:lpstr>
      <vt:lpstr>Matcher</vt:lpstr>
      <vt:lpstr>Ekonomi</vt:lpstr>
      <vt:lpstr>Medskick &amp; öppna punkter efter föräldramötet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Lisa Königsson</dc:creator>
  <cp:lastModifiedBy>Lisa Königsson</cp:lastModifiedBy>
  <cp:revision>4</cp:revision>
  <cp:lastPrinted>2026-10-08T20:17:54Z</cp:lastPrinted>
  <dcterms:created xsi:type="dcterms:W3CDTF">2025-04-29T14:01:18Z</dcterms:created>
  <dcterms:modified xsi:type="dcterms:W3CDTF">2026-10-09T10:43:10Z</dcterms:modified>
</cp:coreProperties>
</file>