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9" r:id="rId5"/>
    <p:sldId id="263" r:id="rId6"/>
    <p:sldId id="265" r:id="rId7"/>
    <p:sldId id="271" r:id="rId8"/>
    <p:sldId id="270" r:id="rId9"/>
    <p:sldId id="272" r:id="rId10"/>
    <p:sldId id="273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1/11/2026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1/11/2026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clipart, logotyp, symbol, Grafik&#10;&#10;Automatiskt genererad beskrivning">
            <a:extLst>
              <a:ext uri="{FF2B5EF4-FFF2-40B4-BE49-F238E27FC236}">
                <a16:creationId xmlns:a16="http://schemas.microsoft.com/office/drawing/2014/main" id="{E8CCCAF4-12D8-3CF5-616A-8521B1248E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</a:blip>
          <a:srcRect t="24237" r="-1" b="2204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1AD323B-5BBC-6A57-84E2-B2AD845862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>
            <a:normAutofit/>
          </a:bodyPr>
          <a:lstStyle/>
          <a:p>
            <a:r>
              <a:rPr lang="sv-SE" dirty="0"/>
              <a:t>Växjö Norra - Ledarkonferens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7870F48-55DD-C4C7-E77B-DAF635316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>
            <a:normAutofit fontScale="77500" lnSpcReduction="20000"/>
          </a:bodyPr>
          <a:lstStyle/>
          <a:p>
            <a:endParaRPr lang="sv-SE" dirty="0"/>
          </a:p>
          <a:p>
            <a:r>
              <a:rPr lang="sv-SE" sz="5400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109743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2D2309-16A7-A58E-ED8B-A68745F6A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978072" cy="970450"/>
          </a:xfrm>
        </p:spPr>
        <p:txBody>
          <a:bodyPr>
            <a:normAutofit/>
          </a:bodyPr>
          <a:lstStyle/>
          <a:p>
            <a:r>
              <a:rPr lang="sv-SE" dirty="0"/>
              <a:t>Kvällens 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C0BE03-54F4-1398-9D09-36178E980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828801"/>
            <a:ext cx="5978072" cy="4767942"/>
          </a:xfrm>
        </p:spPr>
        <p:txBody>
          <a:bodyPr anchor="ctr">
            <a:normAutofit fontScale="92500" lnSpcReduction="20000"/>
          </a:bodyPr>
          <a:lstStyle/>
          <a:p>
            <a:pPr marL="36900" indent="0">
              <a:buNone/>
            </a:pPr>
            <a:endParaRPr lang="sv-SE" sz="3200" dirty="0"/>
          </a:p>
          <a:p>
            <a:r>
              <a:rPr lang="sv-SE" sz="3200" dirty="0"/>
              <a:t>Varför?</a:t>
            </a:r>
          </a:p>
          <a:p>
            <a:r>
              <a:rPr lang="sv-SE" sz="3200" dirty="0"/>
              <a:t>Organisation</a:t>
            </a:r>
          </a:p>
          <a:p>
            <a:r>
              <a:rPr lang="sv-SE" sz="3200" dirty="0"/>
              <a:t>Sportslig riktlinje – ”Norralinjen, bredd och utveckling”</a:t>
            </a:r>
          </a:p>
          <a:p>
            <a:r>
              <a:rPr lang="sv-SE" sz="3200" dirty="0"/>
              <a:t>Spelarutbildningsplan</a:t>
            </a:r>
          </a:p>
          <a:p>
            <a:r>
              <a:rPr lang="sv-SE" sz="3200" dirty="0"/>
              <a:t>Ekonomi</a:t>
            </a:r>
          </a:p>
          <a:p>
            <a:r>
              <a:rPr lang="sv-SE" sz="3200" dirty="0"/>
              <a:t>Övrigt</a:t>
            </a:r>
          </a:p>
          <a:p>
            <a:r>
              <a:rPr lang="sv-SE" sz="3200" dirty="0"/>
              <a:t>Årshjulet</a:t>
            </a:r>
          </a:p>
          <a:p>
            <a:pPr marL="36900" indent="0">
              <a:buNone/>
            </a:pPr>
            <a:endParaRPr lang="sv-SE" sz="3200" dirty="0"/>
          </a:p>
          <a:p>
            <a:pPr marL="36900" indent="0">
              <a:buNone/>
            </a:pPr>
            <a:endParaRPr lang="sv-SE" sz="3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E47F43-F797-45EA-A343-2BEADF0F1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232905" y="1"/>
            <a:ext cx="4959095" cy="685800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FE7E82BA-25BA-05F8-FE5C-58D85D07A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945" y="1103218"/>
            <a:ext cx="3995592" cy="418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31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0D1C6-24C4-DD20-F16E-2E22DF893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F0262BC-4D83-760F-3476-E29B78A189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4869C0C-5E96-469E-9AC4-3ED5D734A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>
            <a:normAutofit/>
          </a:bodyPr>
          <a:lstStyle/>
          <a:p>
            <a:r>
              <a:rPr lang="sv-SE" dirty="0"/>
              <a:t>Varför är DU ledare?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DFBA4F19-4446-7E81-A89B-ACD6B55DD090}"/>
              </a:ext>
            </a:extLst>
          </p:cNvPr>
          <p:cNvSpPr txBox="1">
            <a:spLocks/>
          </p:cNvSpPr>
          <p:nvPr/>
        </p:nvSpPr>
        <p:spPr>
          <a:xfrm>
            <a:off x="806917" y="2498407"/>
            <a:ext cx="536825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endParaRPr lang="sv-SE" sz="2800" dirty="0"/>
          </a:p>
          <a:p>
            <a:endParaRPr lang="sv-SE" sz="2800" dirty="0"/>
          </a:p>
          <a:p>
            <a:endParaRPr lang="sv-SE" sz="2800" dirty="0"/>
          </a:p>
          <a:p>
            <a:endParaRPr lang="sv-SE" sz="2800" dirty="0"/>
          </a:p>
          <a:p>
            <a:endParaRPr lang="sv-SE" sz="2800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EFE32B5-1146-CBA0-EFC7-F8A56632D7BB}"/>
              </a:ext>
            </a:extLst>
          </p:cNvPr>
          <p:cNvSpPr txBox="1"/>
          <p:nvPr/>
        </p:nvSpPr>
        <p:spPr>
          <a:xfrm>
            <a:off x="1186543" y="1981200"/>
            <a:ext cx="98080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Visste du att DU som ledare är den enskilt viktigaste komponenten för att våra barn och ungdomar ska utöva sin idrott?</a:t>
            </a:r>
          </a:p>
          <a:p>
            <a:endParaRPr lang="sv-SE" sz="3200" dirty="0"/>
          </a:p>
          <a:p>
            <a:r>
              <a:rPr lang="sv-SE" sz="3200" dirty="0"/>
              <a:t>Idrottsutövande bidrar till en mängd positiva </a:t>
            </a:r>
            <a:r>
              <a:rPr lang="sv-SE" sz="3200" dirty="0" err="1"/>
              <a:t>samhällsfaktorer</a:t>
            </a:r>
            <a:r>
              <a:rPr lang="sv-SE" sz="3200" dirty="0"/>
              <a:t>.</a:t>
            </a:r>
          </a:p>
          <a:p>
            <a:endParaRPr lang="sv-SE" sz="3200" dirty="0"/>
          </a:p>
          <a:p>
            <a:r>
              <a:rPr lang="sv-SE" sz="3200" dirty="0"/>
              <a:t>Vad skulle få dig att bli mer engagerad som ledare?</a:t>
            </a:r>
          </a:p>
          <a:p>
            <a:endParaRPr lang="sv-SE" sz="3200" dirty="0"/>
          </a:p>
          <a:p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1476579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EC0E28-DE77-D088-952D-E28C6B289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03D90129-8F1A-26F9-6FF3-46D4126EC4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408733D-CD6F-4113-6807-375ABAF09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>
            <a:normAutofit/>
          </a:bodyPr>
          <a:lstStyle/>
          <a:p>
            <a:r>
              <a:rPr lang="sv-SE" dirty="0"/>
              <a:t>Så många, så länge och så BRA som möjligt!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B774BDC6-C5EC-603C-622D-43860887D59C}"/>
              </a:ext>
            </a:extLst>
          </p:cNvPr>
          <p:cNvSpPr txBox="1">
            <a:spLocks/>
          </p:cNvSpPr>
          <p:nvPr/>
        </p:nvSpPr>
        <p:spPr>
          <a:xfrm>
            <a:off x="806917" y="2498407"/>
            <a:ext cx="536825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endParaRPr lang="sv-SE" sz="2800" dirty="0"/>
          </a:p>
          <a:p>
            <a:endParaRPr lang="sv-SE" sz="2800" dirty="0"/>
          </a:p>
          <a:p>
            <a:endParaRPr lang="sv-SE" sz="2800" dirty="0"/>
          </a:p>
          <a:p>
            <a:endParaRPr lang="sv-SE" sz="2800" dirty="0"/>
          </a:p>
          <a:p>
            <a:endParaRPr lang="sv-SE" sz="2800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44F6098-DD47-F19C-B624-DD9CF0C44B29}"/>
              </a:ext>
            </a:extLst>
          </p:cNvPr>
          <p:cNvSpPr txBox="1"/>
          <p:nvPr/>
        </p:nvSpPr>
        <p:spPr>
          <a:xfrm>
            <a:off x="1186543" y="1981200"/>
            <a:ext cx="98080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3200" dirty="0"/>
          </a:p>
          <a:p>
            <a:endParaRPr lang="sv-SE" sz="3200" dirty="0"/>
          </a:p>
          <a:p>
            <a:endParaRPr lang="sv-SE" sz="32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27605B6-ED66-1B49-6979-A8CD0B192301}"/>
              </a:ext>
            </a:extLst>
          </p:cNvPr>
          <p:cNvSpPr txBox="1"/>
          <p:nvPr/>
        </p:nvSpPr>
        <p:spPr>
          <a:xfrm>
            <a:off x="1001485" y="2428516"/>
            <a:ext cx="101781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dirty="0"/>
              <a:t>Varför börjar man spela fotboll?</a:t>
            </a:r>
          </a:p>
          <a:p>
            <a:endParaRPr lang="sv-SE" sz="3200" dirty="0"/>
          </a:p>
          <a:p>
            <a:r>
              <a:rPr lang="sv-SE" sz="3200" dirty="0"/>
              <a:t>Vilka är de stora drivkrafterna för barn och ungdomar som spelar fotboll?</a:t>
            </a:r>
          </a:p>
          <a:p>
            <a:endParaRPr lang="sv-SE" sz="3200" dirty="0"/>
          </a:p>
          <a:p>
            <a:r>
              <a:rPr lang="sv-SE" sz="3200" dirty="0"/>
              <a:t>Varför slutar man spela fotboll?</a:t>
            </a:r>
          </a:p>
        </p:txBody>
      </p:sp>
    </p:spTree>
    <p:extLst>
      <p:ext uri="{BB962C8B-B14F-4D97-AF65-F5344CB8AC3E}">
        <p14:creationId xmlns:p14="http://schemas.microsoft.com/office/powerpoint/2010/main" val="12416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0D1C6-24C4-DD20-F16E-2E22DF893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F0262BC-4D83-760F-3476-E29B78A189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4869C0C-5E96-469E-9AC4-3ED5D734A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485" y="2458550"/>
            <a:ext cx="10353762" cy="970450"/>
          </a:xfrm>
        </p:spPr>
        <p:txBody>
          <a:bodyPr>
            <a:normAutofit/>
          </a:bodyPr>
          <a:lstStyle/>
          <a:p>
            <a:r>
              <a:rPr lang="sv-SE" dirty="0"/>
              <a:t>Organisation</a:t>
            </a:r>
          </a:p>
        </p:txBody>
      </p:sp>
    </p:spTree>
    <p:extLst>
      <p:ext uri="{BB962C8B-B14F-4D97-AF65-F5344CB8AC3E}">
        <p14:creationId xmlns:p14="http://schemas.microsoft.com/office/powerpoint/2010/main" val="1053768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0D1C6-24C4-DD20-F16E-2E22DF893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F0262BC-4D83-760F-3476-E29B78A189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4869C0C-5E96-469E-9AC4-3ED5D734A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>
            <a:normAutofit/>
          </a:bodyPr>
          <a:lstStyle/>
          <a:p>
            <a:r>
              <a:rPr lang="sv-SE" dirty="0"/>
              <a:t>Norralinjen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05EA206-8B4A-D258-1552-0DDC02ACF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5348" y="2002611"/>
            <a:ext cx="4867509" cy="4058751"/>
          </a:xfrm>
        </p:spPr>
        <p:txBody>
          <a:bodyPr/>
          <a:lstStyle/>
          <a:p>
            <a:pPr marL="36900" indent="0">
              <a:buNone/>
            </a:pPr>
            <a:endParaRPr lang="sv-SE" sz="3200" b="1" dirty="0"/>
          </a:p>
          <a:p>
            <a:r>
              <a:rPr lang="sv-SE" sz="2800" b="1" dirty="0"/>
              <a:t>Implementering</a:t>
            </a:r>
          </a:p>
          <a:p>
            <a:pPr marL="36900" indent="0">
              <a:buNone/>
            </a:pPr>
            <a:endParaRPr lang="sv-SE" dirty="0"/>
          </a:p>
          <a:p>
            <a:r>
              <a:rPr lang="sv-SE" sz="2800" b="1" dirty="0"/>
              <a:t>Lagansvar</a:t>
            </a:r>
          </a:p>
          <a:p>
            <a:pPr marL="36900" indent="0">
              <a:buNone/>
            </a:pPr>
            <a:endParaRPr lang="sv-SE" b="1" dirty="0"/>
          </a:p>
          <a:p>
            <a:r>
              <a:rPr lang="sv-SE" sz="2800" b="1" dirty="0"/>
              <a:t>Feedback</a:t>
            </a:r>
          </a:p>
          <a:p>
            <a:endParaRPr lang="sv-SE" b="1" dirty="0"/>
          </a:p>
          <a:p>
            <a:pPr marL="3690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97833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08C910-F082-492C-C752-DD3ABDE08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F710ED14-9578-9858-AA77-7D26FFC5E67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9F4F169-B055-6833-2785-B9B7FFF17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199" y="640634"/>
            <a:ext cx="10353762" cy="5531565"/>
          </a:xfrm>
        </p:spPr>
        <p:txBody>
          <a:bodyPr>
            <a:normAutofit/>
          </a:bodyPr>
          <a:lstStyle/>
          <a:p>
            <a:r>
              <a:rPr lang="sv-SE" sz="4800" dirty="0"/>
              <a:t>Spelarutbildningsplan</a:t>
            </a:r>
            <a:br>
              <a:rPr lang="sv-SE" sz="4800" dirty="0"/>
            </a:br>
            <a:br>
              <a:rPr lang="sv-SE" sz="4800" dirty="0"/>
            </a:br>
            <a:r>
              <a:rPr lang="sv-SE" sz="4800" dirty="0"/>
              <a:t>Enkelhet</a:t>
            </a:r>
            <a:br>
              <a:rPr lang="sv-SE" sz="4800" dirty="0"/>
            </a:br>
            <a:r>
              <a:rPr lang="sv-SE" sz="4800" dirty="0"/>
              <a:t>Tillämpningsbar</a:t>
            </a:r>
            <a:br>
              <a:rPr lang="sv-SE" sz="4800" dirty="0"/>
            </a:br>
            <a:r>
              <a:rPr lang="sv-SE" sz="4800" dirty="0"/>
              <a:t>80/20-principen</a:t>
            </a:r>
          </a:p>
        </p:txBody>
      </p:sp>
    </p:spTree>
    <p:extLst>
      <p:ext uri="{BB962C8B-B14F-4D97-AF65-F5344CB8AC3E}">
        <p14:creationId xmlns:p14="http://schemas.microsoft.com/office/powerpoint/2010/main" val="163851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69634D-34AC-DE4B-B05F-62BC49AD0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6B7E81D-6B3E-A6B1-6299-98B932AC1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3B9824B5-8BBC-B515-E7F3-B63C67496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8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04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B8EDB-8262-526C-476C-E65614EB9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7727A718-17AE-4F08-8132-BFAF1E3CE7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791E4F7B-C10C-0527-9043-7D933FB69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971" y="194321"/>
            <a:ext cx="10353762" cy="3158480"/>
          </a:xfrm>
        </p:spPr>
        <p:txBody>
          <a:bodyPr>
            <a:normAutofit/>
          </a:bodyPr>
          <a:lstStyle/>
          <a:p>
            <a:r>
              <a:rPr lang="sv-SE" dirty="0"/>
              <a:t>EKONOMI</a:t>
            </a:r>
            <a:br>
              <a:rPr lang="sv-SE" dirty="0"/>
            </a:br>
            <a:br>
              <a:rPr lang="sv-SE" dirty="0"/>
            </a:br>
            <a:r>
              <a:rPr lang="sv-SE" dirty="0"/>
              <a:t> </a:t>
            </a:r>
            <a:br>
              <a:rPr lang="sv-SE" dirty="0"/>
            </a:br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A04A7FCF-0189-9DDD-2800-2BA96AE70D1E}"/>
              </a:ext>
            </a:extLst>
          </p:cNvPr>
          <p:cNvSpPr txBox="1">
            <a:spLocks/>
          </p:cNvSpPr>
          <p:nvPr/>
        </p:nvSpPr>
        <p:spPr>
          <a:xfrm>
            <a:off x="126943" y="2730693"/>
            <a:ext cx="6056143" cy="315848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dirty="0"/>
              <a:t>Fritidskortet</a:t>
            </a:r>
          </a:p>
          <a:p>
            <a:endParaRPr lang="sv-SE" dirty="0"/>
          </a:p>
          <a:p>
            <a:r>
              <a:rPr lang="sv-SE" dirty="0"/>
              <a:t>Norrahäften</a:t>
            </a:r>
          </a:p>
          <a:p>
            <a:endParaRPr lang="sv-SE" dirty="0"/>
          </a:p>
          <a:p>
            <a:r>
              <a:rPr lang="sv-SE" dirty="0"/>
              <a:t>Sponsorer </a:t>
            </a:r>
            <a:br>
              <a:rPr lang="sv-SE" dirty="0"/>
            </a:br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1B65741-240A-7BFA-FC9C-158AD81A837D}"/>
              </a:ext>
            </a:extLst>
          </p:cNvPr>
          <p:cNvSpPr txBox="1">
            <a:spLocks/>
          </p:cNvSpPr>
          <p:nvPr/>
        </p:nvSpPr>
        <p:spPr>
          <a:xfrm>
            <a:off x="5221457" y="2730693"/>
            <a:ext cx="6056143" cy="315848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dirty="0" err="1"/>
              <a:t>Kioskkit</a:t>
            </a:r>
            <a:r>
              <a:rPr lang="sv-SE" dirty="0"/>
              <a:t> </a:t>
            </a:r>
            <a:r>
              <a:rPr lang="sv-SE" dirty="0" err="1"/>
              <a:t>Fagrabäck</a:t>
            </a:r>
            <a:endParaRPr lang="sv-SE" dirty="0"/>
          </a:p>
          <a:p>
            <a:endParaRPr lang="sv-SE" dirty="0"/>
          </a:p>
          <a:p>
            <a:r>
              <a:rPr lang="sv-SE" dirty="0" err="1"/>
              <a:t>Sommarcup</a:t>
            </a:r>
            <a:r>
              <a:rPr lang="sv-SE" dirty="0"/>
              <a:t> 26-28/6</a:t>
            </a:r>
          </a:p>
          <a:p>
            <a:endParaRPr lang="sv-SE" dirty="0"/>
          </a:p>
          <a:p>
            <a:r>
              <a:rPr lang="sv-SE" dirty="0"/>
              <a:t>Säljuppdrag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63184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005F70-5E91-45D6-3BDE-47F4008C3A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F39DBC7C-6AA8-2D5F-DA4A-4A0A81181B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ACFEB85-F8F4-598A-F260-4FE80680F8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971" y="194321"/>
            <a:ext cx="10353762" cy="3158480"/>
          </a:xfrm>
        </p:spPr>
        <p:txBody>
          <a:bodyPr>
            <a:normAutofit/>
          </a:bodyPr>
          <a:lstStyle/>
          <a:p>
            <a:r>
              <a:rPr lang="sv-SE" dirty="0"/>
              <a:t>ÖVRIGT</a:t>
            </a:r>
            <a:br>
              <a:rPr lang="sv-SE" dirty="0"/>
            </a:br>
            <a:br>
              <a:rPr lang="sv-SE" dirty="0"/>
            </a:br>
            <a:r>
              <a:rPr lang="sv-SE" dirty="0"/>
              <a:t> </a:t>
            </a:r>
            <a:br>
              <a:rPr lang="sv-SE" dirty="0"/>
            </a:br>
            <a:endParaRPr lang="sv-SE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49CC5DC3-F8BC-ED55-BA1E-176172C16EC4}"/>
              </a:ext>
            </a:extLst>
          </p:cNvPr>
          <p:cNvSpPr txBox="1">
            <a:spLocks/>
          </p:cNvSpPr>
          <p:nvPr/>
        </p:nvSpPr>
        <p:spPr>
          <a:xfrm>
            <a:off x="790971" y="1494110"/>
            <a:ext cx="5008876" cy="522375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3500" dirty="0" err="1"/>
              <a:t>Skillspass</a:t>
            </a:r>
            <a:endParaRPr lang="sv-SE" sz="3500" dirty="0"/>
          </a:p>
          <a:p>
            <a:endParaRPr lang="sv-SE" sz="3500" dirty="0"/>
          </a:p>
          <a:p>
            <a:r>
              <a:rPr lang="sv-SE" sz="3500" dirty="0"/>
              <a:t>Boll-i-</a:t>
            </a:r>
            <a:r>
              <a:rPr lang="sv-SE" sz="3500" dirty="0" err="1"/>
              <a:t>bompa</a:t>
            </a:r>
            <a:endParaRPr lang="sv-SE" sz="3500" dirty="0"/>
          </a:p>
          <a:p>
            <a:endParaRPr lang="sv-SE" sz="3500" dirty="0"/>
          </a:p>
          <a:p>
            <a:r>
              <a:rPr lang="sv-SE" sz="3500" dirty="0"/>
              <a:t>Gå-fotboll</a:t>
            </a:r>
          </a:p>
          <a:p>
            <a:endParaRPr lang="sv-SE" sz="3500" dirty="0"/>
          </a:p>
          <a:p>
            <a:r>
              <a:rPr lang="sv-SE" sz="3500" dirty="0"/>
              <a:t>Norradagen 14/5</a:t>
            </a:r>
          </a:p>
          <a:p>
            <a:endParaRPr lang="sv-SE" sz="3500" dirty="0"/>
          </a:p>
          <a:p>
            <a:r>
              <a:rPr lang="sv-SE" sz="3500" dirty="0"/>
              <a:t>Gemensamma </a:t>
            </a:r>
            <a:r>
              <a:rPr lang="sv-SE" sz="3500" dirty="0" err="1"/>
              <a:t>fyspass</a:t>
            </a:r>
            <a:br>
              <a:rPr lang="sv-SE" dirty="0"/>
            </a:br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127AEEB7-F182-F879-3351-B5EE348219EE}"/>
              </a:ext>
            </a:extLst>
          </p:cNvPr>
          <p:cNvSpPr txBox="1">
            <a:spLocks/>
          </p:cNvSpPr>
          <p:nvPr/>
        </p:nvSpPr>
        <p:spPr>
          <a:xfrm>
            <a:off x="5543550" y="1485991"/>
            <a:ext cx="6392134" cy="6115005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7600" dirty="0"/>
              <a:t>Spelarövergångar</a:t>
            </a:r>
          </a:p>
          <a:p>
            <a:endParaRPr lang="sv-SE" sz="7600" dirty="0"/>
          </a:p>
          <a:p>
            <a:r>
              <a:rPr lang="sv-SE" sz="7600" dirty="0"/>
              <a:t>Samarbetsklubbar</a:t>
            </a:r>
          </a:p>
          <a:p>
            <a:endParaRPr lang="sv-SE" sz="7600" dirty="0"/>
          </a:p>
          <a:p>
            <a:r>
              <a:rPr lang="sv-SE" sz="7600" dirty="0"/>
              <a:t>Gemensam avslutning</a:t>
            </a:r>
          </a:p>
          <a:p>
            <a:endParaRPr lang="sv-SE" sz="7600" dirty="0"/>
          </a:p>
          <a:p>
            <a:r>
              <a:rPr lang="sv-SE" sz="7600" dirty="0" err="1"/>
              <a:t>Veo</a:t>
            </a:r>
            <a:endParaRPr lang="sv-SE" sz="7600" dirty="0"/>
          </a:p>
          <a:p>
            <a:endParaRPr lang="sv-SE" sz="7600" dirty="0"/>
          </a:p>
          <a:p>
            <a:r>
              <a:rPr lang="sv-SE" sz="7600" dirty="0" err="1"/>
              <a:t>Players</a:t>
            </a:r>
            <a:r>
              <a:rPr lang="sv-SE" sz="7600" dirty="0"/>
              <a:t> Arena</a:t>
            </a:r>
          </a:p>
          <a:p>
            <a:endParaRPr lang="sv-SE" sz="7600" dirty="0"/>
          </a:p>
          <a:p>
            <a:r>
              <a:rPr lang="sv-SE" sz="7600" dirty="0"/>
              <a:t>Ungdomsledare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59621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80000"/>
                <a:lumMod val="80000"/>
              </a:schemeClr>
              <a:schemeClr val="bg1">
                <a:tint val="98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0D1C6-24C4-DD20-F16E-2E22DF893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F0262BC-4D83-760F-3476-E29B78A189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5000"/>
          </a:blip>
          <a:srcRect l="12549" r="19006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4869C0C-5E96-469E-9AC4-3ED5D734A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538" y="185058"/>
            <a:ext cx="10353762" cy="970450"/>
          </a:xfrm>
        </p:spPr>
        <p:txBody>
          <a:bodyPr>
            <a:normAutofit/>
          </a:bodyPr>
          <a:lstStyle/>
          <a:p>
            <a:r>
              <a:rPr lang="sv-SE" dirty="0" err="1"/>
              <a:t>Årshjul</a:t>
            </a:r>
            <a:r>
              <a:rPr lang="sv-SE" dirty="0"/>
              <a:t> Växjö Norra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05EA206-8B4A-D258-1552-0DDC02ACF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157" y="961185"/>
            <a:ext cx="8740844" cy="5711757"/>
          </a:xfrm>
        </p:spPr>
        <p:txBody>
          <a:bodyPr>
            <a:normAutofit fontScale="85000" lnSpcReduction="10000"/>
          </a:bodyPr>
          <a:lstStyle/>
          <a:p>
            <a:pPr marL="36900" indent="0">
              <a:buNone/>
            </a:pPr>
            <a:endParaRPr lang="sv-SE" sz="3200" b="1" dirty="0"/>
          </a:p>
          <a:p>
            <a:r>
              <a:rPr lang="sv-SE" b="1" dirty="0"/>
              <a:t>Anmäl önskade träningstider på Åbo till Dilovan i mars</a:t>
            </a:r>
          </a:p>
          <a:p>
            <a:r>
              <a:rPr lang="sv-SE" b="1" dirty="0"/>
              <a:t>28/2 Sista chans att revidera serieförslaget som SmFF skapat.</a:t>
            </a:r>
          </a:p>
          <a:p>
            <a:r>
              <a:rPr lang="sv-SE" b="1" dirty="0"/>
              <a:t>Serieförslag kommuniceras från </a:t>
            </a:r>
            <a:r>
              <a:rPr lang="sv-SE" b="1" dirty="0" err="1"/>
              <a:t>SmFF</a:t>
            </a:r>
            <a:r>
              <a:rPr lang="sv-SE" b="1" dirty="0"/>
              <a:t> ut i FOGIS, säkerställ att ni har minst en representant i varje lag som vet hur FOGIS fungerar. Från FOGIS kan man sedan importera spelschema direkt in i </a:t>
            </a:r>
            <a:r>
              <a:rPr lang="sv-SE" b="1" dirty="0" err="1"/>
              <a:t>Sportadmin</a:t>
            </a:r>
            <a:r>
              <a:rPr lang="sv-SE" b="1" dirty="0"/>
              <a:t>.</a:t>
            </a:r>
          </a:p>
          <a:p>
            <a:r>
              <a:rPr lang="sv-SE" b="1" dirty="0"/>
              <a:t>Inventera spelartruppen</a:t>
            </a:r>
          </a:p>
          <a:p>
            <a:r>
              <a:rPr lang="sv-SE" b="1" dirty="0"/>
              <a:t>Beställ träningskläder</a:t>
            </a:r>
          </a:p>
          <a:p>
            <a:r>
              <a:rPr lang="sv-SE" b="1" dirty="0"/>
              <a:t>Boka träff övriga ledare Växjöföreningar</a:t>
            </a:r>
          </a:p>
          <a:p>
            <a:r>
              <a:rPr lang="sv-SE" b="1" dirty="0"/>
              <a:t>Medgivande målsman gällande </a:t>
            </a:r>
            <a:r>
              <a:rPr lang="sv-SE" b="1" dirty="0" err="1"/>
              <a:t>Fogis</a:t>
            </a:r>
            <a:endParaRPr lang="sv-SE" b="1" dirty="0"/>
          </a:p>
          <a:p>
            <a:r>
              <a:rPr lang="sv-SE" b="1" dirty="0"/>
              <a:t>Inlämning av KRIM-utdrag</a:t>
            </a:r>
          </a:p>
          <a:p>
            <a:r>
              <a:rPr lang="sv-SE" b="1" dirty="0"/>
              <a:t>Planera träningsupplägg vår tillsammans med UA</a:t>
            </a:r>
          </a:p>
          <a:p>
            <a:r>
              <a:rPr lang="sv-SE" b="1" dirty="0"/>
              <a:t>Anmälan cuper/poolspel</a:t>
            </a:r>
          </a:p>
          <a:p>
            <a:r>
              <a:rPr lang="sv-SE" b="1" dirty="0"/>
              <a:t>Anmälan till utbildningar (UEFA D)</a:t>
            </a:r>
          </a:p>
          <a:p>
            <a:r>
              <a:rPr lang="sv-SE" b="1" dirty="0"/>
              <a:t>Boka föräldramöten</a:t>
            </a:r>
          </a:p>
          <a:p>
            <a:r>
              <a:rPr lang="sv-SE" b="1" dirty="0"/>
              <a:t>Norradagen</a:t>
            </a:r>
            <a:endParaRPr lang="sv-SE" dirty="0"/>
          </a:p>
          <a:p>
            <a:pPr marL="36900" indent="0">
              <a:buNone/>
            </a:pPr>
            <a:endParaRPr lang="sv-SE" b="1" dirty="0"/>
          </a:p>
          <a:p>
            <a:endParaRPr lang="sv-SE" b="1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856815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iffer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826F61"/>
      </a:accent1>
      <a:accent2>
        <a:srgbClr val="A19C7F"/>
      </a:accent2>
      <a:accent3>
        <a:srgbClr val="9AA489"/>
      </a:accent3>
      <a:accent4>
        <a:srgbClr val="7C938B"/>
      </a:accent4>
      <a:accent5>
        <a:srgbClr val="7C7D92"/>
      </a:accent5>
      <a:accent6>
        <a:srgbClr val="897376"/>
      </a:accent6>
      <a:hlink>
        <a:srgbClr val="D29B73"/>
      </a:hlink>
      <a:folHlink>
        <a:srgbClr val="F4C5A4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TM04033929[[fn=Skiffer]]</Template>
  <TotalTime>46560</TotalTime>
  <Words>250</Words>
  <Application>Microsoft Office PowerPoint</Application>
  <PresentationFormat>Bredbild</PresentationFormat>
  <Paragraphs>93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4" baseType="lpstr">
      <vt:lpstr>Calisto MT</vt:lpstr>
      <vt:lpstr>Wingdings 2</vt:lpstr>
      <vt:lpstr>Skiffer</vt:lpstr>
      <vt:lpstr>Växjö Norra - Ledarkonferens</vt:lpstr>
      <vt:lpstr>Kvällens agenda</vt:lpstr>
      <vt:lpstr>Varför är DU ledare?</vt:lpstr>
      <vt:lpstr>Så många, så länge och så BRA som möjligt!</vt:lpstr>
      <vt:lpstr>Organisation</vt:lpstr>
      <vt:lpstr>Norralinjen</vt:lpstr>
      <vt:lpstr>Spelarutbildningsplan  Enkelhet Tillämpningsbar 80/20-principen</vt:lpstr>
      <vt:lpstr>PowerPoint-presentation</vt:lpstr>
      <vt:lpstr>EKONOMI    </vt:lpstr>
      <vt:lpstr>ÖVRIGT    </vt:lpstr>
      <vt:lpstr>Årshjul Växjö Norra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Växjö Norra P13</dc:title>
  <dc:creator>Carl Svensson</dc:creator>
  <cp:lastModifiedBy>Carl Svensson</cp:lastModifiedBy>
  <cp:revision>13</cp:revision>
  <dcterms:created xsi:type="dcterms:W3CDTF">2024-02-14T20:52:03Z</dcterms:created>
  <dcterms:modified xsi:type="dcterms:W3CDTF">2026-02-10T22:21:53Z</dcterms:modified>
</cp:coreProperties>
</file>