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5" r:id="rId2"/>
    <p:sldId id="276" r:id="rId3"/>
    <p:sldId id="257" r:id="rId4"/>
    <p:sldId id="264" r:id="rId5"/>
    <p:sldId id="258" r:id="rId6"/>
    <p:sldId id="259" r:id="rId7"/>
    <p:sldId id="279" r:id="rId8"/>
    <p:sldId id="260" r:id="rId9"/>
    <p:sldId id="261" r:id="rId10"/>
    <p:sldId id="262" r:id="rId11"/>
    <p:sldId id="277" r:id="rId12"/>
    <p:sldId id="263" r:id="rId13"/>
    <p:sldId id="278"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22BEAA-B248-4686-896E-BA66777106AD}" v="28" dt="2025-04-10T15:45:29.717"/>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just format 2 - Dekorfärg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just format 2 - Dekorfärg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 Forsgren" userId="a9052317-2572-4ab7-b1b4-306f6b58db63" providerId="ADAL" clId="{D922BEAA-B248-4686-896E-BA66777106AD}"/>
    <pc:docChg chg="undo custSel addSld delSld modSld sldOrd">
      <pc:chgData name="Johan Forsgren" userId="a9052317-2572-4ab7-b1b4-306f6b58db63" providerId="ADAL" clId="{D922BEAA-B248-4686-896E-BA66777106AD}" dt="2025-04-10T17:39:12.214" v="1141" actId="20577"/>
      <pc:docMkLst>
        <pc:docMk/>
      </pc:docMkLst>
      <pc:sldChg chg="del">
        <pc:chgData name="Johan Forsgren" userId="a9052317-2572-4ab7-b1b4-306f6b58db63" providerId="ADAL" clId="{D922BEAA-B248-4686-896E-BA66777106AD}" dt="2025-04-06T19:19:52.839" v="86" actId="47"/>
        <pc:sldMkLst>
          <pc:docMk/>
          <pc:sldMk cId="2579146251" sldId="256"/>
        </pc:sldMkLst>
      </pc:sldChg>
      <pc:sldChg chg="addSp modSp add mod modNotes">
        <pc:chgData name="Johan Forsgren" userId="a9052317-2572-4ab7-b1b4-306f6b58db63" providerId="ADAL" clId="{D922BEAA-B248-4686-896E-BA66777106AD}" dt="2025-04-06T19:33:32.630" v="610" actId="1076"/>
        <pc:sldMkLst>
          <pc:docMk/>
          <pc:sldMk cId="0" sldId="257"/>
        </pc:sldMkLst>
        <pc:spChg chg="add mod">
          <ac:chgData name="Johan Forsgren" userId="a9052317-2572-4ab7-b1b4-306f6b58db63" providerId="ADAL" clId="{D922BEAA-B248-4686-896E-BA66777106AD}" dt="2025-04-06T19:33:32.630" v="610" actId="1076"/>
          <ac:spMkLst>
            <pc:docMk/>
            <pc:sldMk cId="0" sldId="257"/>
            <ac:spMk id="2" creationId="{26F3C10D-C690-7278-14A1-4818DC143B5B}"/>
          </ac:spMkLst>
        </pc:spChg>
      </pc:sldChg>
      <pc:sldChg chg="addSp delSp add mod">
        <pc:chgData name="Johan Forsgren" userId="a9052317-2572-4ab7-b1b4-306f6b58db63" providerId="ADAL" clId="{D922BEAA-B248-4686-896E-BA66777106AD}" dt="2025-04-10T15:44:32.822" v="879" actId="21"/>
        <pc:sldMkLst>
          <pc:docMk/>
          <pc:sldMk cId="0" sldId="258"/>
        </pc:sldMkLst>
        <pc:spChg chg="add del">
          <ac:chgData name="Johan Forsgren" userId="a9052317-2572-4ab7-b1b4-306f6b58db63" providerId="ADAL" clId="{D922BEAA-B248-4686-896E-BA66777106AD}" dt="2025-04-10T15:44:09.702" v="876" actId="22"/>
          <ac:spMkLst>
            <pc:docMk/>
            <pc:sldMk cId="0" sldId="258"/>
            <ac:spMk id="3" creationId="{3BCBEEBC-3E72-9F2D-7AC2-DC7125EF174B}"/>
          </ac:spMkLst>
        </pc:spChg>
        <pc:spChg chg="add del">
          <ac:chgData name="Johan Forsgren" userId="a9052317-2572-4ab7-b1b4-306f6b58db63" providerId="ADAL" clId="{D922BEAA-B248-4686-896E-BA66777106AD}" dt="2025-04-10T15:44:14.106" v="878" actId="22"/>
          <ac:spMkLst>
            <pc:docMk/>
            <pc:sldMk cId="0" sldId="258"/>
            <ac:spMk id="5" creationId="{1F2319BC-6800-405F-32AB-51549A2EAAFE}"/>
          </ac:spMkLst>
        </pc:spChg>
        <pc:picChg chg="del">
          <ac:chgData name="Johan Forsgren" userId="a9052317-2572-4ab7-b1b4-306f6b58db63" providerId="ADAL" clId="{D922BEAA-B248-4686-896E-BA66777106AD}" dt="2025-04-10T15:44:32.822" v="879" actId="21"/>
          <ac:picMkLst>
            <pc:docMk/>
            <pc:sldMk cId="0" sldId="258"/>
            <ac:picMk id="2050" creationId="{6FD763F4-6911-F07B-0E5C-6B39AEBB94EE}"/>
          </ac:picMkLst>
        </pc:picChg>
      </pc:sldChg>
      <pc:sldChg chg="addSp delSp modSp add mod">
        <pc:chgData name="Johan Forsgren" userId="a9052317-2572-4ab7-b1b4-306f6b58db63" providerId="ADAL" clId="{D922BEAA-B248-4686-896E-BA66777106AD}" dt="2025-04-06T19:32:15.992" v="574" actId="1076"/>
        <pc:sldMkLst>
          <pc:docMk/>
          <pc:sldMk cId="0" sldId="259"/>
        </pc:sldMkLst>
        <pc:spChg chg="add mod">
          <ac:chgData name="Johan Forsgren" userId="a9052317-2572-4ab7-b1b4-306f6b58db63" providerId="ADAL" clId="{D922BEAA-B248-4686-896E-BA66777106AD}" dt="2025-04-06T19:32:15.992" v="574" actId="1076"/>
          <ac:spMkLst>
            <pc:docMk/>
            <pc:sldMk cId="0" sldId="259"/>
            <ac:spMk id="2" creationId="{1464C224-F3A7-086F-D62B-2212D0C32A0C}"/>
          </ac:spMkLst>
        </pc:spChg>
        <pc:spChg chg="del mod">
          <ac:chgData name="Johan Forsgren" userId="a9052317-2572-4ab7-b1b4-306f6b58db63" providerId="ADAL" clId="{D922BEAA-B248-4686-896E-BA66777106AD}" dt="2025-04-06T19:31:20.643" v="529" actId="478"/>
          <ac:spMkLst>
            <pc:docMk/>
            <pc:sldMk cId="0" sldId="259"/>
            <ac:spMk id="135" creationId="{00000000-0000-0000-0000-000000000000}"/>
          </ac:spMkLst>
        </pc:spChg>
        <pc:spChg chg="mod">
          <ac:chgData name="Johan Forsgren" userId="a9052317-2572-4ab7-b1b4-306f6b58db63" providerId="ADAL" clId="{D922BEAA-B248-4686-896E-BA66777106AD}" dt="2025-04-06T19:30:59.394" v="525" actId="1076"/>
          <ac:spMkLst>
            <pc:docMk/>
            <pc:sldMk cId="0" sldId="259"/>
            <ac:spMk id="137" creationId="{00000000-0000-0000-0000-000000000000}"/>
          </ac:spMkLst>
        </pc:spChg>
        <pc:spChg chg="del">
          <ac:chgData name="Johan Forsgren" userId="a9052317-2572-4ab7-b1b4-306f6b58db63" providerId="ADAL" clId="{D922BEAA-B248-4686-896E-BA66777106AD}" dt="2025-04-06T19:31:13.494" v="528" actId="478"/>
          <ac:spMkLst>
            <pc:docMk/>
            <pc:sldMk cId="0" sldId="259"/>
            <ac:spMk id="139" creationId="{00000000-0000-0000-0000-000000000000}"/>
          </ac:spMkLst>
        </pc:spChg>
      </pc:sldChg>
      <pc:sldChg chg="modSp add mod">
        <pc:chgData name="Johan Forsgren" userId="a9052317-2572-4ab7-b1b4-306f6b58db63" providerId="ADAL" clId="{D922BEAA-B248-4686-896E-BA66777106AD}" dt="2025-04-06T19:26:45.944" v="291" actId="20577"/>
        <pc:sldMkLst>
          <pc:docMk/>
          <pc:sldMk cId="0" sldId="260"/>
        </pc:sldMkLst>
        <pc:spChg chg="mod">
          <ac:chgData name="Johan Forsgren" userId="a9052317-2572-4ab7-b1b4-306f6b58db63" providerId="ADAL" clId="{D922BEAA-B248-4686-896E-BA66777106AD}" dt="2025-04-06T19:21:02.679" v="96" actId="1076"/>
          <ac:spMkLst>
            <pc:docMk/>
            <pc:sldMk cId="0" sldId="260"/>
            <ac:spMk id="145" creationId="{00000000-0000-0000-0000-000000000000}"/>
          </ac:spMkLst>
        </pc:spChg>
        <pc:spChg chg="mod">
          <ac:chgData name="Johan Forsgren" userId="a9052317-2572-4ab7-b1b4-306f6b58db63" providerId="ADAL" clId="{D922BEAA-B248-4686-896E-BA66777106AD}" dt="2025-04-06T19:26:45.944" v="291" actId="20577"/>
          <ac:spMkLst>
            <pc:docMk/>
            <pc:sldMk cId="0" sldId="260"/>
            <ac:spMk id="146" creationId="{00000000-0000-0000-0000-000000000000}"/>
          </ac:spMkLst>
        </pc:spChg>
        <pc:spChg chg="mod">
          <ac:chgData name="Johan Forsgren" userId="a9052317-2572-4ab7-b1b4-306f6b58db63" providerId="ADAL" clId="{D922BEAA-B248-4686-896E-BA66777106AD}" dt="2025-04-06T19:24:17.014" v="136" actId="207"/>
          <ac:spMkLst>
            <pc:docMk/>
            <pc:sldMk cId="0" sldId="260"/>
            <ac:spMk id="147" creationId="{00000000-0000-0000-0000-000000000000}"/>
          </ac:spMkLst>
        </pc:spChg>
        <pc:spChg chg="mod">
          <ac:chgData name="Johan Forsgren" userId="a9052317-2572-4ab7-b1b4-306f6b58db63" providerId="ADAL" clId="{D922BEAA-B248-4686-896E-BA66777106AD}" dt="2025-04-06T19:23:07.046" v="122" actId="1076"/>
          <ac:spMkLst>
            <pc:docMk/>
            <pc:sldMk cId="0" sldId="260"/>
            <ac:spMk id="149" creationId="{00000000-0000-0000-0000-000000000000}"/>
          </ac:spMkLst>
        </pc:spChg>
      </pc:sldChg>
      <pc:sldChg chg="addSp delSp modSp add mod">
        <pc:chgData name="Johan Forsgren" userId="a9052317-2572-4ab7-b1b4-306f6b58db63" providerId="ADAL" clId="{D922BEAA-B248-4686-896E-BA66777106AD}" dt="2025-04-10T17:36:29.927" v="1129" actId="20577"/>
        <pc:sldMkLst>
          <pc:docMk/>
          <pc:sldMk cId="0" sldId="261"/>
        </pc:sldMkLst>
        <pc:spChg chg="add del mod">
          <ac:chgData name="Johan Forsgren" userId="a9052317-2572-4ab7-b1b4-306f6b58db63" providerId="ADAL" clId="{D922BEAA-B248-4686-896E-BA66777106AD}" dt="2025-04-06T19:24:55.519" v="166" actId="478"/>
          <ac:spMkLst>
            <pc:docMk/>
            <pc:sldMk cId="0" sldId="261"/>
            <ac:spMk id="3" creationId="{AC052B96-0C0E-89F8-B388-96CDB442081C}"/>
          </ac:spMkLst>
        </pc:spChg>
        <pc:spChg chg="add mod">
          <ac:chgData name="Johan Forsgren" userId="a9052317-2572-4ab7-b1b4-306f6b58db63" providerId="ADAL" clId="{D922BEAA-B248-4686-896E-BA66777106AD}" dt="2025-04-10T17:36:29.927" v="1129" actId="20577"/>
          <ac:spMkLst>
            <pc:docMk/>
            <pc:sldMk cId="0" sldId="261"/>
            <ac:spMk id="5" creationId="{50368A9B-DB13-9E1B-15F4-AB1DBD1608A1}"/>
          </ac:spMkLst>
        </pc:spChg>
        <pc:spChg chg="del mod">
          <ac:chgData name="Johan Forsgren" userId="a9052317-2572-4ab7-b1b4-306f6b58db63" providerId="ADAL" clId="{D922BEAA-B248-4686-896E-BA66777106AD}" dt="2025-04-06T19:24:52.137" v="165" actId="478"/>
          <ac:spMkLst>
            <pc:docMk/>
            <pc:sldMk cId="0" sldId="261"/>
            <ac:spMk id="155" creationId="{00000000-0000-0000-0000-000000000000}"/>
          </ac:spMkLst>
        </pc:spChg>
      </pc:sldChg>
      <pc:sldChg chg="modSp add mod">
        <pc:chgData name="Johan Forsgren" userId="a9052317-2572-4ab7-b1b4-306f6b58db63" providerId="ADAL" clId="{D922BEAA-B248-4686-896E-BA66777106AD}" dt="2025-04-10T17:39:12.214" v="1141" actId="20577"/>
        <pc:sldMkLst>
          <pc:docMk/>
          <pc:sldMk cId="0" sldId="262"/>
        </pc:sldMkLst>
        <pc:spChg chg="mod">
          <ac:chgData name="Johan Forsgren" userId="a9052317-2572-4ab7-b1b4-306f6b58db63" providerId="ADAL" clId="{D922BEAA-B248-4686-896E-BA66777106AD}" dt="2025-04-06T19:27:41.702" v="367" actId="27636"/>
          <ac:spMkLst>
            <pc:docMk/>
            <pc:sldMk cId="0" sldId="262"/>
            <ac:spMk id="162" creationId="{00000000-0000-0000-0000-000000000000}"/>
          </ac:spMkLst>
        </pc:spChg>
        <pc:spChg chg="mod">
          <ac:chgData name="Johan Forsgren" userId="a9052317-2572-4ab7-b1b4-306f6b58db63" providerId="ADAL" clId="{D922BEAA-B248-4686-896E-BA66777106AD}" dt="2025-04-10T17:39:12.214" v="1141" actId="20577"/>
          <ac:spMkLst>
            <pc:docMk/>
            <pc:sldMk cId="0" sldId="262"/>
            <ac:spMk id="164" creationId="{00000000-0000-0000-0000-000000000000}"/>
          </ac:spMkLst>
        </pc:spChg>
      </pc:sldChg>
      <pc:sldChg chg="modSp add mod">
        <pc:chgData name="Johan Forsgren" userId="a9052317-2572-4ab7-b1b4-306f6b58db63" providerId="ADAL" clId="{D922BEAA-B248-4686-896E-BA66777106AD}" dt="2025-04-10T17:32:45.763" v="1049" actId="20577"/>
        <pc:sldMkLst>
          <pc:docMk/>
          <pc:sldMk cId="0" sldId="263"/>
        </pc:sldMkLst>
        <pc:spChg chg="mod">
          <ac:chgData name="Johan Forsgren" userId="a9052317-2572-4ab7-b1b4-306f6b58db63" providerId="ADAL" clId="{D922BEAA-B248-4686-896E-BA66777106AD}" dt="2025-04-06T19:28:44.350" v="464" actId="1076"/>
          <ac:spMkLst>
            <pc:docMk/>
            <pc:sldMk cId="0" sldId="263"/>
            <ac:spMk id="170" creationId="{00000000-0000-0000-0000-000000000000}"/>
          </ac:spMkLst>
        </pc:spChg>
        <pc:spChg chg="mod">
          <ac:chgData name="Johan Forsgren" userId="a9052317-2572-4ab7-b1b4-306f6b58db63" providerId="ADAL" clId="{D922BEAA-B248-4686-896E-BA66777106AD}" dt="2025-04-06T19:49:14.598" v="776" actId="404"/>
          <ac:spMkLst>
            <pc:docMk/>
            <pc:sldMk cId="0" sldId="263"/>
            <ac:spMk id="201" creationId="{00000000-0000-0000-0000-000000000000}"/>
          </ac:spMkLst>
        </pc:spChg>
        <pc:spChg chg="mod">
          <ac:chgData name="Johan Forsgren" userId="a9052317-2572-4ab7-b1b4-306f6b58db63" providerId="ADAL" clId="{D922BEAA-B248-4686-896E-BA66777106AD}" dt="2025-04-10T17:32:45.763" v="1049" actId="20577"/>
          <ac:spMkLst>
            <pc:docMk/>
            <pc:sldMk cId="0" sldId="263"/>
            <ac:spMk id="202" creationId="{00000000-0000-0000-0000-000000000000}"/>
          </ac:spMkLst>
        </pc:spChg>
      </pc:sldChg>
      <pc:sldChg chg="modSp add mod ord">
        <pc:chgData name="Johan Forsgren" userId="a9052317-2572-4ab7-b1b4-306f6b58db63" providerId="ADAL" clId="{D922BEAA-B248-4686-896E-BA66777106AD}" dt="2025-04-10T15:49:36.164" v="1034"/>
        <pc:sldMkLst>
          <pc:docMk/>
          <pc:sldMk cId="0" sldId="264"/>
        </pc:sldMkLst>
        <pc:spChg chg="mod">
          <ac:chgData name="Johan Forsgren" userId="a9052317-2572-4ab7-b1b4-306f6b58db63" providerId="ADAL" clId="{D922BEAA-B248-4686-896E-BA66777106AD}" dt="2025-04-10T15:39:44.393" v="849" actId="20577"/>
          <ac:spMkLst>
            <pc:docMk/>
            <pc:sldMk cId="0" sldId="264"/>
            <ac:spMk id="223" creationId="{00000000-0000-0000-0000-000000000000}"/>
          </ac:spMkLst>
        </pc:spChg>
        <pc:spChg chg="mod">
          <ac:chgData name="Johan Forsgren" userId="a9052317-2572-4ab7-b1b4-306f6b58db63" providerId="ADAL" clId="{D922BEAA-B248-4686-896E-BA66777106AD}" dt="2025-04-10T15:40:00.694" v="872" actId="20577"/>
          <ac:spMkLst>
            <pc:docMk/>
            <pc:sldMk cId="0" sldId="264"/>
            <ac:spMk id="237" creationId="{00000000-0000-0000-0000-000000000000}"/>
          </ac:spMkLst>
        </pc:spChg>
      </pc:sldChg>
      <pc:sldChg chg="del">
        <pc:chgData name="Johan Forsgren" userId="a9052317-2572-4ab7-b1b4-306f6b58db63" providerId="ADAL" clId="{D922BEAA-B248-4686-896E-BA66777106AD}" dt="2025-04-06T19:30:26.610" v="523" actId="47"/>
        <pc:sldMkLst>
          <pc:docMk/>
          <pc:sldMk cId="0" sldId="265"/>
        </pc:sldMkLst>
      </pc:sldChg>
      <pc:sldChg chg="del">
        <pc:chgData name="Johan Forsgren" userId="a9052317-2572-4ab7-b1b4-306f6b58db63" providerId="ADAL" clId="{D922BEAA-B248-4686-896E-BA66777106AD}" dt="2025-04-06T19:19:48.857" v="84" actId="47"/>
        <pc:sldMkLst>
          <pc:docMk/>
          <pc:sldMk cId="234951833" sldId="266"/>
        </pc:sldMkLst>
      </pc:sldChg>
      <pc:sldChg chg="del">
        <pc:chgData name="Johan Forsgren" userId="a9052317-2572-4ab7-b1b4-306f6b58db63" providerId="ADAL" clId="{D922BEAA-B248-4686-896E-BA66777106AD}" dt="2025-04-06T19:19:43.579" v="83" actId="47"/>
        <pc:sldMkLst>
          <pc:docMk/>
          <pc:sldMk cId="2263196688" sldId="267"/>
        </pc:sldMkLst>
      </pc:sldChg>
      <pc:sldChg chg="del">
        <pc:chgData name="Johan Forsgren" userId="a9052317-2572-4ab7-b1b4-306f6b58db63" providerId="ADAL" clId="{D922BEAA-B248-4686-896E-BA66777106AD}" dt="2025-04-06T19:19:56.190" v="88" actId="47"/>
        <pc:sldMkLst>
          <pc:docMk/>
          <pc:sldMk cId="0" sldId="268"/>
        </pc:sldMkLst>
      </pc:sldChg>
      <pc:sldChg chg="del">
        <pc:chgData name="Johan Forsgren" userId="a9052317-2572-4ab7-b1b4-306f6b58db63" providerId="ADAL" clId="{D922BEAA-B248-4686-896E-BA66777106AD}" dt="2025-04-06T19:19:57.192" v="89" actId="47"/>
        <pc:sldMkLst>
          <pc:docMk/>
          <pc:sldMk cId="0" sldId="269"/>
        </pc:sldMkLst>
      </pc:sldChg>
      <pc:sldChg chg="del">
        <pc:chgData name="Johan Forsgren" userId="a9052317-2572-4ab7-b1b4-306f6b58db63" providerId="ADAL" clId="{D922BEAA-B248-4686-896E-BA66777106AD}" dt="2025-04-06T19:19:54.410" v="87" actId="47"/>
        <pc:sldMkLst>
          <pc:docMk/>
          <pc:sldMk cId="2421381471" sldId="271"/>
        </pc:sldMkLst>
      </pc:sldChg>
      <pc:sldChg chg="del">
        <pc:chgData name="Johan Forsgren" userId="a9052317-2572-4ab7-b1b4-306f6b58db63" providerId="ADAL" clId="{D922BEAA-B248-4686-896E-BA66777106AD}" dt="2025-04-06T19:20:04.691" v="91" actId="47"/>
        <pc:sldMkLst>
          <pc:docMk/>
          <pc:sldMk cId="1576271182" sldId="272"/>
        </pc:sldMkLst>
      </pc:sldChg>
      <pc:sldChg chg="del">
        <pc:chgData name="Johan Forsgren" userId="a9052317-2572-4ab7-b1b4-306f6b58db63" providerId="ADAL" clId="{D922BEAA-B248-4686-896E-BA66777106AD}" dt="2025-04-06T19:20:03.770" v="90" actId="47"/>
        <pc:sldMkLst>
          <pc:docMk/>
          <pc:sldMk cId="1112316459" sldId="273"/>
        </pc:sldMkLst>
      </pc:sldChg>
      <pc:sldChg chg="del">
        <pc:chgData name="Johan Forsgren" userId="a9052317-2572-4ab7-b1b4-306f6b58db63" providerId="ADAL" clId="{D922BEAA-B248-4686-896E-BA66777106AD}" dt="2025-04-06T19:19:50.307" v="85" actId="47"/>
        <pc:sldMkLst>
          <pc:docMk/>
          <pc:sldMk cId="3235472340" sldId="274"/>
        </pc:sldMkLst>
      </pc:sldChg>
      <pc:sldChg chg="addSp delSp modSp new mod setBg addAnim delAnim">
        <pc:chgData name="Johan Forsgren" userId="a9052317-2572-4ab7-b1b4-306f6b58db63" providerId="ADAL" clId="{D922BEAA-B248-4686-896E-BA66777106AD}" dt="2025-04-06T19:16:17.276" v="78" actId="1076"/>
        <pc:sldMkLst>
          <pc:docMk/>
          <pc:sldMk cId="1983721962" sldId="275"/>
        </pc:sldMkLst>
        <pc:spChg chg="del">
          <ac:chgData name="Johan Forsgren" userId="a9052317-2572-4ab7-b1b4-306f6b58db63" providerId="ADAL" clId="{D922BEAA-B248-4686-896E-BA66777106AD}" dt="2025-04-06T19:05:05.615" v="29" actId="478"/>
          <ac:spMkLst>
            <pc:docMk/>
            <pc:sldMk cId="1983721962" sldId="275"/>
            <ac:spMk id="2" creationId="{4AF12241-7898-9D7C-B20D-722239CA84C6}"/>
          </ac:spMkLst>
        </pc:spChg>
        <pc:spChg chg="mod ord">
          <ac:chgData name="Johan Forsgren" userId="a9052317-2572-4ab7-b1b4-306f6b58db63" providerId="ADAL" clId="{D922BEAA-B248-4686-896E-BA66777106AD}" dt="2025-04-06T19:16:17.276" v="78" actId="1076"/>
          <ac:spMkLst>
            <pc:docMk/>
            <pc:sldMk cId="1983721962" sldId="275"/>
            <ac:spMk id="3" creationId="{B27B7677-B612-8796-6ABA-40E830223728}"/>
          </ac:spMkLst>
        </pc:spChg>
        <pc:spChg chg="add del">
          <ac:chgData name="Johan Forsgren" userId="a9052317-2572-4ab7-b1b4-306f6b58db63" providerId="ADAL" clId="{D922BEAA-B248-4686-896E-BA66777106AD}" dt="2025-04-06T19:14:09.425" v="43" actId="26606"/>
          <ac:spMkLst>
            <pc:docMk/>
            <pc:sldMk cId="1983721962" sldId="275"/>
            <ac:spMk id="10" creationId="{0671A8AE-40A1-4631-A6B8-581AFF065482}"/>
          </ac:spMkLst>
        </pc:spChg>
        <pc:spChg chg="add del">
          <ac:chgData name="Johan Forsgren" userId="a9052317-2572-4ab7-b1b4-306f6b58db63" providerId="ADAL" clId="{D922BEAA-B248-4686-896E-BA66777106AD}" dt="2025-04-06T19:15:00.292" v="57" actId="26606"/>
          <ac:spMkLst>
            <pc:docMk/>
            <pc:sldMk cId="1983721962" sldId="275"/>
            <ac:spMk id="10" creationId="{E45B1D5C-0827-4AF0-8186-11FC5A8B8B92}"/>
          </ac:spMkLst>
        </pc:spChg>
        <pc:spChg chg="add del">
          <ac:chgData name="Johan Forsgren" userId="a9052317-2572-4ab7-b1b4-306f6b58db63" providerId="ADAL" clId="{D922BEAA-B248-4686-896E-BA66777106AD}" dt="2025-04-06T19:14:10.240" v="45" actId="26606"/>
          <ac:spMkLst>
            <pc:docMk/>
            <pc:sldMk cId="1983721962" sldId="275"/>
            <ac:spMk id="10" creationId="{E91DC736-0EF8-4F87-9146-EBF1D2EE4D3D}"/>
          </ac:spMkLst>
        </pc:spChg>
        <pc:spChg chg="add del">
          <ac:chgData name="Johan Forsgren" userId="a9052317-2572-4ab7-b1b4-306f6b58db63" providerId="ADAL" clId="{D922BEAA-B248-4686-896E-BA66777106AD}" dt="2025-04-06T19:14:10.240" v="45" actId="26606"/>
          <ac:spMkLst>
            <pc:docMk/>
            <pc:sldMk cId="1983721962" sldId="275"/>
            <ac:spMk id="12" creationId="{097CD68E-23E3-4007-8847-CD0944C4F7BE}"/>
          </ac:spMkLst>
        </pc:spChg>
        <pc:spChg chg="add del">
          <ac:chgData name="Johan Forsgren" userId="a9052317-2572-4ab7-b1b4-306f6b58db63" providerId="ADAL" clId="{D922BEAA-B248-4686-896E-BA66777106AD}" dt="2025-04-06T19:15:00.292" v="57" actId="26606"/>
          <ac:spMkLst>
            <pc:docMk/>
            <pc:sldMk cId="1983721962" sldId="275"/>
            <ac:spMk id="12" creationId="{99413ED5-9ED4-4772-BCE4-2BCAE6B12E35}"/>
          </ac:spMkLst>
        </pc:spChg>
        <pc:spChg chg="add del">
          <ac:chgData name="Johan Forsgren" userId="a9052317-2572-4ab7-b1b4-306f6b58db63" providerId="ADAL" clId="{D922BEAA-B248-4686-896E-BA66777106AD}" dt="2025-04-06T19:14:09.425" v="43" actId="26606"/>
          <ac:spMkLst>
            <pc:docMk/>
            <pc:sldMk cId="1983721962" sldId="275"/>
            <ac:spMk id="12" creationId="{AB58EF07-17C2-48CF-ABB0-EEF1F17CB8F0}"/>
          </ac:spMkLst>
        </pc:spChg>
        <pc:spChg chg="add del">
          <ac:chgData name="Johan Forsgren" userId="a9052317-2572-4ab7-b1b4-306f6b58db63" providerId="ADAL" clId="{D922BEAA-B248-4686-896E-BA66777106AD}" dt="2025-04-06T19:15:00.292" v="57" actId="26606"/>
          <ac:spMkLst>
            <pc:docMk/>
            <pc:sldMk cId="1983721962" sldId="275"/>
            <ac:spMk id="14" creationId="{04357C93-F0CB-4A1C-8F77-4E9063789819}"/>
          </ac:spMkLst>
        </pc:spChg>
        <pc:spChg chg="add del">
          <ac:chgData name="Johan Forsgren" userId="a9052317-2572-4ab7-b1b4-306f6b58db63" providerId="ADAL" clId="{D922BEAA-B248-4686-896E-BA66777106AD}" dt="2025-04-06T19:14:10.240" v="45" actId="26606"/>
          <ac:spMkLst>
            <pc:docMk/>
            <pc:sldMk cId="1983721962" sldId="275"/>
            <ac:spMk id="14" creationId="{AF2F604E-43BE-4DC3-B983-E071523364F8}"/>
          </ac:spMkLst>
        </pc:spChg>
        <pc:spChg chg="add del">
          <ac:chgData name="Johan Forsgren" userId="a9052317-2572-4ab7-b1b4-306f6b58db63" providerId="ADAL" clId="{D922BEAA-B248-4686-896E-BA66777106AD}" dt="2025-04-06T19:14:10.240" v="45" actId="26606"/>
          <ac:spMkLst>
            <pc:docMk/>
            <pc:sldMk cId="1983721962" sldId="275"/>
            <ac:spMk id="16" creationId="{08C9B587-E65E-4B52-B37C-ABEBB6E87928}"/>
          </ac:spMkLst>
        </pc:spChg>
        <pc:spChg chg="add del">
          <ac:chgData name="Johan Forsgren" userId="a9052317-2572-4ab7-b1b4-306f6b58db63" providerId="ADAL" clId="{D922BEAA-B248-4686-896E-BA66777106AD}" dt="2025-04-06T19:15:00.292" v="57" actId="26606"/>
          <ac:spMkLst>
            <pc:docMk/>
            <pc:sldMk cId="1983721962" sldId="275"/>
            <ac:spMk id="16" creationId="{90F533E9-6690-41A8-A372-4C6C622D028D}"/>
          </ac:spMkLst>
        </pc:spChg>
        <pc:spChg chg="add">
          <ac:chgData name="Johan Forsgren" userId="a9052317-2572-4ab7-b1b4-306f6b58db63" providerId="ADAL" clId="{D922BEAA-B248-4686-896E-BA66777106AD}" dt="2025-04-06T19:15:00.292" v="57" actId="26606"/>
          <ac:spMkLst>
            <pc:docMk/>
            <pc:sldMk cId="1983721962" sldId="275"/>
            <ac:spMk id="21" creationId="{4D60F200-5EB0-B223-2439-C96C67F0FEE1}"/>
          </ac:spMkLst>
        </pc:spChg>
        <pc:spChg chg="add del">
          <ac:chgData name="Johan Forsgren" userId="a9052317-2572-4ab7-b1b4-306f6b58db63" providerId="ADAL" clId="{D922BEAA-B248-4686-896E-BA66777106AD}" dt="2025-04-06T19:14:53.754" v="54" actId="26606"/>
          <ac:spMkLst>
            <pc:docMk/>
            <pc:sldMk cId="1983721962" sldId="275"/>
            <ac:spMk id="21" creationId="{BA79A7CF-01AF-4178-9369-94E0C90EB046}"/>
          </ac:spMkLst>
        </pc:spChg>
        <pc:spChg chg="add del">
          <ac:chgData name="Johan Forsgren" userId="a9052317-2572-4ab7-b1b4-306f6b58db63" providerId="ADAL" clId="{D922BEAA-B248-4686-896E-BA66777106AD}" dt="2025-04-06T19:15:00.276" v="56" actId="26606"/>
          <ac:spMkLst>
            <pc:docMk/>
            <pc:sldMk cId="1983721962" sldId="275"/>
            <ac:spMk id="21" creationId="{C3896A03-3945-419A-B66B-4EE266EDD152}"/>
          </ac:spMkLst>
        </pc:spChg>
        <pc:spChg chg="add del">
          <ac:chgData name="Johan Forsgren" userId="a9052317-2572-4ab7-b1b4-306f6b58db63" providerId="ADAL" clId="{D922BEAA-B248-4686-896E-BA66777106AD}" dt="2025-04-06T19:14:49.329" v="52" actId="26606"/>
          <ac:spMkLst>
            <pc:docMk/>
            <pc:sldMk cId="1983721962" sldId="275"/>
            <ac:spMk id="21" creationId="{E45B1D5C-0827-4AF0-8186-11FC5A8B8B92}"/>
          </ac:spMkLst>
        </pc:spChg>
        <pc:spChg chg="add del">
          <ac:chgData name="Johan Forsgren" userId="a9052317-2572-4ab7-b1b4-306f6b58db63" providerId="ADAL" clId="{D922BEAA-B248-4686-896E-BA66777106AD}" dt="2025-04-06T19:14:53.754" v="54" actId="26606"/>
          <ac:spMkLst>
            <pc:docMk/>
            <pc:sldMk cId="1983721962" sldId="275"/>
            <ac:spMk id="23" creationId="{99413ED5-9ED4-4772-BCE4-2BCAE6B12E35}"/>
          </ac:spMkLst>
        </pc:spChg>
        <pc:spChg chg="add">
          <ac:chgData name="Johan Forsgren" userId="a9052317-2572-4ab7-b1b4-306f6b58db63" providerId="ADAL" clId="{D922BEAA-B248-4686-896E-BA66777106AD}" dt="2025-04-06T19:15:00.292" v="57" actId="26606"/>
          <ac:spMkLst>
            <pc:docMk/>
            <pc:sldMk cId="1983721962" sldId="275"/>
            <ac:spMk id="23" creationId="{A6567EA8-C72D-4B9B-D23F-6B2E9F9C9F47}"/>
          </ac:spMkLst>
        </pc:spChg>
        <pc:spChg chg="add del">
          <ac:chgData name="Johan Forsgren" userId="a9052317-2572-4ab7-b1b4-306f6b58db63" providerId="ADAL" clId="{D922BEAA-B248-4686-896E-BA66777106AD}" dt="2025-04-06T19:15:00.276" v="56" actId="26606"/>
          <ac:spMkLst>
            <pc:docMk/>
            <pc:sldMk cId="1983721962" sldId="275"/>
            <ac:spMk id="23" creationId="{B34F5AD2-EDBD-4BBD-A55C-EAFFD0C7097A}"/>
          </ac:spMkLst>
        </pc:spChg>
        <pc:spChg chg="add del">
          <ac:chgData name="Johan Forsgren" userId="a9052317-2572-4ab7-b1b4-306f6b58db63" providerId="ADAL" clId="{D922BEAA-B248-4686-896E-BA66777106AD}" dt="2025-04-06T19:14:53.754" v="54" actId="26606"/>
          <ac:spMkLst>
            <pc:docMk/>
            <pc:sldMk cId="1983721962" sldId="275"/>
            <ac:spMk id="25" creationId="{04357C93-F0CB-4A1C-8F77-4E9063789819}"/>
          </ac:spMkLst>
        </pc:spChg>
        <pc:spChg chg="add">
          <ac:chgData name="Johan Forsgren" userId="a9052317-2572-4ab7-b1b4-306f6b58db63" providerId="ADAL" clId="{D922BEAA-B248-4686-896E-BA66777106AD}" dt="2025-04-06T19:15:00.292" v="57" actId="26606"/>
          <ac:spMkLst>
            <pc:docMk/>
            <pc:sldMk cId="1983721962" sldId="275"/>
            <ac:spMk id="25" creationId="{FEFBFA78-9360-1E01-5448-6D5AE0A32601}"/>
          </ac:spMkLst>
        </pc:spChg>
        <pc:spChg chg="add">
          <ac:chgData name="Johan Forsgren" userId="a9052317-2572-4ab7-b1b4-306f6b58db63" providerId="ADAL" clId="{D922BEAA-B248-4686-896E-BA66777106AD}" dt="2025-04-06T19:15:00.292" v="57" actId="26606"/>
          <ac:spMkLst>
            <pc:docMk/>
            <pc:sldMk cId="1983721962" sldId="275"/>
            <ac:spMk id="27" creationId="{1740453C-744F-DB3A-47EC-15EACE1DC117}"/>
          </ac:spMkLst>
        </pc:spChg>
        <pc:spChg chg="add del">
          <ac:chgData name="Johan Forsgren" userId="a9052317-2572-4ab7-b1b4-306f6b58db63" providerId="ADAL" clId="{D922BEAA-B248-4686-896E-BA66777106AD}" dt="2025-04-06T19:14:53.754" v="54" actId="26606"/>
          <ac:spMkLst>
            <pc:docMk/>
            <pc:sldMk cId="1983721962" sldId="275"/>
            <ac:spMk id="27" creationId="{90F533E9-6690-41A8-A372-4C6C622D028D}"/>
          </ac:spMkLst>
        </pc:spChg>
        <pc:spChg chg="add">
          <ac:chgData name="Johan Forsgren" userId="a9052317-2572-4ab7-b1b4-306f6b58db63" providerId="ADAL" clId="{D922BEAA-B248-4686-896E-BA66777106AD}" dt="2025-04-06T19:15:00.292" v="57" actId="26606"/>
          <ac:spMkLst>
            <pc:docMk/>
            <pc:sldMk cId="1983721962" sldId="275"/>
            <ac:spMk id="29" creationId="{B6924B03-77BD-EAE3-2854-43363FF8E6BB}"/>
          </ac:spMkLst>
        </pc:spChg>
        <pc:picChg chg="add del mod">
          <ac:chgData name="Johan Forsgren" userId="a9052317-2572-4ab7-b1b4-306f6b58db63" providerId="ADAL" clId="{D922BEAA-B248-4686-896E-BA66777106AD}" dt="2025-04-06T19:14:39.093" v="47" actId="478"/>
          <ac:picMkLst>
            <pc:docMk/>
            <pc:sldMk cId="1983721962" sldId="275"/>
            <ac:picMk id="5" creationId="{BA80DDA2-21EC-1653-69E6-A7249AEB5447}"/>
          </ac:picMkLst>
        </pc:picChg>
        <pc:picChg chg="add mod">
          <ac:chgData name="Johan Forsgren" userId="a9052317-2572-4ab7-b1b4-306f6b58db63" providerId="ADAL" clId="{D922BEAA-B248-4686-896E-BA66777106AD}" dt="2025-04-06T19:15:22.741" v="60" actId="1076"/>
          <ac:picMkLst>
            <pc:docMk/>
            <pc:sldMk cId="1983721962" sldId="275"/>
            <ac:picMk id="7" creationId="{DE78023E-DC3A-B33D-F084-F0B881716F20}"/>
          </ac:picMkLst>
        </pc:picChg>
        <pc:picChg chg="add mod">
          <ac:chgData name="Johan Forsgren" userId="a9052317-2572-4ab7-b1b4-306f6b58db63" providerId="ADAL" clId="{D922BEAA-B248-4686-896E-BA66777106AD}" dt="2025-04-06T19:15:56.881" v="62" actId="1076"/>
          <ac:picMkLst>
            <pc:docMk/>
            <pc:sldMk cId="1983721962" sldId="275"/>
            <ac:picMk id="8" creationId="{4D1C6811-67B4-14BA-0B73-5FBE3BD94E1A}"/>
          </ac:picMkLst>
        </pc:picChg>
        <pc:picChg chg="add mod">
          <ac:chgData name="Johan Forsgren" userId="a9052317-2572-4ab7-b1b4-306f6b58db63" providerId="ADAL" clId="{D922BEAA-B248-4686-896E-BA66777106AD}" dt="2025-04-06T19:16:09.869" v="77" actId="1038"/>
          <ac:picMkLst>
            <pc:docMk/>
            <pc:sldMk cId="1983721962" sldId="275"/>
            <ac:picMk id="9" creationId="{ECDF5AE7-E8B1-7AF9-E122-EAB5A7184660}"/>
          </ac:picMkLst>
        </pc:picChg>
      </pc:sldChg>
      <pc:sldChg chg="add">
        <pc:chgData name="Johan Forsgren" userId="a9052317-2572-4ab7-b1b4-306f6b58db63" providerId="ADAL" clId="{D922BEAA-B248-4686-896E-BA66777106AD}" dt="2025-04-06T19:18:40.447" v="79"/>
        <pc:sldMkLst>
          <pc:docMk/>
          <pc:sldMk cId="0" sldId="276"/>
        </pc:sldMkLst>
      </pc:sldChg>
      <pc:sldChg chg="addSp delSp modSp new mod ord">
        <pc:chgData name="Johan Forsgren" userId="a9052317-2572-4ab7-b1b4-306f6b58db63" providerId="ADAL" clId="{D922BEAA-B248-4686-896E-BA66777106AD}" dt="2025-04-10T15:50:22.098" v="1036"/>
        <pc:sldMkLst>
          <pc:docMk/>
          <pc:sldMk cId="1991472694" sldId="277"/>
        </pc:sldMkLst>
        <pc:spChg chg="del">
          <ac:chgData name="Johan Forsgren" userId="a9052317-2572-4ab7-b1b4-306f6b58db63" providerId="ADAL" clId="{D922BEAA-B248-4686-896E-BA66777106AD}" dt="2025-04-06T19:34:08.908" v="612" actId="478"/>
          <ac:spMkLst>
            <pc:docMk/>
            <pc:sldMk cId="1991472694" sldId="277"/>
            <ac:spMk id="2" creationId="{9C08519C-FECB-F04C-6B57-4CF1FC40D1FF}"/>
          </ac:spMkLst>
        </pc:spChg>
        <pc:spChg chg="del">
          <ac:chgData name="Johan Forsgren" userId="a9052317-2572-4ab7-b1b4-306f6b58db63" providerId="ADAL" clId="{D922BEAA-B248-4686-896E-BA66777106AD}" dt="2025-04-06T19:34:08.908" v="612" actId="478"/>
          <ac:spMkLst>
            <pc:docMk/>
            <pc:sldMk cId="1991472694" sldId="277"/>
            <ac:spMk id="3" creationId="{C9BFDFAD-2BF1-89DA-F11A-0CA0E7266CFD}"/>
          </ac:spMkLst>
        </pc:spChg>
        <pc:spChg chg="add mod">
          <ac:chgData name="Johan Forsgren" userId="a9052317-2572-4ab7-b1b4-306f6b58db63" providerId="ADAL" clId="{D922BEAA-B248-4686-896E-BA66777106AD}" dt="2025-04-06T19:35:40.648" v="662" actId="1076"/>
          <ac:spMkLst>
            <pc:docMk/>
            <pc:sldMk cId="1991472694" sldId="277"/>
            <ac:spMk id="5" creationId="{F22FD5F6-6CA5-AE8E-C5B7-80AD8ED05C4A}"/>
          </ac:spMkLst>
        </pc:spChg>
        <pc:picChg chg="add mod">
          <ac:chgData name="Johan Forsgren" userId="a9052317-2572-4ab7-b1b4-306f6b58db63" providerId="ADAL" clId="{D922BEAA-B248-4686-896E-BA66777106AD}" dt="2025-04-10T15:38:40.551" v="781" actId="1076"/>
          <ac:picMkLst>
            <pc:docMk/>
            <pc:sldMk cId="1991472694" sldId="277"/>
            <ac:picMk id="2" creationId="{3BCD2E3D-DEF4-6278-D127-0C5D5390AEC1}"/>
          </ac:picMkLst>
        </pc:picChg>
        <pc:picChg chg="add mod">
          <ac:chgData name="Johan Forsgren" userId="a9052317-2572-4ab7-b1b4-306f6b58db63" providerId="ADAL" clId="{D922BEAA-B248-4686-896E-BA66777106AD}" dt="2025-04-06T19:35:44.085" v="663" actId="1076"/>
          <ac:picMkLst>
            <pc:docMk/>
            <pc:sldMk cId="1991472694" sldId="277"/>
            <ac:picMk id="4" creationId="{C33BBA7D-B6A8-2F3E-D1CB-02E593FA0187}"/>
          </ac:picMkLst>
        </pc:picChg>
        <pc:picChg chg="add del mod">
          <ac:chgData name="Johan Forsgren" userId="a9052317-2572-4ab7-b1b4-306f6b58db63" providerId="ADAL" clId="{D922BEAA-B248-4686-896E-BA66777106AD}" dt="2025-04-10T15:38:15.716" v="778" actId="478"/>
          <ac:picMkLst>
            <pc:docMk/>
            <pc:sldMk cId="1991472694" sldId="277"/>
            <ac:picMk id="1026" creationId="{47083E49-2C95-32A8-5DE9-7F7E06EBF980}"/>
          </ac:picMkLst>
        </pc:picChg>
      </pc:sldChg>
      <pc:sldChg chg="addSp delSp modSp new mod setBg">
        <pc:chgData name="Johan Forsgren" userId="a9052317-2572-4ab7-b1b4-306f6b58db63" providerId="ADAL" clId="{D922BEAA-B248-4686-896E-BA66777106AD}" dt="2025-04-06T19:43:05.567" v="761" actId="478"/>
        <pc:sldMkLst>
          <pc:docMk/>
          <pc:sldMk cId="1138292708" sldId="278"/>
        </pc:sldMkLst>
        <pc:spChg chg="del">
          <ac:chgData name="Johan Forsgren" userId="a9052317-2572-4ab7-b1b4-306f6b58db63" providerId="ADAL" clId="{D922BEAA-B248-4686-896E-BA66777106AD}" dt="2025-04-06T19:35:57.899" v="665" actId="478"/>
          <ac:spMkLst>
            <pc:docMk/>
            <pc:sldMk cId="1138292708" sldId="278"/>
            <ac:spMk id="2" creationId="{6027B211-4C7F-C673-2B88-4240C9D4CB39}"/>
          </ac:spMkLst>
        </pc:spChg>
        <pc:spChg chg="del">
          <ac:chgData name="Johan Forsgren" userId="a9052317-2572-4ab7-b1b4-306f6b58db63" providerId="ADAL" clId="{D922BEAA-B248-4686-896E-BA66777106AD}" dt="2025-04-06T19:35:57.899" v="665" actId="478"/>
          <ac:spMkLst>
            <pc:docMk/>
            <pc:sldMk cId="1138292708" sldId="278"/>
            <ac:spMk id="3" creationId="{5F042038-2375-2645-C35F-71DC3B59C207}"/>
          </ac:spMkLst>
        </pc:spChg>
        <pc:spChg chg="add del">
          <ac:chgData name="Johan Forsgren" userId="a9052317-2572-4ab7-b1b4-306f6b58db63" providerId="ADAL" clId="{D922BEAA-B248-4686-896E-BA66777106AD}" dt="2025-04-06T19:38:24.556" v="676" actId="26606"/>
          <ac:spMkLst>
            <pc:docMk/>
            <pc:sldMk cId="1138292708" sldId="278"/>
            <ac:spMk id="12" creationId="{E97C36FC-DEAA-4DCA-B0AB-7F9357FA4016}"/>
          </ac:spMkLst>
        </pc:spChg>
        <pc:spChg chg="add mod">
          <ac:chgData name="Johan Forsgren" userId="a9052317-2572-4ab7-b1b4-306f6b58db63" providerId="ADAL" clId="{D922BEAA-B248-4686-896E-BA66777106AD}" dt="2025-04-06T19:41:36.551" v="711" actId="208"/>
          <ac:spMkLst>
            <pc:docMk/>
            <pc:sldMk cId="1138292708" sldId="278"/>
            <ac:spMk id="13" creationId="{12578EB7-D430-F97D-F942-B013770FD1DC}"/>
          </ac:spMkLst>
        </pc:spChg>
        <pc:spChg chg="add del">
          <ac:chgData name="Johan Forsgren" userId="a9052317-2572-4ab7-b1b4-306f6b58db63" providerId="ADAL" clId="{D922BEAA-B248-4686-896E-BA66777106AD}" dt="2025-04-06T19:38:24.556" v="676" actId="26606"/>
          <ac:spMkLst>
            <pc:docMk/>
            <pc:sldMk cId="1138292708" sldId="278"/>
            <ac:spMk id="14" creationId="{278C38CD-A630-49FF-8417-6792A2B13FCA}"/>
          </ac:spMkLst>
        </pc:spChg>
        <pc:spChg chg="add mod">
          <ac:chgData name="Johan Forsgren" userId="a9052317-2572-4ab7-b1b4-306f6b58db63" providerId="ADAL" clId="{D922BEAA-B248-4686-896E-BA66777106AD}" dt="2025-04-06T19:42:11.136" v="754" actId="208"/>
          <ac:spMkLst>
            <pc:docMk/>
            <pc:sldMk cId="1138292708" sldId="278"/>
            <ac:spMk id="15" creationId="{39F9C1FC-9722-8F74-29AF-00D38B67B080}"/>
          </ac:spMkLst>
        </pc:spChg>
        <pc:spChg chg="add del mod">
          <ac:chgData name="Johan Forsgren" userId="a9052317-2572-4ab7-b1b4-306f6b58db63" providerId="ADAL" clId="{D922BEAA-B248-4686-896E-BA66777106AD}" dt="2025-04-06T19:43:05.567" v="761" actId="478"/>
          <ac:spMkLst>
            <pc:docMk/>
            <pc:sldMk cId="1138292708" sldId="278"/>
            <ac:spMk id="16" creationId="{8FD6FB21-A27B-DE90-124E-9A0154F15D38}"/>
          </ac:spMkLst>
        </pc:spChg>
        <pc:picChg chg="add del mod">
          <ac:chgData name="Johan Forsgren" userId="a9052317-2572-4ab7-b1b4-306f6b58db63" providerId="ADAL" clId="{D922BEAA-B248-4686-896E-BA66777106AD}" dt="2025-04-06T19:39:53.041" v="689" actId="478"/>
          <ac:picMkLst>
            <pc:docMk/>
            <pc:sldMk cId="1138292708" sldId="278"/>
            <ac:picMk id="5" creationId="{B847B817-6E2A-0971-6F25-4FEA988A49E6}"/>
          </ac:picMkLst>
        </pc:picChg>
        <pc:picChg chg="add del mod">
          <ac:chgData name="Johan Forsgren" userId="a9052317-2572-4ab7-b1b4-306f6b58db63" providerId="ADAL" clId="{D922BEAA-B248-4686-896E-BA66777106AD}" dt="2025-04-06T19:39:54.388" v="690" actId="478"/>
          <ac:picMkLst>
            <pc:docMk/>
            <pc:sldMk cId="1138292708" sldId="278"/>
            <ac:picMk id="7" creationId="{0A3841D2-E332-402C-8A0D-42732AC2DB56}"/>
          </ac:picMkLst>
        </pc:picChg>
        <pc:picChg chg="add mod">
          <ac:chgData name="Johan Forsgren" userId="a9052317-2572-4ab7-b1b4-306f6b58db63" providerId="ADAL" clId="{D922BEAA-B248-4686-896E-BA66777106AD}" dt="2025-04-06T19:40:02.902" v="693" actId="1076"/>
          <ac:picMkLst>
            <pc:docMk/>
            <pc:sldMk cId="1138292708" sldId="278"/>
            <ac:picMk id="9" creationId="{6F35158B-269A-ECD0-D7D9-F6D2A1DB85BE}"/>
          </ac:picMkLst>
        </pc:picChg>
        <pc:picChg chg="add mod">
          <ac:chgData name="Johan Forsgren" userId="a9052317-2572-4ab7-b1b4-306f6b58db63" providerId="ADAL" clId="{D922BEAA-B248-4686-896E-BA66777106AD}" dt="2025-04-06T19:41:17.397" v="708" actId="14100"/>
          <ac:picMkLst>
            <pc:docMk/>
            <pc:sldMk cId="1138292708" sldId="278"/>
            <ac:picMk id="11" creationId="{7072FCD5-7BF2-39C3-855C-17DC5D0427F8}"/>
          </ac:picMkLst>
        </pc:picChg>
        <pc:picChg chg="add mod">
          <ac:chgData name="Johan Forsgren" userId="a9052317-2572-4ab7-b1b4-306f6b58db63" providerId="ADAL" clId="{D922BEAA-B248-4686-896E-BA66777106AD}" dt="2025-04-06T19:43:02.300" v="760" actId="1076"/>
          <ac:picMkLst>
            <pc:docMk/>
            <pc:sldMk cId="1138292708" sldId="278"/>
            <ac:picMk id="18" creationId="{AB23405E-B3EB-FDF6-5B5A-70783911BAD9}"/>
          </ac:picMkLst>
        </pc:picChg>
      </pc:sldChg>
      <pc:sldChg chg="addSp delSp modSp new mod ord setBg">
        <pc:chgData name="Johan Forsgren" userId="a9052317-2572-4ab7-b1b4-306f6b58db63" providerId="ADAL" clId="{D922BEAA-B248-4686-896E-BA66777106AD}" dt="2025-04-10T15:49:25.138" v="1032" actId="5793"/>
        <pc:sldMkLst>
          <pc:docMk/>
          <pc:sldMk cId="1154205199" sldId="279"/>
        </pc:sldMkLst>
        <pc:spChg chg="del">
          <ac:chgData name="Johan Forsgren" userId="a9052317-2572-4ab7-b1b4-306f6b58db63" providerId="ADAL" clId="{D922BEAA-B248-4686-896E-BA66777106AD}" dt="2025-04-10T15:44:45.742" v="881" actId="478"/>
          <ac:spMkLst>
            <pc:docMk/>
            <pc:sldMk cId="1154205199" sldId="279"/>
            <ac:spMk id="2" creationId="{3CE60A66-4C32-382C-F461-0D65374F5109}"/>
          </ac:spMkLst>
        </pc:spChg>
        <pc:spChg chg="del">
          <ac:chgData name="Johan Forsgren" userId="a9052317-2572-4ab7-b1b4-306f6b58db63" providerId="ADAL" clId="{D922BEAA-B248-4686-896E-BA66777106AD}" dt="2025-04-10T15:44:45.742" v="881" actId="478"/>
          <ac:spMkLst>
            <pc:docMk/>
            <pc:sldMk cId="1154205199" sldId="279"/>
            <ac:spMk id="3" creationId="{C02883AB-BD8B-4457-3C65-6C787C35A8F1}"/>
          </ac:spMkLst>
        </pc:spChg>
        <pc:spChg chg="add mod">
          <ac:chgData name="Johan Forsgren" userId="a9052317-2572-4ab7-b1b4-306f6b58db63" providerId="ADAL" clId="{D922BEAA-B248-4686-896E-BA66777106AD}" dt="2025-04-10T15:49:25.138" v="1032" actId="5793"/>
          <ac:spMkLst>
            <pc:docMk/>
            <pc:sldMk cId="1154205199" sldId="279"/>
            <ac:spMk id="5" creationId="{D41B0374-09F3-7381-8E6A-553B018BEE91}"/>
          </ac:spMkLst>
        </pc:spChg>
        <pc:spChg chg="add">
          <ac:chgData name="Johan Forsgren" userId="a9052317-2572-4ab7-b1b4-306f6b58db63" providerId="ADAL" clId="{D922BEAA-B248-4686-896E-BA66777106AD}" dt="2025-04-10T15:44:52.247" v="883" actId="26606"/>
          <ac:spMkLst>
            <pc:docMk/>
            <pc:sldMk cId="1154205199" sldId="279"/>
            <ac:spMk id="9" creationId="{AB8C311F-7253-4AED-9701-7FC0708C41C7}"/>
          </ac:spMkLst>
        </pc:spChg>
        <pc:spChg chg="add">
          <ac:chgData name="Johan Forsgren" userId="a9052317-2572-4ab7-b1b4-306f6b58db63" providerId="ADAL" clId="{D922BEAA-B248-4686-896E-BA66777106AD}" dt="2025-04-10T15:44:52.247" v="883" actId="26606"/>
          <ac:spMkLst>
            <pc:docMk/>
            <pc:sldMk cId="1154205199" sldId="279"/>
            <ac:spMk id="11" creationId="{E2384209-CB15-4CDF-9D31-C44FD9A3F20D}"/>
          </ac:spMkLst>
        </pc:spChg>
        <pc:spChg chg="add">
          <ac:chgData name="Johan Forsgren" userId="a9052317-2572-4ab7-b1b4-306f6b58db63" providerId="ADAL" clId="{D922BEAA-B248-4686-896E-BA66777106AD}" dt="2025-04-10T15:44:52.247" v="883" actId="26606"/>
          <ac:spMkLst>
            <pc:docMk/>
            <pc:sldMk cId="1154205199" sldId="279"/>
            <ac:spMk id="13" creationId="{2633B3B5-CC90-43F0-8714-D31D1F3F0209}"/>
          </ac:spMkLst>
        </pc:spChg>
        <pc:spChg chg="add">
          <ac:chgData name="Johan Forsgren" userId="a9052317-2572-4ab7-b1b4-306f6b58db63" providerId="ADAL" clId="{D922BEAA-B248-4686-896E-BA66777106AD}" dt="2025-04-10T15:44:52.247" v="883" actId="26606"/>
          <ac:spMkLst>
            <pc:docMk/>
            <pc:sldMk cId="1154205199" sldId="279"/>
            <ac:spMk id="15" creationId="{A8D57A06-A426-446D-B02C-A2DC6B62E45E}"/>
          </ac:spMkLst>
        </pc:spChg>
        <pc:picChg chg="add mod">
          <ac:chgData name="Johan Forsgren" userId="a9052317-2572-4ab7-b1b4-306f6b58db63" providerId="ADAL" clId="{D922BEAA-B248-4686-896E-BA66777106AD}" dt="2025-04-10T15:45:19.993" v="887" actId="1076"/>
          <ac:picMkLst>
            <pc:docMk/>
            <pc:sldMk cId="1154205199" sldId="279"/>
            <ac:picMk id="4" creationId="{CBF47CB2-951E-637C-140A-F93BE8E1938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E74E78-6CF1-4A56-BDE0-F68C49BEEA77}" type="datetimeFigureOut">
              <a:rPr lang="sv-SE" smtClean="0"/>
              <a:t>2025-04-10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C6E18-8BCD-485A-8BDE-5709ADACB65C}" type="slidenum">
              <a:rPr lang="sv-SE" smtClean="0"/>
              <a:t>‹#›</a:t>
            </a:fld>
            <a:endParaRPr lang="sv-SE"/>
          </a:p>
        </p:txBody>
      </p:sp>
    </p:spTree>
    <p:extLst>
      <p:ext uri="{BB962C8B-B14F-4D97-AF65-F5344CB8AC3E}">
        <p14:creationId xmlns:p14="http://schemas.microsoft.com/office/powerpoint/2010/main" val="407971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47b38e0d3b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
        <p:nvSpPr>
          <p:cNvPr id="86" name="Google Shape;86;g347b38e0d3b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47b38e0d3b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47b38e0d3b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300"/>
              </a:spcBef>
              <a:spcAft>
                <a:spcPts val="0"/>
              </a:spcAft>
              <a:buNone/>
            </a:pPr>
            <a:r>
              <a:rPr lang="sv-SE" sz="1600" b="1">
                <a:solidFill>
                  <a:schemeClr val="dk1"/>
                </a:solidFill>
              </a:rPr>
              <a:t>Hur ska vi rekrytera? 33st i arbetsgrupperna</a:t>
            </a:r>
            <a:r>
              <a:rPr lang="sv-SE" sz="1600">
                <a:solidFill>
                  <a:schemeClr val="dk1"/>
                </a:solidFill>
              </a:rPr>
              <a:t> </a:t>
            </a:r>
            <a:endParaRPr sz="1600">
              <a:solidFill>
                <a:schemeClr val="dk1"/>
              </a:solidFill>
            </a:endParaRPr>
          </a:p>
          <a:p>
            <a:pPr marL="914400" lvl="0" indent="0" algn="l" rtl="0">
              <a:lnSpc>
                <a:spcPct val="150000"/>
              </a:lnSpc>
              <a:spcBef>
                <a:spcPts val="300"/>
              </a:spcBef>
              <a:spcAft>
                <a:spcPts val="0"/>
              </a:spcAft>
              <a:buClr>
                <a:schemeClr val="dk1"/>
              </a:buClr>
              <a:buSzPts val="1100"/>
              <a:buFont typeface="Arial"/>
              <a:buNone/>
            </a:pPr>
            <a:r>
              <a:rPr lang="sv-SE" sz="1600">
                <a:solidFill>
                  <a:schemeClr val="dk1"/>
                </a:solidFill>
              </a:rPr>
              <a:t>Beslut: Lagkvotering, 1 representant från varje lag. </a:t>
            </a:r>
            <a:endParaRPr sz="1600">
              <a:solidFill>
                <a:schemeClr val="dk1"/>
              </a:solidFill>
            </a:endParaRPr>
          </a:p>
          <a:p>
            <a:pPr marL="0" lvl="0" indent="0" algn="l" rtl="0">
              <a:spcBef>
                <a:spcPts val="300"/>
              </a:spcBef>
              <a:spcAft>
                <a:spcPts val="0"/>
              </a:spcAft>
              <a:buNone/>
            </a:pPr>
            <a:r>
              <a:rPr lang="sv-SE" sz="1600" b="1">
                <a:solidFill>
                  <a:schemeClr val="dk1"/>
                </a:solidFill>
              </a:rPr>
              <a:t>Hur kan kopplingen mellan arbetsgrupperna och styrelsen se ut?</a:t>
            </a:r>
            <a:br>
              <a:rPr lang="sv-SE" sz="1600">
                <a:solidFill>
                  <a:schemeClr val="dk1"/>
                </a:solidFill>
              </a:rPr>
            </a:br>
            <a:endParaRPr sz="1600">
              <a:solidFill>
                <a:schemeClr val="dk1"/>
              </a:solidFill>
            </a:endParaRPr>
          </a:p>
          <a:p>
            <a:pPr marL="914400" lvl="0" indent="0" algn="l" rtl="0">
              <a:lnSpc>
                <a:spcPct val="115000"/>
              </a:lnSpc>
              <a:spcBef>
                <a:spcPts val="0"/>
              </a:spcBef>
              <a:spcAft>
                <a:spcPts val="1200"/>
              </a:spcAft>
              <a:buClr>
                <a:schemeClr val="dk1"/>
              </a:buClr>
              <a:buSzPts val="1100"/>
              <a:buFont typeface="Arial"/>
              <a:buNone/>
            </a:pPr>
            <a:r>
              <a:rPr lang="sv-SE" sz="1600">
                <a:solidFill>
                  <a:schemeClr val="dk1"/>
                </a:solidFill>
              </a:rPr>
              <a:t>Förslag: Kallelse till styrelsemöte går alltid ut till arbetsgruppsledarna. Då tar man beslut om man har behov av att delta och anmäler då sitt intresse. Om man sällan deltar så kan styrelsen kalla en arbetsgrupp. Om arbetsgruppsledarna vill ingå i styrelsen är dom välkomna. </a:t>
            </a:r>
            <a:endParaRPr>
              <a:highlight>
                <a:schemeClr val="lt1"/>
              </a:high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2ad7a2364f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2ad7a2364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SE"/>
              <a:t>Många gör lite men tillsammans gör vi mycket!</a:t>
            </a:r>
            <a:endParaRPr/>
          </a:p>
          <a:p>
            <a:pPr marL="0" lvl="0" indent="0" algn="l" rtl="0">
              <a:spcBef>
                <a:spcPts val="0"/>
              </a:spcBef>
              <a:spcAft>
                <a:spcPts val="0"/>
              </a:spcAft>
              <a:buNone/>
            </a:pPr>
            <a:endParaRPr/>
          </a:p>
          <a:p>
            <a:pPr marL="0" lvl="0" indent="0" algn="l" rtl="0">
              <a:spcBef>
                <a:spcPts val="0"/>
              </a:spcBef>
              <a:spcAft>
                <a:spcPts val="0"/>
              </a:spcAft>
              <a:buNone/>
            </a:pPr>
            <a:r>
              <a:rPr lang="sv-SE"/>
              <a:t>Bygga en bra organisation. Barn gillar när föräldrar engagerar sig. </a:t>
            </a:r>
            <a:endParaRPr/>
          </a:p>
          <a:p>
            <a:pPr marL="0" lvl="0" indent="0" algn="l" rtl="0">
              <a:spcBef>
                <a:spcPts val="0"/>
              </a:spcBef>
              <a:spcAft>
                <a:spcPts val="0"/>
              </a:spcAft>
              <a:buNone/>
            </a:pPr>
            <a:endParaRPr/>
          </a:p>
          <a:p>
            <a:pPr marL="0" lvl="0" indent="0" algn="l" rtl="0">
              <a:spcBef>
                <a:spcPts val="0"/>
              </a:spcBef>
              <a:spcAft>
                <a:spcPts val="0"/>
              </a:spcAft>
              <a:buNone/>
            </a:pPr>
            <a:r>
              <a:rPr lang="sv-SE"/>
              <a:t>Vårt förslag.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EEEF31-C13B-09E2-A10F-40F182DB803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757F1321-5634-A07A-DA0A-524E1A487D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4EC65B6-35A5-F37B-EAD9-6160F8E02E22}"/>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5" name="Platshållare för sidfot 4">
            <a:extLst>
              <a:ext uri="{FF2B5EF4-FFF2-40B4-BE49-F238E27FC236}">
                <a16:creationId xmlns:a16="http://schemas.microsoft.com/office/drawing/2014/main" id="{2C6D3E5B-C026-D416-AB20-EBE943C81B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8F02DA4-09D4-1877-1588-68F331E318EF}"/>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2930861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8B4559-DA76-E292-BCAB-D45F48DB72E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61A40CE-F70F-9010-563F-BFA421C17EC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C72136A-DFC5-4A8F-DD7C-D58D8EE67665}"/>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5" name="Platshållare för sidfot 4">
            <a:extLst>
              <a:ext uri="{FF2B5EF4-FFF2-40B4-BE49-F238E27FC236}">
                <a16:creationId xmlns:a16="http://schemas.microsoft.com/office/drawing/2014/main" id="{5DBF993F-3291-965D-0EF8-6F71A87A8C2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E183A11-A408-45F2-05BF-7B24EAF084A4}"/>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2880868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B1D4E3-E380-9093-2E48-5AE5543CA1C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883A2A76-F3EA-5A81-633F-C641FCA76D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534BB015-E749-A3A7-6E82-61E948965179}"/>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5" name="Platshållare för sidfot 4">
            <a:extLst>
              <a:ext uri="{FF2B5EF4-FFF2-40B4-BE49-F238E27FC236}">
                <a16:creationId xmlns:a16="http://schemas.microsoft.com/office/drawing/2014/main" id="{ECAC50DF-2000-D2D8-8176-DD0903FFB73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A307BAC-F898-B364-797B-480302A4347A}"/>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2846092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17E6BF-B4E0-C3BF-44DB-E06258809C4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DBB5305-370E-32C1-6ED8-1233722A2D66}"/>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538FC320-ABFB-E4FC-BD4B-6EFAC598A776}"/>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2BB04911-89AC-0B07-3791-23D86DD7F589}"/>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6" name="Platshållare för sidfot 5">
            <a:extLst>
              <a:ext uri="{FF2B5EF4-FFF2-40B4-BE49-F238E27FC236}">
                <a16:creationId xmlns:a16="http://schemas.microsoft.com/office/drawing/2014/main" id="{375BC140-8AAC-B7D2-33E8-2B4F7EB6C95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0890C00-9D26-5ED9-C73D-D46F0CAF43B1}"/>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656544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6040C0-1D0C-4E58-7ECF-F8ADC2CFCC4C}"/>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47A606B-5D11-E62E-5CFD-32F74F21DD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331D6F8-08D0-42B0-CF5D-F1EC5E7B8F2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833053B-2198-3D2D-1C21-02F735E6A7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3BA745B-2471-855E-7093-28AC19DDB3D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7816E8B-36D1-572B-BE71-D667A48CE1DF}"/>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8" name="Platshållare för sidfot 7">
            <a:extLst>
              <a:ext uri="{FF2B5EF4-FFF2-40B4-BE49-F238E27FC236}">
                <a16:creationId xmlns:a16="http://schemas.microsoft.com/office/drawing/2014/main" id="{2077DC8B-65F1-4916-4F96-E3427732A0A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6EF3350-5942-FFAA-19B8-12CBF69CD35B}"/>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1342030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9D3B6E-497D-6878-40B3-8DED779C9055}"/>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59291BC-C924-CD79-0FE3-6570CEF8ED44}"/>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4" name="Platshållare för sidfot 3">
            <a:extLst>
              <a:ext uri="{FF2B5EF4-FFF2-40B4-BE49-F238E27FC236}">
                <a16:creationId xmlns:a16="http://schemas.microsoft.com/office/drawing/2014/main" id="{3814D91D-E4A9-5D38-55AF-8A4BAE37AC1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0CDB2245-3277-958D-D787-661B91303B97}"/>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2271458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C844297-A748-1811-92DB-2397E7AC64AE}"/>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3" name="Platshållare för sidfot 2">
            <a:extLst>
              <a:ext uri="{FF2B5EF4-FFF2-40B4-BE49-F238E27FC236}">
                <a16:creationId xmlns:a16="http://schemas.microsoft.com/office/drawing/2014/main" id="{5BE10DF0-51EE-A717-1C72-2C1C8B6D86B1}"/>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66A3DCF-3E3D-9C07-4595-2D1A0DCE6704}"/>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3883665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870E32-EF67-F925-7B50-1468BF18EA4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1A37006-E0D7-B4CD-44E6-618714F2E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F3901825-86F0-C59E-ADF1-F664B299D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B63BC5C-17AC-7478-1EBE-1F6311452161}"/>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6" name="Platshållare för sidfot 5">
            <a:extLst>
              <a:ext uri="{FF2B5EF4-FFF2-40B4-BE49-F238E27FC236}">
                <a16:creationId xmlns:a16="http://schemas.microsoft.com/office/drawing/2014/main" id="{0ADAA3D5-68A2-8B72-583D-865D6DFFD61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ADBC6FE-20B9-4D93-D4AC-CFB55335B8D8}"/>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123644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6A1D7B-376B-F143-9B51-69CCFAE549E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C3864E8-3656-1CEB-EB12-7B15444A44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CFA6D11F-4B40-E658-1FF4-D336283D2A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0E57873-74DF-2777-1E9B-20B07B58A043}"/>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6" name="Platshållare för sidfot 5">
            <a:extLst>
              <a:ext uri="{FF2B5EF4-FFF2-40B4-BE49-F238E27FC236}">
                <a16:creationId xmlns:a16="http://schemas.microsoft.com/office/drawing/2014/main" id="{2509D43A-DD30-30CA-703E-8317658AF27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8430296-3C15-7832-AE40-C6AA07256529}"/>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2761615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39F003-6D01-E50A-014A-437675BF58E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DB1F9B8-D532-5C04-2BD0-3825C26213EB}"/>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B42104F-98E7-C235-2A53-4F07FDA88A85}"/>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5" name="Platshållare för sidfot 4">
            <a:extLst>
              <a:ext uri="{FF2B5EF4-FFF2-40B4-BE49-F238E27FC236}">
                <a16:creationId xmlns:a16="http://schemas.microsoft.com/office/drawing/2014/main" id="{8550F439-1A05-5F1E-908D-CBA0F67D523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4C4354-12FD-EBAF-0A87-DC1189C273F0}"/>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1967366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49AD0F21-FC74-3118-A6F7-EA90B8AA830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6F9EFCA-86EC-2BC6-5D5A-9FB2CD1B5D8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2E25D58-ED75-71BD-0384-869EE85443F7}"/>
              </a:ext>
            </a:extLst>
          </p:cNvPr>
          <p:cNvSpPr>
            <a:spLocks noGrp="1"/>
          </p:cNvSpPr>
          <p:nvPr>
            <p:ph type="dt" sz="half" idx="10"/>
          </p:nvPr>
        </p:nvSpPr>
        <p:spPr/>
        <p:txBody>
          <a:bodyPr/>
          <a:lstStyle/>
          <a:p>
            <a:fld id="{D89FDA41-CBDA-444E-88EE-9DB0522533F7}" type="datetimeFigureOut">
              <a:rPr lang="sv-SE" smtClean="0"/>
              <a:t>2025-04-10</a:t>
            </a:fld>
            <a:endParaRPr lang="sv-SE"/>
          </a:p>
        </p:txBody>
      </p:sp>
      <p:sp>
        <p:nvSpPr>
          <p:cNvPr id="5" name="Platshållare för sidfot 4">
            <a:extLst>
              <a:ext uri="{FF2B5EF4-FFF2-40B4-BE49-F238E27FC236}">
                <a16:creationId xmlns:a16="http://schemas.microsoft.com/office/drawing/2014/main" id="{240DA6CF-3C3F-6FCE-3F3C-1FA18098B0B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0F2BA2-4E7B-02DB-CE6B-780B849FCAFE}"/>
              </a:ext>
            </a:extLst>
          </p:cNvPr>
          <p:cNvSpPr>
            <a:spLocks noGrp="1"/>
          </p:cNvSpPr>
          <p:nvPr>
            <p:ph type="sldNum" sz="quarter" idx="12"/>
          </p:nvPr>
        </p:nvSpPr>
        <p:spPr/>
        <p:txBody>
          <a:bodyPr/>
          <a:lstStyle/>
          <a:p>
            <a:fld id="{242246EC-C10C-4992-A07D-56A89BD372C9}" type="slidenum">
              <a:rPr lang="sv-SE" smtClean="0"/>
              <a:t>‹#›</a:t>
            </a:fld>
            <a:endParaRPr lang="sv-SE"/>
          </a:p>
        </p:txBody>
      </p:sp>
    </p:spTree>
    <p:extLst>
      <p:ext uri="{BB962C8B-B14F-4D97-AF65-F5344CB8AC3E}">
        <p14:creationId xmlns:p14="http://schemas.microsoft.com/office/powerpoint/2010/main" val="2718686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3"/>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a:spcBef>
                <a:spcPts val="1000"/>
              </a:spcBef>
              <a:spcAft>
                <a:spcPts val="0"/>
              </a:spcAft>
              <a:buSzPts val="2800"/>
              <a:buChar char="•"/>
              <a:defRPr/>
            </a:lvl1pPr>
            <a:lvl2pPr marL="914400" lvl="1" indent="-381000">
              <a:spcBef>
                <a:spcPts val="500"/>
              </a:spcBef>
              <a:spcAft>
                <a:spcPts val="0"/>
              </a:spcAft>
              <a:buSzPts val="2400"/>
              <a:buChar char="•"/>
              <a:defRPr/>
            </a:lvl2pPr>
            <a:lvl3pPr marL="1371600" lvl="2" indent="-355600">
              <a:spcBef>
                <a:spcPts val="500"/>
              </a:spcBef>
              <a:spcAft>
                <a:spcPts val="0"/>
              </a:spcAft>
              <a:buSzPts val="2000"/>
              <a:buChar char="•"/>
              <a:defRPr/>
            </a:lvl3pPr>
            <a:lvl4pPr marL="1828800" lvl="3" indent="-342900">
              <a:spcBef>
                <a:spcPts val="500"/>
              </a:spcBef>
              <a:spcAft>
                <a:spcPts val="0"/>
              </a:spcAft>
              <a:buSzPts val="1800"/>
              <a:buChar char="•"/>
              <a:defRPr/>
            </a:lvl4pPr>
            <a:lvl5pPr marL="2286000" lvl="4" indent="-342900">
              <a:spcBef>
                <a:spcPts val="500"/>
              </a:spcBef>
              <a:spcAft>
                <a:spcPts val="0"/>
              </a:spcAft>
              <a:buSzPts val="1800"/>
              <a:buChar char="•"/>
              <a:defRPr/>
            </a:lvl5pPr>
            <a:lvl6pPr marL="2743200" lvl="5" indent="-342900">
              <a:spcBef>
                <a:spcPts val="500"/>
              </a:spcBef>
              <a:spcAft>
                <a:spcPts val="0"/>
              </a:spcAft>
              <a:buSzPts val="1800"/>
              <a:buChar char="•"/>
              <a:defRPr/>
            </a:lvl6pPr>
            <a:lvl7pPr marL="3200400" lvl="6" indent="-342900">
              <a:spcBef>
                <a:spcPts val="500"/>
              </a:spcBef>
              <a:spcAft>
                <a:spcPts val="0"/>
              </a:spcAft>
              <a:buSzPts val="1800"/>
              <a:buChar char="•"/>
              <a:defRPr/>
            </a:lvl7pPr>
            <a:lvl8pPr marL="3657600" lvl="7" indent="-342900">
              <a:spcBef>
                <a:spcPts val="500"/>
              </a:spcBef>
              <a:spcAft>
                <a:spcPts val="0"/>
              </a:spcAft>
              <a:buSzPts val="1800"/>
              <a:buChar char="•"/>
              <a:defRPr/>
            </a:lvl8pPr>
            <a:lvl9pPr marL="4114800" lvl="8" indent="-342900">
              <a:spcBef>
                <a:spcPts val="500"/>
              </a:spcBef>
              <a:spcAft>
                <a:spcPts val="0"/>
              </a:spcAft>
              <a:buSzPts val="1800"/>
              <a:buChar char="•"/>
              <a:defRPr/>
            </a:lvl9pPr>
          </a:lstStyle>
          <a:p>
            <a:endParaRPr/>
          </a:p>
        </p:txBody>
      </p:sp>
      <p:sp>
        <p:nvSpPr>
          <p:cNvPr id="83" name="Google Shape;83;p13"/>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SE"/>
              <a:t>‹#›</a:t>
            </a:fld>
            <a:endParaRPr/>
          </a:p>
        </p:txBody>
      </p:sp>
    </p:spTree>
    <p:extLst>
      <p:ext uri="{BB962C8B-B14F-4D97-AF65-F5344CB8AC3E}">
        <p14:creationId xmlns:p14="http://schemas.microsoft.com/office/powerpoint/2010/main" val="2723421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5A92F07-506F-1A90-7CFC-7A9BED02D7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B63CA3B-CC4C-94B4-8903-27A7F03308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E105EDB-B361-07AA-DC77-3380B95585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9FDA41-CBDA-444E-88EE-9DB0522533F7}" type="datetimeFigureOut">
              <a:rPr lang="sv-SE" smtClean="0"/>
              <a:t>2025-04-10</a:t>
            </a:fld>
            <a:endParaRPr lang="sv-SE"/>
          </a:p>
        </p:txBody>
      </p:sp>
      <p:sp>
        <p:nvSpPr>
          <p:cNvPr id="5" name="Platshållare för sidfot 4">
            <a:extLst>
              <a:ext uri="{FF2B5EF4-FFF2-40B4-BE49-F238E27FC236}">
                <a16:creationId xmlns:a16="http://schemas.microsoft.com/office/drawing/2014/main" id="{D487D39C-D5C0-A89F-75AD-1BF528255E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38B3EF0-C155-C17F-5B9D-8FB1888616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246EC-C10C-4992-A07D-56A89BD372C9}" type="slidenum">
              <a:rPr lang="sv-SE" smtClean="0"/>
              <a:t>‹#›</a:t>
            </a:fld>
            <a:endParaRPr lang="sv-SE"/>
          </a:p>
        </p:txBody>
      </p:sp>
      <p:sp>
        <p:nvSpPr>
          <p:cNvPr id="8" name="textruta 7">
            <a:extLst>
              <a:ext uri="{FF2B5EF4-FFF2-40B4-BE49-F238E27FC236}">
                <a16:creationId xmlns:a16="http://schemas.microsoft.com/office/drawing/2014/main" id="{32DDA2A9-5C66-25E6-26EB-9E37FCC733BD}"/>
              </a:ext>
            </a:extLst>
          </p:cNvPr>
          <p:cNvSpPr txBox="1"/>
          <p:nvPr userDrawn="1">
            <p:extLst>
              <p:ext uri="{1162E1C5-73C7-4A58-AE30-91384D911F3F}">
                <p184:classification xmlns:p184="http://schemas.microsoft.com/office/powerpoint/2018/4/main" val="ftr"/>
              </p:ext>
            </p:extLst>
          </p:nvPr>
        </p:nvSpPr>
        <p:spPr>
          <a:xfrm>
            <a:off x="5484813" y="6705600"/>
            <a:ext cx="1250950" cy="152400"/>
          </a:xfrm>
          <a:prstGeom prst="rect">
            <a:avLst/>
          </a:prstGeom>
        </p:spPr>
        <p:txBody>
          <a:bodyPr horzOverflow="overflow" lIns="0" tIns="0" rIns="0" bIns="0">
            <a:spAutoFit/>
          </a:bodyPr>
          <a:lstStyle/>
          <a:p>
            <a:pPr algn="l"/>
            <a:r>
              <a:rPr lang="sv-SE" sz="1000">
                <a:solidFill>
                  <a:srgbClr val="000000"/>
                </a:solidFill>
                <a:latin typeface="Calibri" panose="020F0502020204030204" pitchFamily="34" charset="0"/>
                <a:cs typeface="Calibri" panose="020F0502020204030204" pitchFamily="34" charset="0"/>
              </a:rPr>
              <a:t>General - No protection</a:t>
            </a:r>
          </a:p>
        </p:txBody>
      </p:sp>
    </p:spTree>
    <p:extLst>
      <p:ext uri="{BB962C8B-B14F-4D97-AF65-F5344CB8AC3E}">
        <p14:creationId xmlns:p14="http://schemas.microsoft.com/office/powerpoint/2010/main" val="2682171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google.com/url?sa=t&amp;source=web&amp;rct=j&amp;opi=89978449&amp;url=https://www.svenskfotboll.se/49862f/globalassets/distrikt/skane/dokument/fogis/forening/forstagangsregistrera-spelare-15-ar-forening.pdf&amp;ved=2ahUKEwje0uGwubKMAxW9QVUIHfEHEEQQFnoECCgQAQ&amp;usg=AOvVaw2yFlOQmzPWgZpT2KrcJ4Rg" TargetMode="External"/><Relationship Id="rId3" Type="http://schemas.openxmlformats.org/officeDocument/2006/relationships/image" Target="../media/image10.png"/><Relationship Id="rId7" Type="http://schemas.openxmlformats.org/officeDocument/2006/relationships/hyperlink" Target="https://fogis.svenskfotboll.se/fogisforeningklient/login/login.asp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fogis.svenskfotboll.se/fogisforeningklient/login/login.aspx%E2%80%8B" TargetMode="External"/><Relationship Id="rId5" Type="http://schemas.openxmlformats.org/officeDocument/2006/relationships/hyperlink" Target="https://polisen.se/tjanster-tillstand/belastningsregistret/barn-annan-verksamhet/%20%E2%80%8B" TargetMode="External"/><Relationship Id="rId4" Type="http://schemas.openxmlformats.org/officeDocument/2006/relationships/hyperlink" Target="https://www.eik.se/start/?ID=128297"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eik.se/docs/601/13277/F%C3%B6reningsdomare%20Ersmark%20IK%202023.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svenskfotboll.se/4909f3/globalassets/distrikt/ostergotland/dokument/rif/manual-matchvardar.pptx" TargetMode="External"/><Relationship Id="rId5" Type="http://schemas.openxmlformats.org/officeDocument/2006/relationships/hyperlink" Target="https://www.eik.se/sida/?ID=187726" TargetMode="External"/><Relationship Id="rId4" Type="http://schemas.openxmlformats.org/officeDocument/2006/relationships/hyperlink" Target="https://www.eik.se/docs/601/13277/domarkvitto.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eik.se/sida/?ID=160750" TargetMode="External"/><Relationship Id="rId7" Type="http://schemas.openxmlformats.org/officeDocument/2006/relationships/hyperlink" Target="https://polisen.se/tjanster-tillstand/belastningsregistret/barn-annan-verksamhet/%20%E2%80%8B"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eik.se/start/?ID=128297" TargetMode="External"/><Relationship Id="rId5" Type="http://schemas.openxmlformats.org/officeDocument/2006/relationships/hyperlink" Target="https://team.intersport.se/ersmarks-ik" TargetMode="External"/><Relationship Id="rId4" Type="http://schemas.openxmlformats.org/officeDocument/2006/relationships/hyperlink" Target="https://www.eik.se/sida/?ID=16074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78023E-DC3A-B33D-F084-F0B881716F20}"/>
              </a:ext>
            </a:extLst>
          </p:cNvPr>
          <p:cNvPicPr>
            <a:picLocks noChangeAspect="1"/>
          </p:cNvPicPr>
          <p:nvPr/>
        </p:nvPicPr>
        <p:blipFill>
          <a:blip r:embed="rId2"/>
          <a:srcRect r="1" b="10812"/>
          <a:stretch/>
        </p:blipFill>
        <p:spPr>
          <a:xfrm>
            <a:off x="2963135" y="1492898"/>
            <a:ext cx="8771665" cy="4948307"/>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21" name="Rectangle 20">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9414" y="-733991"/>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6567EA8-C72D-4B9B-D23F-6B2E9F9C9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6" y="0"/>
            <a:ext cx="2843402"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8704" y="21736"/>
            <a:ext cx="3152862" cy="6858008"/>
          </a:xfrm>
          <a:prstGeom prst="rect">
            <a:avLst/>
          </a:prstGeom>
          <a:gradFill flip="none" rotWithShape="1">
            <a:gsLst>
              <a:gs pos="5000">
                <a:schemeClr val="accent5">
                  <a:alpha val="48000"/>
                </a:schemeClr>
              </a:gs>
              <a:gs pos="42000">
                <a:schemeClr val="accent5">
                  <a:alpha val="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7" y="5288433"/>
            <a:ext cx="12199706" cy="1591311"/>
          </a:xfrm>
          <a:prstGeom prst="rect">
            <a:avLst/>
          </a:prstGeom>
          <a:gradFill flip="none" rotWithShape="1">
            <a:gsLst>
              <a:gs pos="0">
                <a:schemeClr val="accent2"/>
              </a:gs>
              <a:gs pos="49000">
                <a:schemeClr val="accent2">
                  <a:alpha val="0"/>
                </a:schemeClr>
              </a:gs>
            </a:gsLst>
            <a:lin ang="58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9" name="Rectangle 28">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96" y="2224929"/>
            <a:ext cx="3866773" cy="5442859"/>
          </a:xfrm>
          <a:prstGeom prst="rect">
            <a:avLst/>
          </a:prstGeom>
          <a:gradFill flip="none" rotWithShape="1">
            <a:gsLst>
              <a:gs pos="0">
                <a:schemeClr val="accent5"/>
              </a:gs>
              <a:gs pos="54000">
                <a:schemeClr val="accent5">
                  <a:lumMod val="60000"/>
                  <a:lumOff val="4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B27B7677-B612-8796-6ABA-40E830223728}"/>
              </a:ext>
            </a:extLst>
          </p:cNvPr>
          <p:cNvSpPr>
            <a:spLocks noGrp="1"/>
          </p:cNvSpPr>
          <p:nvPr>
            <p:ph type="subTitle" idx="1"/>
          </p:nvPr>
        </p:nvSpPr>
        <p:spPr>
          <a:xfrm>
            <a:off x="85368" y="5978988"/>
            <a:ext cx="7942381" cy="618479"/>
          </a:xfrm>
        </p:spPr>
        <p:txBody>
          <a:bodyPr>
            <a:normAutofit/>
          </a:bodyPr>
          <a:lstStyle/>
          <a:p>
            <a:pPr algn="l"/>
            <a:r>
              <a:rPr lang="sv-SE" sz="2000" dirty="0">
                <a:solidFill>
                  <a:srgbClr val="FFFFFF"/>
                </a:solidFill>
              </a:rPr>
              <a:t>P-16 säsong 2025</a:t>
            </a:r>
            <a:endParaRPr lang="en-US" sz="2000" dirty="0">
              <a:solidFill>
                <a:srgbClr val="FFFFFF"/>
              </a:solidFill>
            </a:endParaRPr>
          </a:p>
        </p:txBody>
      </p:sp>
      <p:pic>
        <p:nvPicPr>
          <p:cNvPr id="8" name="Picture 7" descr="Ersmarks Idrottsklubb">
            <a:extLst>
              <a:ext uri="{FF2B5EF4-FFF2-40B4-BE49-F238E27FC236}">
                <a16:creationId xmlns:a16="http://schemas.microsoft.com/office/drawing/2014/main" id="{4D1C6811-67B4-14BA-0B73-5FBE3BD94E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134235" cy="2141855"/>
          </a:xfrm>
          <a:prstGeom prst="rect">
            <a:avLst/>
          </a:prstGeom>
          <a:noFill/>
          <a:ln>
            <a:noFill/>
          </a:ln>
        </p:spPr>
      </p:pic>
      <p:pic>
        <p:nvPicPr>
          <p:cNvPr id="9" name="Picture 8" descr="Ersmarks Idrottsklubb">
            <a:extLst>
              <a:ext uri="{FF2B5EF4-FFF2-40B4-BE49-F238E27FC236}">
                <a16:creationId xmlns:a16="http://schemas.microsoft.com/office/drawing/2014/main" id="{ECDF5AE7-E8B1-7AF9-E122-EAB5A71846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61514" y="90"/>
            <a:ext cx="2134235" cy="2141855"/>
          </a:xfrm>
          <a:prstGeom prst="rect">
            <a:avLst/>
          </a:prstGeom>
          <a:noFill/>
          <a:ln>
            <a:noFill/>
          </a:ln>
        </p:spPr>
      </p:pic>
    </p:spTree>
    <p:extLst>
      <p:ext uri="{BB962C8B-B14F-4D97-AF65-F5344CB8AC3E}">
        <p14:creationId xmlns:p14="http://schemas.microsoft.com/office/powerpoint/2010/main" val="1983721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4"/>
          <p:cNvPicPr preferRelativeResize="0"/>
          <p:nvPr/>
        </p:nvPicPr>
        <p:blipFill rotWithShape="1">
          <a:blip r:embed="rId3">
            <a:alphaModFix/>
          </a:blip>
          <a:srcRect l="7566" r="9190"/>
          <a:stretch/>
        </p:blipFill>
        <p:spPr>
          <a:xfrm>
            <a:off x="9543200" y="5314633"/>
            <a:ext cx="2276234" cy="1543367"/>
          </a:xfrm>
          <a:prstGeom prst="rect">
            <a:avLst/>
          </a:prstGeom>
          <a:noFill/>
          <a:ln>
            <a:noFill/>
          </a:ln>
        </p:spPr>
      </p:pic>
      <p:sp>
        <p:nvSpPr>
          <p:cNvPr id="89" name="Google Shape;89;p14"/>
          <p:cNvSpPr txBox="1">
            <a:spLocks noGrp="1"/>
          </p:cNvSpPr>
          <p:nvPr>
            <p:ph type="ctrTitle"/>
          </p:nvPr>
        </p:nvSpPr>
        <p:spPr>
          <a:xfrm>
            <a:off x="956133" y="529367"/>
            <a:ext cx="10985700" cy="7635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sv-SE" sz="5555">
                <a:latin typeface="Arial"/>
                <a:ea typeface="Arial"/>
                <a:cs typeface="Arial"/>
                <a:sym typeface="Arial"/>
              </a:rPr>
              <a:t>EIK utvecklingsarbete </a:t>
            </a:r>
            <a:r>
              <a:rPr lang="sv-SE">
                <a:latin typeface="Arial"/>
                <a:ea typeface="Arial"/>
                <a:cs typeface="Arial"/>
                <a:sym typeface="Arial"/>
              </a:rPr>
              <a:t> </a:t>
            </a:r>
            <a:endParaRPr/>
          </a:p>
        </p:txBody>
      </p:sp>
      <p:sp>
        <p:nvSpPr>
          <p:cNvPr id="90" name="Google Shape;90;p14"/>
          <p:cNvSpPr txBox="1">
            <a:spLocks noGrp="1"/>
          </p:cNvSpPr>
          <p:nvPr>
            <p:ph type="subTitle" idx="1"/>
          </p:nvPr>
        </p:nvSpPr>
        <p:spPr>
          <a:xfrm>
            <a:off x="956133" y="1522400"/>
            <a:ext cx="9277200" cy="5028300"/>
          </a:xfrm>
          <a:prstGeom prst="rect">
            <a:avLst/>
          </a:prstGeom>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sv-SE" sz="2400" b="0">
                <a:solidFill>
                  <a:srgbClr val="434343"/>
                </a:solidFill>
              </a:rPr>
              <a:t>Vision: </a:t>
            </a:r>
            <a:endParaRPr sz="2400" b="0">
              <a:solidFill>
                <a:srgbClr val="434343"/>
              </a:solidFill>
            </a:endParaRPr>
          </a:p>
          <a:p>
            <a:pPr marL="0" marR="0" lvl="0" indent="0" algn="l" rtl="0">
              <a:lnSpc>
                <a:spcPct val="115000"/>
              </a:lnSpc>
              <a:spcBef>
                <a:spcPts val="1600"/>
              </a:spcBef>
              <a:spcAft>
                <a:spcPts val="0"/>
              </a:spcAft>
              <a:buNone/>
            </a:pPr>
            <a:r>
              <a:rPr lang="sv-SE" sz="2400" b="0">
                <a:solidFill>
                  <a:srgbClr val="434343"/>
                </a:solidFill>
              </a:rPr>
              <a:t>Organisation som engagerar många människor, där så många som möjligt är med och påverkar och tycker till. Där Ersmarks IK är en central del av Ersmark. </a:t>
            </a:r>
            <a:br>
              <a:rPr lang="sv-SE" sz="2400" b="0">
                <a:solidFill>
                  <a:srgbClr val="434343"/>
                </a:solidFill>
              </a:rPr>
            </a:br>
            <a:r>
              <a:rPr lang="sv-SE" sz="2400" b="0">
                <a:solidFill>
                  <a:srgbClr val="434343"/>
                </a:solidFill>
              </a:rPr>
              <a:t> </a:t>
            </a:r>
            <a:br>
              <a:rPr lang="sv-SE" sz="2400" b="0">
                <a:solidFill>
                  <a:srgbClr val="434343"/>
                </a:solidFill>
              </a:rPr>
            </a:br>
            <a:r>
              <a:rPr lang="sv-SE" sz="2400" b="0">
                <a:solidFill>
                  <a:srgbClr val="434343"/>
                </a:solidFill>
              </a:rPr>
              <a:t>Målsättning: </a:t>
            </a:r>
            <a:endParaRPr sz="2400" b="0">
              <a:solidFill>
                <a:srgbClr val="434343"/>
              </a:solidFill>
            </a:endParaRPr>
          </a:p>
          <a:p>
            <a:pPr marL="0" marR="0" lvl="0" indent="0" algn="l" rtl="0">
              <a:lnSpc>
                <a:spcPct val="115000"/>
              </a:lnSpc>
              <a:spcBef>
                <a:spcPts val="1600"/>
              </a:spcBef>
              <a:spcAft>
                <a:spcPts val="0"/>
              </a:spcAft>
              <a:buNone/>
            </a:pPr>
            <a:r>
              <a:rPr lang="sv-SE" sz="2400" b="0">
                <a:solidFill>
                  <a:srgbClr val="434343"/>
                </a:solidFill>
              </a:rPr>
              <a:t>Arbetsgrupperna ska vara självgående om 2 år, september 2025. </a:t>
            </a:r>
            <a:br>
              <a:rPr lang="sv-SE" sz="2400" b="0">
                <a:solidFill>
                  <a:srgbClr val="434343"/>
                </a:solidFill>
              </a:rPr>
            </a:br>
            <a:r>
              <a:rPr lang="sv-SE" sz="2400" b="0">
                <a:solidFill>
                  <a:srgbClr val="434343"/>
                </a:solidFill>
              </a:rPr>
              <a:t>Det ska finnas en tydlig rollfördelning med arbetsbeskrivningar som gör att tröskeln är låg för att engagera sig i Ersmarks IK.  </a:t>
            </a:r>
            <a:endParaRPr sz="1500" b="0">
              <a:solidFill>
                <a:srgbClr val="434343"/>
              </a:solidFill>
              <a:highlight>
                <a:srgbClr val="FFFFFF"/>
              </a:highlight>
              <a:latin typeface="Calibri"/>
              <a:ea typeface="Calibri"/>
              <a:cs typeface="Calibri"/>
              <a:sym typeface="Calibri"/>
            </a:endParaRPr>
          </a:p>
          <a:p>
            <a:pPr marL="0" lvl="0" indent="0" algn="ctr" rtl="0">
              <a:lnSpc>
                <a:spcPct val="115000"/>
              </a:lnSpc>
              <a:spcBef>
                <a:spcPts val="1600"/>
              </a:spcBef>
              <a:spcAft>
                <a:spcPts val="0"/>
              </a:spcAft>
              <a:buNone/>
            </a:pPr>
            <a:endParaRPr sz="2400" b="0">
              <a:solidFill>
                <a:srgbClr val="595959"/>
              </a:solidFill>
            </a:endParaRPr>
          </a:p>
          <a:p>
            <a:pPr marL="0" lvl="0" indent="0" algn="ctr" rtl="0">
              <a:spcBef>
                <a:spcPts val="1600"/>
              </a:spcBef>
              <a:spcAft>
                <a:spcPts val="0"/>
              </a:spcAft>
              <a:buNone/>
            </a:pPr>
            <a:endParaRPr>
              <a:solidFill>
                <a:schemeClr val="dk1"/>
              </a:solidFill>
            </a:endParaRPr>
          </a:p>
          <a:p>
            <a:pPr marL="0" lvl="0" indent="0" algn="ctr" rtl="0">
              <a:spcBef>
                <a:spcPts val="1000"/>
              </a:spcBef>
              <a:spcAft>
                <a:spcPts val="0"/>
              </a:spcAft>
              <a:buNone/>
            </a:pPr>
            <a:endParaRPr>
              <a:solidFill>
                <a:schemeClr val="dk1"/>
              </a:solidFill>
            </a:endParaRPr>
          </a:p>
          <a:p>
            <a:pPr marL="0" lvl="0" indent="0" algn="ctr" rtl="0">
              <a:spcBef>
                <a:spcPts val="1000"/>
              </a:spcBef>
              <a:spcAft>
                <a:spcPts val="0"/>
              </a:spcAft>
              <a:buNone/>
            </a:pPr>
            <a:endParaRPr>
              <a:solidFill>
                <a:schemeClr val="dk1"/>
              </a:solidFill>
            </a:endParaRPr>
          </a:p>
          <a:p>
            <a:pPr marL="0" lvl="0" indent="0" algn="ctr" rtl="0">
              <a:spcBef>
                <a:spcPts val="1000"/>
              </a:spcBef>
              <a:spcAft>
                <a:spcPts val="0"/>
              </a:spcAft>
              <a:buNone/>
            </a:pPr>
            <a:endParaRPr>
              <a:solidFill>
                <a:schemeClr val="dk1"/>
              </a:solidFill>
            </a:endParaRPr>
          </a:p>
          <a:p>
            <a:pPr marL="0" lvl="0" indent="0" algn="ctr" rtl="0">
              <a:spcBef>
                <a:spcPts val="1000"/>
              </a:spcBef>
              <a:spcAft>
                <a:spcPts val="0"/>
              </a:spcAft>
              <a:buNone/>
            </a:pPr>
            <a:endParaRPr b="1">
              <a:solidFill>
                <a:schemeClr val="dk1"/>
              </a:solidFill>
            </a:endParaRPr>
          </a:p>
          <a:p>
            <a:pPr marL="0" lvl="0" indent="0" algn="ctr" rtl="0">
              <a:spcBef>
                <a:spcPts val="1000"/>
              </a:spcBef>
              <a:spcAft>
                <a:spcPts val="0"/>
              </a:spcAft>
              <a:buNone/>
            </a:pPr>
            <a:endParaRPr>
              <a:solidFill>
                <a:srgbClr val="A72A1E"/>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5"/>
          <p:cNvPicPr preferRelativeResize="0"/>
          <p:nvPr/>
        </p:nvPicPr>
        <p:blipFill>
          <a:blip r:embed="rId3">
            <a:alphaModFix/>
          </a:blip>
          <a:stretch>
            <a:fillRect/>
          </a:stretch>
        </p:blipFill>
        <p:spPr>
          <a:xfrm rot="-3828583">
            <a:off x="4188033" y="1758100"/>
            <a:ext cx="1210266" cy="1838523"/>
          </a:xfrm>
          <a:prstGeom prst="rect">
            <a:avLst/>
          </a:prstGeom>
          <a:noFill/>
          <a:ln>
            <a:noFill/>
          </a:ln>
        </p:spPr>
      </p:pic>
      <p:pic>
        <p:nvPicPr>
          <p:cNvPr id="96" name="Google Shape;96;p15"/>
          <p:cNvPicPr preferRelativeResize="0"/>
          <p:nvPr/>
        </p:nvPicPr>
        <p:blipFill>
          <a:blip r:embed="rId3">
            <a:alphaModFix/>
          </a:blip>
          <a:stretch>
            <a:fillRect/>
          </a:stretch>
        </p:blipFill>
        <p:spPr>
          <a:xfrm rot="4763742">
            <a:off x="8189308" y="3583367"/>
            <a:ext cx="1210258" cy="1838500"/>
          </a:xfrm>
          <a:prstGeom prst="rect">
            <a:avLst/>
          </a:prstGeom>
          <a:noFill/>
          <a:ln>
            <a:noFill/>
          </a:ln>
        </p:spPr>
      </p:pic>
      <p:pic>
        <p:nvPicPr>
          <p:cNvPr id="97" name="Google Shape;97;p15"/>
          <p:cNvPicPr preferRelativeResize="0"/>
          <p:nvPr/>
        </p:nvPicPr>
        <p:blipFill>
          <a:blip r:embed="rId3">
            <a:alphaModFix/>
          </a:blip>
          <a:stretch>
            <a:fillRect/>
          </a:stretch>
        </p:blipFill>
        <p:spPr>
          <a:xfrm rot="3586895">
            <a:off x="8077741" y="2921066"/>
            <a:ext cx="1210257" cy="1838501"/>
          </a:xfrm>
          <a:prstGeom prst="rect">
            <a:avLst/>
          </a:prstGeom>
          <a:noFill/>
          <a:ln>
            <a:noFill/>
          </a:ln>
        </p:spPr>
      </p:pic>
      <p:pic>
        <p:nvPicPr>
          <p:cNvPr id="98" name="Google Shape;98;p15"/>
          <p:cNvPicPr preferRelativeResize="0"/>
          <p:nvPr/>
        </p:nvPicPr>
        <p:blipFill>
          <a:blip r:embed="rId3">
            <a:alphaModFix/>
          </a:blip>
          <a:stretch>
            <a:fillRect/>
          </a:stretch>
        </p:blipFill>
        <p:spPr>
          <a:xfrm rot="-4186362">
            <a:off x="7363808" y="4249349"/>
            <a:ext cx="1210258" cy="1838501"/>
          </a:xfrm>
          <a:prstGeom prst="rect">
            <a:avLst/>
          </a:prstGeom>
          <a:noFill/>
          <a:ln>
            <a:noFill/>
          </a:ln>
        </p:spPr>
      </p:pic>
      <p:pic>
        <p:nvPicPr>
          <p:cNvPr id="99" name="Google Shape;99;p15"/>
          <p:cNvPicPr preferRelativeResize="0"/>
          <p:nvPr/>
        </p:nvPicPr>
        <p:blipFill>
          <a:blip r:embed="rId3">
            <a:alphaModFix/>
          </a:blip>
          <a:stretch>
            <a:fillRect/>
          </a:stretch>
        </p:blipFill>
        <p:spPr>
          <a:xfrm rot="-1979984">
            <a:off x="5429658" y="4464233"/>
            <a:ext cx="1210258" cy="1838500"/>
          </a:xfrm>
          <a:prstGeom prst="rect">
            <a:avLst/>
          </a:prstGeom>
          <a:noFill/>
          <a:ln>
            <a:noFill/>
          </a:ln>
        </p:spPr>
      </p:pic>
      <p:pic>
        <p:nvPicPr>
          <p:cNvPr id="100" name="Google Shape;100;p15"/>
          <p:cNvPicPr preferRelativeResize="0"/>
          <p:nvPr/>
        </p:nvPicPr>
        <p:blipFill>
          <a:blip r:embed="rId3">
            <a:alphaModFix/>
          </a:blip>
          <a:stretch>
            <a:fillRect/>
          </a:stretch>
        </p:blipFill>
        <p:spPr>
          <a:xfrm rot="986090">
            <a:off x="3695741" y="4249350"/>
            <a:ext cx="1210258" cy="1838500"/>
          </a:xfrm>
          <a:prstGeom prst="rect">
            <a:avLst/>
          </a:prstGeom>
          <a:noFill/>
          <a:ln>
            <a:noFill/>
          </a:ln>
        </p:spPr>
      </p:pic>
      <p:pic>
        <p:nvPicPr>
          <p:cNvPr id="101" name="Google Shape;101;p15"/>
          <p:cNvPicPr preferRelativeResize="0"/>
          <p:nvPr/>
        </p:nvPicPr>
        <p:blipFill>
          <a:blip r:embed="rId3">
            <a:alphaModFix/>
          </a:blip>
          <a:stretch>
            <a:fillRect/>
          </a:stretch>
        </p:blipFill>
        <p:spPr>
          <a:xfrm rot="3078801">
            <a:off x="2794488" y="3202091"/>
            <a:ext cx="1210257" cy="2447984"/>
          </a:xfrm>
          <a:prstGeom prst="rect">
            <a:avLst/>
          </a:prstGeom>
          <a:noFill/>
          <a:ln>
            <a:noFill/>
          </a:ln>
        </p:spPr>
      </p:pic>
      <p:pic>
        <p:nvPicPr>
          <p:cNvPr id="102" name="Google Shape;102;p15"/>
          <p:cNvPicPr preferRelativeResize="0"/>
          <p:nvPr/>
        </p:nvPicPr>
        <p:blipFill>
          <a:blip r:embed="rId3">
            <a:alphaModFix/>
          </a:blip>
          <a:stretch>
            <a:fillRect/>
          </a:stretch>
        </p:blipFill>
        <p:spPr>
          <a:xfrm rot="-5752177">
            <a:off x="3043541" y="1903833"/>
            <a:ext cx="1210258" cy="1838501"/>
          </a:xfrm>
          <a:prstGeom prst="rect">
            <a:avLst/>
          </a:prstGeom>
          <a:noFill/>
          <a:ln>
            <a:noFill/>
          </a:ln>
        </p:spPr>
      </p:pic>
      <p:pic>
        <p:nvPicPr>
          <p:cNvPr id="103" name="Google Shape;103;p15"/>
          <p:cNvPicPr preferRelativeResize="0"/>
          <p:nvPr/>
        </p:nvPicPr>
        <p:blipFill>
          <a:blip r:embed="rId3">
            <a:alphaModFix/>
          </a:blip>
          <a:stretch>
            <a:fillRect/>
          </a:stretch>
        </p:blipFill>
        <p:spPr>
          <a:xfrm rot="-6736500">
            <a:off x="3088695" y="2479484"/>
            <a:ext cx="1210248" cy="2379099"/>
          </a:xfrm>
          <a:prstGeom prst="rect">
            <a:avLst/>
          </a:prstGeom>
          <a:noFill/>
          <a:ln>
            <a:noFill/>
          </a:ln>
        </p:spPr>
      </p:pic>
      <p:pic>
        <p:nvPicPr>
          <p:cNvPr id="104" name="Google Shape;104;p15"/>
          <p:cNvPicPr preferRelativeResize="0"/>
          <p:nvPr/>
        </p:nvPicPr>
        <p:blipFill>
          <a:blip r:embed="rId3">
            <a:alphaModFix/>
          </a:blip>
          <a:stretch>
            <a:fillRect/>
          </a:stretch>
        </p:blipFill>
        <p:spPr>
          <a:xfrm rot="467934">
            <a:off x="7154975" y="1963817"/>
            <a:ext cx="1210258" cy="1838500"/>
          </a:xfrm>
          <a:prstGeom prst="rect">
            <a:avLst/>
          </a:prstGeom>
          <a:noFill/>
          <a:ln>
            <a:noFill/>
          </a:ln>
        </p:spPr>
      </p:pic>
      <p:pic>
        <p:nvPicPr>
          <p:cNvPr id="105" name="Google Shape;105;p15"/>
          <p:cNvPicPr preferRelativeResize="0"/>
          <p:nvPr/>
        </p:nvPicPr>
        <p:blipFill>
          <a:blip r:embed="rId3">
            <a:alphaModFix/>
          </a:blip>
          <a:stretch>
            <a:fillRect/>
          </a:stretch>
        </p:blipFill>
        <p:spPr>
          <a:xfrm rot="2371265">
            <a:off x="7782941" y="2424250"/>
            <a:ext cx="1210258" cy="1838499"/>
          </a:xfrm>
          <a:prstGeom prst="rect">
            <a:avLst/>
          </a:prstGeom>
          <a:noFill/>
          <a:ln>
            <a:noFill/>
          </a:ln>
        </p:spPr>
      </p:pic>
      <p:pic>
        <p:nvPicPr>
          <p:cNvPr id="106" name="Google Shape;106;p15"/>
          <p:cNvPicPr preferRelativeResize="0"/>
          <p:nvPr/>
        </p:nvPicPr>
        <p:blipFill>
          <a:blip r:embed="rId3">
            <a:alphaModFix/>
          </a:blip>
          <a:stretch>
            <a:fillRect/>
          </a:stretch>
        </p:blipFill>
        <p:spPr>
          <a:xfrm rot="-1467012">
            <a:off x="5499366" y="1963800"/>
            <a:ext cx="1210266" cy="1838523"/>
          </a:xfrm>
          <a:prstGeom prst="rect">
            <a:avLst/>
          </a:prstGeom>
          <a:noFill/>
          <a:ln>
            <a:noFill/>
          </a:ln>
        </p:spPr>
      </p:pic>
      <p:pic>
        <p:nvPicPr>
          <p:cNvPr id="107" name="Google Shape;107;p15" descr="En bild som visar logotyp&#10;&#10;Automatiskt genererad beskrivning"/>
          <p:cNvPicPr preferRelativeResize="0"/>
          <p:nvPr/>
        </p:nvPicPr>
        <p:blipFill>
          <a:blip r:embed="rId4">
            <a:alphaModFix/>
          </a:blip>
          <a:stretch>
            <a:fillRect/>
          </a:stretch>
        </p:blipFill>
        <p:spPr>
          <a:xfrm>
            <a:off x="10404800" y="164367"/>
            <a:ext cx="1371600" cy="1270000"/>
          </a:xfrm>
          <a:prstGeom prst="rect">
            <a:avLst/>
          </a:prstGeom>
          <a:noFill/>
          <a:ln>
            <a:noFill/>
          </a:ln>
        </p:spPr>
      </p:pic>
      <p:sp>
        <p:nvSpPr>
          <p:cNvPr id="108" name="Google Shape;108;p15"/>
          <p:cNvSpPr/>
          <p:nvPr/>
        </p:nvSpPr>
        <p:spPr>
          <a:xfrm>
            <a:off x="355134" y="1768767"/>
            <a:ext cx="2620800" cy="10860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Administration</a:t>
            </a:r>
            <a:endParaRPr sz="17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P12 </a:t>
            </a:r>
            <a:r>
              <a:rPr lang="sv-SE" sz="900" b="1">
                <a:solidFill>
                  <a:schemeClr val="dk1"/>
                </a:solidFill>
              </a:rPr>
              <a:t>Anna Burström</a:t>
            </a:r>
            <a:endParaRPr sz="900" b="1">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F12 Camilla Boström</a:t>
            </a:r>
            <a:endParaRPr sz="900">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F11 Malin Åström</a:t>
            </a:r>
            <a:endParaRPr sz="900">
              <a:solidFill>
                <a:schemeClr val="dk1"/>
              </a:solidFill>
            </a:endParaRPr>
          </a:p>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p:txBody>
      </p:sp>
      <p:sp>
        <p:nvSpPr>
          <p:cNvPr id="109" name="Google Shape;109;p15"/>
          <p:cNvSpPr/>
          <p:nvPr/>
        </p:nvSpPr>
        <p:spPr>
          <a:xfrm>
            <a:off x="7779533" y="1216567"/>
            <a:ext cx="2484300" cy="12105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Anläggning</a:t>
            </a:r>
            <a:endParaRPr sz="900">
              <a:solidFill>
                <a:schemeClr val="dk1"/>
              </a:solidFill>
              <a:highlight>
                <a:schemeClr val="accent6"/>
              </a:highlight>
            </a:endParaRPr>
          </a:p>
          <a:p>
            <a:pPr marL="0" lvl="0" indent="0" algn="ctr" rtl="0">
              <a:spcBef>
                <a:spcPts val="0"/>
              </a:spcBef>
              <a:spcAft>
                <a:spcPts val="0"/>
              </a:spcAft>
              <a:buClr>
                <a:schemeClr val="dk1"/>
              </a:buClr>
              <a:buSzPts val="1500"/>
              <a:buFont typeface="Arial"/>
              <a:buNone/>
            </a:pPr>
            <a:r>
              <a:rPr lang="sv-SE" sz="900">
                <a:solidFill>
                  <a:schemeClr val="dk1"/>
                </a:solidFill>
              </a:rPr>
              <a:t>PF 17 </a:t>
            </a:r>
            <a:r>
              <a:rPr lang="sv-SE" sz="900" b="1">
                <a:solidFill>
                  <a:schemeClr val="dk1"/>
                </a:solidFill>
              </a:rPr>
              <a:t>Robin Israelsson</a:t>
            </a:r>
            <a:endParaRPr sz="900" b="1">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F14/15 Tobias Lilja</a:t>
            </a:r>
            <a:endParaRPr sz="900">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F12 Jakob Bergner</a:t>
            </a:r>
            <a:endParaRPr sz="900">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PF 17 David Burström </a:t>
            </a:r>
            <a:br>
              <a:rPr lang="sv-SE" sz="900">
                <a:solidFill>
                  <a:schemeClr val="dk1"/>
                </a:solidFill>
              </a:rPr>
            </a:br>
            <a:r>
              <a:rPr lang="sv-SE" sz="900">
                <a:solidFill>
                  <a:schemeClr val="dk1"/>
                </a:solidFill>
              </a:rPr>
              <a:t>P15 Patrik Norberg</a:t>
            </a:r>
            <a:endParaRPr sz="900">
              <a:solidFill>
                <a:schemeClr val="dk1"/>
              </a:solidFill>
            </a:endParaRPr>
          </a:p>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p:txBody>
      </p:sp>
      <p:sp>
        <p:nvSpPr>
          <p:cNvPr id="110" name="Google Shape;110;p15"/>
          <p:cNvSpPr/>
          <p:nvPr/>
        </p:nvSpPr>
        <p:spPr>
          <a:xfrm>
            <a:off x="4260895" y="2942468"/>
            <a:ext cx="4023900" cy="2133900"/>
          </a:xfrm>
          <a:prstGeom prst="ellipse">
            <a:avLst/>
          </a:prstGeom>
          <a:solidFill>
            <a:srgbClr val="A72A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sv-SE" sz="2900" b="1" i="0" u="none" strike="noStrike" cap="none">
                <a:solidFill>
                  <a:schemeClr val="lt1"/>
                </a:solidFill>
                <a:latin typeface="Arial"/>
                <a:ea typeface="Arial"/>
                <a:cs typeface="Arial"/>
                <a:sym typeface="Arial"/>
              </a:rPr>
              <a:t>Förenings-</a:t>
            </a:r>
            <a:endParaRPr sz="29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900"/>
              <a:buFont typeface="Arial"/>
              <a:buNone/>
            </a:pPr>
            <a:r>
              <a:rPr lang="sv-SE" sz="2900" b="1" i="0" u="none" strike="noStrike" cap="none">
                <a:solidFill>
                  <a:schemeClr val="lt1"/>
                </a:solidFill>
                <a:latin typeface="Arial"/>
                <a:ea typeface="Arial"/>
                <a:cs typeface="Arial"/>
                <a:sym typeface="Arial"/>
              </a:rPr>
              <a:t>styrelse</a:t>
            </a:r>
            <a:endParaRPr sz="2500" b="0" i="0" u="none" strike="noStrike" cap="none">
              <a:solidFill>
                <a:srgbClr val="000000"/>
              </a:solidFill>
              <a:latin typeface="Arial"/>
              <a:ea typeface="Arial"/>
              <a:cs typeface="Arial"/>
              <a:sym typeface="Arial"/>
            </a:endParaRPr>
          </a:p>
        </p:txBody>
      </p:sp>
      <p:sp>
        <p:nvSpPr>
          <p:cNvPr id="111" name="Google Shape;111;p15"/>
          <p:cNvSpPr/>
          <p:nvPr/>
        </p:nvSpPr>
        <p:spPr>
          <a:xfrm>
            <a:off x="2740300" y="1271283"/>
            <a:ext cx="2284800" cy="9144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Material</a:t>
            </a:r>
            <a:endParaRPr sz="1700" b="1" i="0" u="none" strike="noStrike" cap="none">
              <a:solidFill>
                <a:schemeClr val="dk1"/>
              </a:solidFill>
              <a:latin typeface="Arial"/>
              <a:ea typeface="Arial"/>
              <a:cs typeface="Arial"/>
              <a:sym typeface="Arial"/>
            </a:endParaRPr>
          </a:p>
          <a:p>
            <a:pPr marL="0" lvl="0" indent="0" algn="ctr" rtl="0">
              <a:spcBef>
                <a:spcPts val="0"/>
              </a:spcBef>
              <a:spcAft>
                <a:spcPts val="0"/>
              </a:spcAft>
              <a:buClr>
                <a:schemeClr val="dk1"/>
              </a:buClr>
              <a:buSzPts val="1700"/>
              <a:buFont typeface="Arial"/>
              <a:buNone/>
            </a:pPr>
            <a:r>
              <a:rPr lang="sv-SE" sz="900">
                <a:solidFill>
                  <a:schemeClr val="dk1"/>
                </a:solidFill>
              </a:rPr>
              <a:t>P15</a:t>
            </a:r>
            <a:r>
              <a:rPr lang="sv-SE" sz="900" b="1">
                <a:solidFill>
                  <a:schemeClr val="dk1"/>
                </a:solidFill>
              </a:rPr>
              <a:t> Björn Brännström</a:t>
            </a:r>
            <a:endParaRPr sz="9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r>
              <a:rPr lang="sv-SE" sz="900">
                <a:solidFill>
                  <a:schemeClr val="dk1"/>
                </a:solidFill>
              </a:rPr>
              <a:t>P12 Amanda Brännström</a:t>
            </a:r>
            <a:endParaRPr sz="900">
              <a:solidFill>
                <a:schemeClr val="dk1"/>
              </a:solidFill>
            </a:endParaRPr>
          </a:p>
          <a:p>
            <a:pPr marL="0" marR="0" lvl="0" indent="0" algn="ctr" rtl="0">
              <a:lnSpc>
                <a:spcPct val="100000"/>
              </a:lnSpc>
              <a:spcBef>
                <a:spcPts val="0"/>
              </a:spcBef>
              <a:spcAft>
                <a:spcPts val="0"/>
              </a:spcAft>
              <a:buClr>
                <a:srgbClr val="000000"/>
              </a:buClr>
              <a:buSzPts val="1700"/>
              <a:buFont typeface="Arial"/>
              <a:buNone/>
            </a:pPr>
            <a:endParaRPr sz="900">
              <a:solidFill>
                <a:schemeClr val="dk1"/>
              </a:solidFill>
            </a:endParaRPr>
          </a:p>
        </p:txBody>
      </p:sp>
      <p:sp>
        <p:nvSpPr>
          <p:cNvPr id="112" name="Google Shape;112;p15"/>
          <p:cNvSpPr/>
          <p:nvPr/>
        </p:nvSpPr>
        <p:spPr>
          <a:xfrm>
            <a:off x="7315033" y="5623767"/>
            <a:ext cx="3086700" cy="10860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sv-SE" sz="1700" b="1">
                <a:solidFill>
                  <a:schemeClr val="dk1"/>
                </a:solidFill>
                <a:highlight>
                  <a:schemeClr val="lt1"/>
                </a:highlight>
              </a:rPr>
              <a:t>Fotbollsu</a:t>
            </a:r>
            <a:r>
              <a:rPr lang="sv-SE" sz="1700" b="1" i="0" u="none" strike="noStrike" cap="none">
                <a:solidFill>
                  <a:schemeClr val="dk1"/>
                </a:solidFill>
                <a:highlight>
                  <a:schemeClr val="lt1"/>
                </a:highlight>
                <a:latin typeface="Arial"/>
                <a:ea typeface="Arial"/>
                <a:cs typeface="Arial"/>
                <a:sym typeface="Arial"/>
              </a:rPr>
              <a:t>t</a:t>
            </a:r>
            <a:r>
              <a:rPr lang="sv-SE" sz="1700" b="1">
                <a:solidFill>
                  <a:schemeClr val="dk1"/>
                </a:solidFill>
                <a:highlight>
                  <a:schemeClr val="lt1"/>
                </a:highlight>
              </a:rPr>
              <a:t>vecklare</a:t>
            </a:r>
            <a:endParaRPr sz="1700" b="1">
              <a:solidFill>
                <a:schemeClr val="dk1"/>
              </a:solidFill>
              <a:highlight>
                <a:schemeClr val="lt1"/>
              </a:highlight>
            </a:endParaRPr>
          </a:p>
          <a:p>
            <a:pPr marL="0" lvl="0" indent="0" algn="ctr" rtl="0">
              <a:spcBef>
                <a:spcPts val="0"/>
              </a:spcBef>
              <a:spcAft>
                <a:spcPts val="0"/>
              </a:spcAft>
              <a:buClr>
                <a:schemeClr val="dk1"/>
              </a:buClr>
              <a:buSzPts val="1500"/>
              <a:buFont typeface="Arial"/>
              <a:buNone/>
            </a:pPr>
            <a:r>
              <a:rPr lang="sv-SE" sz="900" b="1">
                <a:solidFill>
                  <a:schemeClr val="dk1"/>
                </a:solidFill>
              </a:rPr>
              <a:t>Damjun Stefan Söderberg</a:t>
            </a:r>
            <a:endParaRPr sz="900" b="1">
              <a:solidFill>
                <a:schemeClr val="dk1"/>
              </a:solidFill>
            </a:endParaRPr>
          </a:p>
          <a:p>
            <a:pPr marL="0" lvl="0" indent="0" algn="ctr" rtl="0">
              <a:spcBef>
                <a:spcPts val="0"/>
              </a:spcBef>
              <a:spcAft>
                <a:spcPts val="0"/>
              </a:spcAft>
              <a:buClr>
                <a:schemeClr val="dk1"/>
              </a:buClr>
              <a:buSzPts val="1500"/>
              <a:buFont typeface="Arial"/>
              <a:buNone/>
            </a:pPr>
            <a:r>
              <a:rPr lang="sv-SE" sz="900">
                <a:solidFill>
                  <a:schemeClr val="dk1"/>
                </a:solidFill>
              </a:rPr>
              <a:t>Damjun Daniel Sätre</a:t>
            </a:r>
            <a:endParaRPr sz="900">
              <a:solidFill>
                <a:schemeClr val="dk1"/>
              </a:solidFill>
            </a:endParaRPr>
          </a:p>
          <a:p>
            <a:pPr marL="0" lvl="0" indent="0" algn="ctr" rtl="0">
              <a:spcBef>
                <a:spcPts val="0"/>
              </a:spcBef>
              <a:spcAft>
                <a:spcPts val="0"/>
              </a:spcAft>
              <a:buClr>
                <a:schemeClr val="dk1"/>
              </a:buClr>
              <a:buSzPts val="1700"/>
              <a:buFont typeface="Arial"/>
              <a:buNone/>
            </a:pPr>
            <a:r>
              <a:rPr lang="sv-SE" sz="900">
                <a:solidFill>
                  <a:schemeClr val="dk1"/>
                </a:solidFill>
                <a:highlight>
                  <a:schemeClr val="lt1"/>
                </a:highlight>
              </a:rPr>
              <a:t>P13 Micael Persson</a:t>
            </a:r>
            <a:endParaRPr sz="900">
              <a:solidFill>
                <a:schemeClr val="dk1"/>
              </a:solidFill>
              <a:highlight>
                <a:schemeClr val="lt1"/>
              </a:highlight>
            </a:endParaRPr>
          </a:p>
        </p:txBody>
      </p:sp>
      <p:sp>
        <p:nvSpPr>
          <p:cNvPr id="113" name="Google Shape;113;p15"/>
          <p:cNvSpPr/>
          <p:nvPr/>
        </p:nvSpPr>
        <p:spPr>
          <a:xfrm>
            <a:off x="9161917" y="4614992"/>
            <a:ext cx="2818800" cy="11073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Kommunikation</a:t>
            </a:r>
            <a:endParaRPr sz="900">
              <a:solidFill>
                <a:schemeClr val="dk1"/>
              </a:solidFill>
            </a:endParaRPr>
          </a:p>
          <a:p>
            <a:pPr marL="0" lvl="0" indent="0" algn="ctr" rtl="0">
              <a:spcBef>
                <a:spcPts val="0"/>
              </a:spcBef>
              <a:spcAft>
                <a:spcPts val="0"/>
              </a:spcAft>
              <a:buClr>
                <a:schemeClr val="dk1"/>
              </a:buClr>
              <a:buSzPts val="1700"/>
              <a:buFont typeface="Arial"/>
              <a:buNone/>
            </a:pPr>
            <a:r>
              <a:rPr lang="sv-SE" sz="900" b="1">
                <a:solidFill>
                  <a:schemeClr val="dk1"/>
                </a:solidFill>
              </a:rPr>
              <a:t>P 14 Anna Persson</a:t>
            </a:r>
            <a:endParaRPr sz="900" b="1">
              <a:solidFill>
                <a:schemeClr val="dk1"/>
              </a:solidFill>
            </a:endParaRPr>
          </a:p>
          <a:p>
            <a:pPr marL="0" lvl="0" indent="0" algn="ctr" rtl="0">
              <a:spcBef>
                <a:spcPts val="0"/>
              </a:spcBef>
              <a:spcAft>
                <a:spcPts val="0"/>
              </a:spcAft>
              <a:buClr>
                <a:schemeClr val="dk1"/>
              </a:buClr>
              <a:buSzPts val="1500"/>
              <a:buFont typeface="Arial"/>
              <a:buNone/>
            </a:pPr>
            <a:r>
              <a:rPr lang="sv-SE" sz="900">
                <a:solidFill>
                  <a:schemeClr val="dk1"/>
                </a:solidFill>
              </a:rPr>
              <a:t>F13 Katarina Lundgren</a:t>
            </a:r>
            <a:endParaRPr sz="900">
              <a:solidFill>
                <a:schemeClr val="dk1"/>
              </a:solidFill>
            </a:endParaRPr>
          </a:p>
          <a:p>
            <a:pPr marL="0" lvl="0" indent="0" algn="ctr" rtl="0">
              <a:spcBef>
                <a:spcPts val="0"/>
              </a:spcBef>
              <a:spcAft>
                <a:spcPts val="0"/>
              </a:spcAft>
              <a:buClr>
                <a:schemeClr val="dk1"/>
              </a:buClr>
              <a:buSzPts val="1700"/>
              <a:buFont typeface="Arial"/>
              <a:buNone/>
            </a:pPr>
            <a:endParaRPr sz="900">
              <a:solidFill>
                <a:schemeClr val="dk1"/>
              </a:solidFill>
            </a:endParaRPr>
          </a:p>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p:txBody>
      </p:sp>
      <p:sp>
        <p:nvSpPr>
          <p:cNvPr id="114" name="Google Shape;114;p15"/>
          <p:cNvSpPr/>
          <p:nvPr/>
        </p:nvSpPr>
        <p:spPr>
          <a:xfrm>
            <a:off x="9740299" y="3543300"/>
            <a:ext cx="2030100" cy="9144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Sport</a:t>
            </a:r>
            <a:endParaRPr sz="17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sv-SE" sz="900" b="1">
                <a:solidFill>
                  <a:schemeClr val="dk1"/>
                </a:solidFill>
              </a:rPr>
              <a:t>F16 Benny Hedström</a:t>
            </a:r>
            <a:endParaRPr sz="9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endParaRPr sz="900">
              <a:solidFill>
                <a:schemeClr val="dk1"/>
              </a:solidFill>
              <a:highlight>
                <a:srgbClr val="FFFF00"/>
              </a:highlight>
            </a:endParaRPr>
          </a:p>
        </p:txBody>
      </p:sp>
      <p:sp>
        <p:nvSpPr>
          <p:cNvPr id="115" name="Google Shape;115;p15"/>
          <p:cNvSpPr/>
          <p:nvPr/>
        </p:nvSpPr>
        <p:spPr>
          <a:xfrm>
            <a:off x="4609033" y="5655975"/>
            <a:ext cx="2546700" cy="10215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Försäljning</a:t>
            </a:r>
            <a:endParaRPr sz="17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500"/>
              <a:buFont typeface="Arial"/>
              <a:buNone/>
            </a:pPr>
            <a:r>
              <a:rPr lang="sv-SE" sz="900" b="1">
                <a:solidFill>
                  <a:schemeClr val="dk1"/>
                </a:solidFill>
              </a:rPr>
              <a:t>Jonas Andersson</a:t>
            </a:r>
            <a:endParaRPr sz="900" b="1">
              <a:solidFill>
                <a:schemeClr val="dk1"/>
              </a:solidFill>
            </a:endParaRPr>
          </a:p>
          <a:p>
            <a:pPr marL="0" lvl="0" indent="0" algn="ctr" rtl="0">
              <a:spcBef>
                <a:spcPts val="0"/>
              </a:spcBef>
              <a:spcAft>
                <a:spcPts val="0"/>
              </a:spcAft>
              <a:buClr>
                <a:schemeClr val="dk1"/>
              </a:buClr>
              <a:buSzPts val="1500"/>
              <a:buFont typeface="Arial"/>
              <a:buNone/>
            </a:pPr>
            <a:r>
              <a:rPr lang="sv-SE" sz="900">
                <a:solidFill>
                  <a:schemeClr val="dk1"/>
                </a:solidFill>
              </a:rPr>
              <a:t>Sandra Lilja</a:t>
            </a:r>
            <a:endParaRPr sz="9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p:txBody>
      </p:sp>
      <p:sp>
        <p:nvSpPr>
          <p:cNvPr id="116" name="Google Shape;116;p15"/>
          <p:cNvSpPr/>
          <p:nvPr/>
        </p:nvSpPr>
        <p:spPr>
          <a:xfrm>
            <a:off x="9097642" y="2300008"/>
            <a:ext cx="2818800" cy="10860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Marknadsföring</a:t>
            </a:r>
            <a:endParaRPr sz="17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sv-SE" sz="900">
                <a:solidFill>
                  <a:schemeClr val="dk1"/>
                </a:solidFill>
              </a:rPr>
              <a:t>2 personer</a:t>
            </a:r>
            <a:endParaRPr sz="900">
              <a:solidFill>
                <a:schemeClr val="dk1"/>
              </a:solidFill>
            </a:endParaRPr>
          </a:p>
        </p:txBody>
      </p:sp>
      <p:sp>
        <p:nvSpPr>
          <p:cNvPr id="117" name="Google Shape;117;p15"/>
          <p:cNvSpPr/>
          <p:nvPr/>
        </p:nvSpPr>
        <p:spPr>
          <a:xfrm>
            <a:off x="1691700" y="5063900"/>
            <a:ext cx="2818800" cy="13920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Ersmarksgården</a:t>
            </a:r>
            <a:endParaRPr sz="1700" b="1" i="0" u="none" strike="noStrike" cap="none">
              <a:solidFill>
                <a:schemeClr val="dk1"/>
              </a:solidFill>
              <a:latin typeface="Arial"/>
              <a:ea typeface="Arial"/>
              <a:cs typeface="Arial"/>
              <a:sym typeface="Arial"/>
            </a:endParaRPr>
          </a:p>
          <a:p>
            <a:pPr marL="0" lvl="0" indent="0" algn="ctr" rtl="0">
              <a:spcBef>
                <a:spcPts val="0"/>
              </a:spcBef>
              <a:spcAft>
                <a:spcPts val="0"/>
              </a:spcAft>
              <a:buClr>
                <a:schemeClr val="dk1"/>
              </a:buClr>
              <a:buSzPts val="1500"/>
              <a:buFont typeface="Arial"/>
              <a:buNone/>
            </a:pPr>
            <a:r>
              <a:rPr lang="sv-SE" sz="900">
                <a:solidFill>
                  <a:schemeClr val="dk1"/>
                </a:solidFill>
                <a:highlight>
                  <a:schemeClr val="lt1"/>
                </a:highlight>
              </a:rPr>
              <a:t>P 16 </a:t>
            </a:r>
            <a:r>
              <a:rPr lang="sv-SE" sz="900" b="1">
                <a:solidFill>
                  <a:schemeClr val="dk1"/>
                </a:solidFill>
                <a:highlight>
                  <a:schemeClr val="lt1"/>
                </a:highlight>
              </a:rPr>
              <a:t>Johan Forsgren</a:t>
            </a:r>
            <a:endParaRPr sz="900" b="1">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Damjun Daniel Sätre</a:t>
            </a:r>
            <a:endParaRPr sz="900">
              <a:solidFill>
                <a:schemeClr val="dk1"/>
              </a:solidFill>
              <a:highlight>
                <a:schemeClr val="lt1"/>
              </a:highlight>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highlight>
                  <a:schemeClr val="lt1"/>
                </a:highlight>
              </a:rPr>
              <a:t>Damjun Charlotta Granström</a:t>
            </a:r>
            <a:endParaRPr sz="900">
              <a:solidFill>
                <a:schemeClr val="dk1"/>
              </a:solidFill>
              <a:highlight>
                <a:schemeClr val="lt1"/>
              </a:highlight>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highlight>
                  <a:schemeClr val="lt1"/>
                </a:highlight>
              </a:rPr>
              <a:t>Damjun Denice Olofsson</a:t>
            </a:r>
            <a:br>
              <a:rPr lang="sv-SE" sz="900">
                <a:solidFill>
                  <a:schemeClr val="dk1"/>
                </a:solidFill>
                <a:highlight>
                  <a:schemeClr val="lt1"/>
                </a:highlight>
              </a:rPr>
            </a:br>
            <a:r>
              <a:rPr lang="sv-SE" sz="900">
                <a:solidFill>
                  <a:schemeClr val="dk1"/>
                </a:solidFill>
                <a:highlight>
                  <a:schemeClr val="lt1"/>
                </a:highlight>
              </a:rPr>
              <a:t>P11 Herman Steen</a:t>
            </a:r>
            <a:br>
              <a:rPr lang="sv-SE" sz="1500">
                <a:solidFill>
                  <a:schemeClr val="dk1"/>
                </a:solidFill>
                <a:highlight>
                  <a:srgbClr val="FFFF00"/>
                </a:highlight>
              </a:rPr>
            </a:br>
            <a:r>
              <a:rPr lang="sv-SE" sz="900">
                <a:solidFill>
                  <a:schemeClr val="dk1"/>
                </a:solidFill>
                <a:highlight>
                  <a:schemeClr val="lt1"/>
                </a:highlight>
              </a:rPr>
              <a:t> F16 Katrin Carlsson </a:t>
            </a:r>
            <a:endParaRPr sz="900">
              <a:solidFill>
                <a:schemeClr val="dk1"/>
              </a:solidFill>
              <a:highlight>
                <a:schemeClr val="lt1"/>
              </a:highlight>
            </a:endParaRPr>
          </a:p>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p:txBody>
      </p:sp>
      <p:sp>
        <p:nvSpPr>
          <p:cNvPr id="118" name="Google Shape;118;p15"/>
          <p:cNvSpPr/>
          <p:nvPr/>
        </p:nvSpPr>
        <p:spPr>
          <a:xfrm>
            <a:off x="4260895" y="2942468"/>
            <a:ext cx="4023900" cy="2133900"/>
          </a:xfrm>
          <a:prstGeom prst="ellipse">
            <a:avLst/>
          </a:prstGeom>
          <a:solidFill>
            <a:srgbClr val="A72A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sv-SE" sz="2700" i="0" u="none" strike="noStrike" cap="none">
                <a:solidFill>
                  <a:schemeClr val="lt1"/>
                </a:solidFill>
              </a:rPr>
              <a:t>Förenings-</a:t>
            </a:r>
            <a:endParaRPr sz="2700" i="0" u="none" strike="noStrike" cap="none">
              <a:solidFill>
                <a:schemeClr val="lt1"/>
              </a:solidFill>
            </a:endParaRPr>
          </a:p>
          <a:p>
            <a:pPr marL="0" marR="0" lvl="0" indent="0" algn="ctr" rtl="0">
              <a:lnSpc>
                <a:spcPct val="100000"/>
              </a:lnSpc>
              <a:spcBef>
                <a:spcPts val="0"/>
              </a:spcBef>
              <a:spcAft>
                <a:spcPts val="0"/>
              </a:spcAft>
              <a:buClr>
                <a:srgbClr val="000000"/>
              </a:buClr>
              <a:buSzPts val="2900"/>
              <a:buFont typeface="Arial"/>
              <a:buNone/>
            </a:pPr>
            <a:r>
              <a:rPr lang="sv-SE" sz="2700" i="0" u="none" strike="noStrike" cap="none">
                <a:solidFill>
                  <a:schemeClr val="lt1"/>
                </a:solidFill>
              </a:rPr>
              <a:t>styrelse</a:t>
            </a:r>
            <a:endParaRPr sz="2300" b="0" i="0" u="none" strike="noStrike" cap="none">
              <a:solidFill>
                <a:srgbClr val="000000"/>
              </a:solidFill>
              <a:latin typeface="Arial"/>
              <a:ea typeface="Arial"/>
              <a:cs typeface="Arial"/>
              <a:sym typeface="Arial"/>
            </a:endParaRPr>
          </a:p>
        </p:txBody>
      </p:sp>
      <p:sp>
        <p:nvSpPr>
          <p:cNvPr id="119" name="Google Shape;119;p15"/>
          <p:cNvSpPr/>
          <p:nvPr/>
        </p:nvSpPr>
        <p:spPr>
          <a:xfrm>
            <a:off x="148642" y="4272883"/>
            <a:ext cx="2284800" cy="10860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Domare</a:t>
            </a:r>
            <a:endParaRPr sz="17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Damjun</a:t>
            </a:r>
            <a:r>
              <a:rPr lang="sv-SE" sz="900" b="1">
                <a:solidFill>
                  <a:schemeClr val="dk1"/>
                </a:solidFill>
              </a:rPr>
              <a:t> Linda Jonsson</a:t>
            </a:r>
            <a:endParaRPr sz="900" b="1">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P12 Magnus Wiklund</a:t>
            </a:r>
            <a:endParaRPr sz="900">
              <a:solidFill>
                <a:schemeClr val="dk1"/>
              </a:solidFill>
            </a:endParaRPr>
          </a:p>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p:txBody>
      </p:sp>
      <p:sp>
        <p:nvSpPr>
          <p:cNvPr id="120" name="Google Shape;120;p15"/>
          <p:cNvSpPr/>
          <p:nvPr/>
        </p:nvSpPr>
        <p:spPr>
          <a:xfrm>
            <a:off x="203133" y="2961233"/>
            <a:ext cx="2667300" cy="12699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Evenemang</a:t>
            </a:r>
            <a:endParaRPr sz="17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Dam</a:t>
            </a:r>
            <a:r>
              <a:rPr lang="sv-SE" sz="900" b="1">
                <a:solidFill>
                  <a:schemeClr val="dk1"/>
                </a:solidFill>
              </a:rPr>
              <a:t> Johanna Junes</a:t>
            </a:r>
            <a:endParaRPr sz="900" b="1">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Dam Louise Carlson</a:t>
            </a:r>
            <a:endParaRPr sz="900">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highlight>
                  <a:schemeClr val="lt1"/>
                </a:highlight>
              </a:rPr>
              <a:t>P 10 Erika Södermark Jonsson</a:t>
            </a:r>
            <a:br>
              <a:rPr lang="sv-SE" sz="900">
                <a:solidFill>
                  <a:schemeClr val="dk1"/>
                </a:solidFill>
                <a:highlight>
                  <a:schemeClr val="lt1"/>
                </a:highlight>
              </a:rPr>
            </a:br>
            <a:r>
              <a:rPr lang="sv-SE" sz="900">
                <a:solidFill>
                  <a:schemeClr val="dk1"/>
                </a:solidFill>
                <a:highlight>
                  <a:schemeClr val="lt1"/>
                </a:highlight>
              </a:rPr>
              <a:t>P 10 Magda Johansson</a:t>
            </a:r>
            <a:endParaRPr sz="900">
              <a:solidFill>
                <a:schemeClr val="dk1"/>
              </a:solidFill>
              <a:highlight>
                <a:schemeClr val="lt1"/>
              </a:highlight>
            </a:endParaRPr>
          </a:p>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121" name="Google Shape;121;p15"/>
          <p:cNvSpPr txBox="1"/>
          <p:nvPr/>
        </p:nvSpPr>
        <p:spPr>
          <a:xfrm>
            <a:off x="2200300" y="0"/>
            <a:ext cx="8145300" cy="10314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Clr>
                <a:srgbClr val="000000"/>
              </a:buClr>
              <a:buSzPts val="4000"/>
              <a:buFont typeface="Arial"/>
              <a:buNone/>
            </a:pPr>
            <a:r>
              <a:rPr lang="sv-SE" sz="4800">
                <a:solidFill>
                  <a:srgbClr val="C00000"/>
                </a:solidFill>
              </a:rPr>
              <a:t>EIK-arbetsgrupper </a:t>
            </a:r>
            <a:br>
              <a:rPr lang="sv-SE" sz="4800">
                <a:solidFill>
                  <a:srgbClr val="C00000"/>
                </a:solidFill>
              </a:rPr>
            </a:br>
            <a:r>
              <a:rPr lang="sv-SE" sz="1300">
                <a:solidFill>
                  <a:srgbClr val="C00000"/>
                </a:solidFill>
              </a:rPr>
              <a:t>(uppdaterad 2024-11-03)</a:t>
            </a:r>
            <a:endParaRPr sz="500">
              <a:solidFill>
                <a:srgbClr val="C00000"/>
              </a:solidFill>
            </a:endParaRPr>
          </a:p>
        </p:txBody>
      </p:sp>
      <p:sp>
        <p:nvSpPr>
          <p:cNvPr id="122" name="Google Shape;122;p15"/>
          <p:cNvSpPr/>
          <p:nvPr/>
        </p:nvSpPr>
        <p:spPr>
          <a:xfrm>
            <a:off x="3682917" y="2663267"/>
            <a:ext cx="5017500" cy="2692500"/>
          </a:xfrm>
          <a:prstGeom prst="ellipse">
            <a:avLst/>
          </a:prstGeom>
          <a:noFill/>
          <a:ln w="28575" cap="flat" cmpd="sng">
            <a:solidFill>
              <a:srgbClr val="FF0000"/>
            </a:solidFill>
            <a:prstDash val="dash"/>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pic>
        <p:nvPicPr>
          <p:cNvPr id="123" name="Google Shape;123;p15"/>
          <p:cNvPicPr preferRelativeResize="0"/>
          <p:nvPr/>
        </p:nvPicPr>
        <p:blipFill>
          <a:blip r:embed="rId5">
            <a:alphaModFix/>
          </a:blip>
          <a:stretch>
            <a:fillRect/>
          </a:stretch>
        </p:blipFill>
        <p:spPr>
          <a:xfrm rot="757797">
            <a:off x="168833" y="6449867"/>
            <a:ext cx="760000" cy="268933"/>
          </a:xfrm>
          <a:prstGeom prst="rect">
            <a:avLst/>
          </a:prstGeom>
          <a:noFill/>
          <a:ln>
            <a:noFill/>
          </a:ln>
        </p:spPr>
      </p:pic>
      <p:sp>
        <p:nvSpPr>
          <p:cNvPr id="124" name="Google Shape;124;p15"/>
          <p:cNvSpPr txBox="1"/>
          <p:nvPr/>
        </p:nvSpPr>
        <p:spPr>
          <a:xfrm>
            <a:off x="949033" y="6354200"/>
            <a:ext cx="3690000" cy="5388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sv-SE" sz="1900"/>
              <a:t>= samordnare för arbetsgrupper</a:t>
            </a:r>
            <a:endParaRPr sz="1900"/>
          </a:p>
        </p:txBody>
      </p:sp>
      <p:sp>
        <p:nvSpPr>
          <p:cNvPr id="125" name="Google Shape;125;p15"/>
          <p:cNvSpPr/>
          <p:nvPr/>
        </p:nvSpPr>
        <p:spPr>
          <a:xfrm>
            <a:off x="5130600" y="1050400"/>
            <a:ext cx="2620800" cy="1210500"/>
          </a:xfrm>
          <a:prstGeom prst="ellipse">
            <a:avLst/>
          </a:prstGeom>
          <a:solidFill>
            <a:schemeClr val="lt1"/>
          </a:solidFill>
          <a:ln w="952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endParaRPr sz="1700" b="1">
              <a:solidFill>
                <a:schemeClr val="dk1"/>
              </a:solidFill>
            </a:endParaRPr>
          </a:p>
          <a:p>
            <a:pPr marL="0" marR="0" lvl="0" indent="0" algn="ctr" rtl="0">
              <a:lnSpc>
                <a:spcPct val="100000"/>
              </a:lnSpc>
              <a:spcBef>
                <a:spcPts val="0"/>
              </a:spcBef>
              <a:spcAft>
                <a:spcPts val="0"/>
              </a:spcAft>
              <a:buClr>
                <a:srgbClr val="000000"/>
              </a:buClr>
              <a:buSzPts val="1700"/>
              <a:buFont typeface="Arial"/>
              <a:buNone/>
            </a:pPr>
            <a:r>
              <a:rPr lang="sv-SE" sz="1700" b="1">
                <a:solidFill>
                  <a:schemeClr val="dk1"/>
                </a:solidFill>
              </a:rPr>
              <a:t>Uppstart lag och ledare</a:t>
            </a:r>
            <a:endParaRPr sz="1700" b="1" i="0" u="none" strike="noStrike" cap="none">
              <a:solidFill>
                <a:schemeClr val="dk1"/>
              </a:solidFill>
              <a:latin typeface="Arial"/>
              <a:ea typeface="Arial"/>
              <a:cs typeface="Arial"/>
              <a:sym typeface="Arial"/>
            </a:endParaRPr>
          </a:p>
          <a:p>
            <a:pPr marL="0" lvl="0" indent="0" algn="ctr" rtl="0">
              <a:spcBef>
                <a:spcPts val="0"/>
              </a:spcBef>
              <a:spcAft>
                <a:spcPts val="0"/>
              </a:spcAft>
              <a:buClr>
                <a:schemeClr val="dk1"/>
              </a:buClr>
              <a:buSzPts val="1500"/>
              <a:buFont typeface="Arial"/>
              <a:buNone/>
            </a:pPr>
            <a:r>
              <a:rPr lang="sv-SE" sz="900">
                <a:solidFill>
                  <a:schemeClr val="dk1"/>
                </a:solidFill>
              </a:rPr>
              <a:t>F 14/15 </a:t>
            </a:r>
            <a:r>
              <a:rPr lang="sv-SE" sz="900" b="1">
                <a:solidFill>
                  <a:schemeClr val="dk1"/>
                </a:solidFill>
              </a:rPr>
              <a:t>Louise Johansson</a:t>
            </a:r>
            <a:endParaRPr sz="900" b="1">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P 14 Maria Bergqvist</a:t>
            </a:r>
            <a:endParaRPr sz="900">
              <a:solidFill>
                <a:schemeClr val="dk1"/>
              </a:solidFill>
            </a:endParaRPr>
          </a:p>
          <a:p>
            <a:pPr marL="0" marR="0" lvl="0" indent="0" algn="ctr" rtl="0">
              <a:lnSpc>
                <a:spcPct val="100000"/>
              </a:lnSpc>
              <a:spcBef>
                <a:spcPts val="0"/>
              </a:spcBef>
              <a:spcAft>
                <a:spcPts val="0"/>
              </a:spcAft>
              <a:buClr>
                <a:schemeClr val="dk1"/>
              </a:buClr>
              <a:buSzPts val="1500"/>
              <a:buFont typeface="Arial"/>
              <a:buNone/>
            </a:pPr>
            <a:r>
              <a:rPr lang="sv-SE" sz="900">
                <a:solidFill>
                  <a:schemeClr val="dk1"/>
                </a:solidFill>
              </a:rPr>
              <a:t>PF 17 Frida Olofsson</a:t>
            </a:r>
            <a:endParaRPr sz="900">
              <a:solidFill>
                <a:schemeClr val="dk1"/>
              </a:solidFill>
            </a:endParaRPr>
          </a:p>
          <a:p>
            <a:pPr marL="0" marR="0" lvl="0" indent="0" algn="ctr" rtl="0">
              <a:lnSpc>
                <a:spcPct val="100000"/>
              </a:lnSpc>
              <a:spcBef>
                <a:spcPts val="0"/>
              </a:spcBef>
              <a:spcAft>
                <a:spcPts val="0"/>
              </a:spcAft>
              <a:buClr>
                <a:srgbClr val="000000"/>
              </a:buClr>
              <a:buSzPts val="1700"/>
              <a:buFont typeface="Arial"/>
              <a:buNone/>
            </a:pPr>
            <a:endParaRPr sz="900">
              <a:solidFill>
                <a:schemeClr val="dk1"/>
              </a:solidFill>
            </a:endParaRPr>
          </a:p>
        </p:txBody>
      </p:sp>
      <p:sp>
        <p:nvSpPr>
          <p:cNvPr id="2" name="TextBox 1">
            <a:extLst>
              <a:ext uri="{FF2B5EF4-FFF2-40B4-BE49-F238E27FC236}">
                <a16:creationId xmlns:a16="http://schemas.microsoft.com/office/drawing/2014/main" id="{26F3C10D-C690-7278-14A1-4818DC143B5B}"/>
              </a:ext>
            </a:extLst>
          </p:cNvPr>
          <p:cNvSpPr txBox="1"/>
          <p:nvPr/>
        </p:nvSpPr>
        <p:spPr>
          <a:xfrm>
            <a:off x="148626" y="388286"/>
            <a:ext cx="2410019" cy="369332"/>
          </a:xfrm>
          <a:prstGeom prst="rect">
            <a:avLst/>
          </a:prstGeom>
          <a:noFill/>
        </p:spPr>
        <p:txBody>
          <a:bodyPr wrap="none" rtlCol="0">
            <a:spAutoFit/>
          </a:bodyPr>
          <a:lstStyle/>
          <a:p>
            <a:r>
              <a:rPr lang="sv-SE" dirty="0"/>
              <a:t>Ungefär 33 personer nu</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grpSp>
        <p:nvGrpSpPr>
          <p:cNvPr id="208" name="Google Shape;208;p22"/>
          <p:cNvGrpSpPr/>
          <p:nvPr/>
        </p:nvGrpSpPr>
        <p:grpSpPr>
          <a:xfrm>
            <a:off x="20248" y="326714"/>
            <a:ext cx="11931562" cy="6321435"/>
            <a:chOff x="22312" y="112402"/>
            <a:chExt cx="11931562" cy="6321435"/>
          </a:xfrm>
        </p:grpSpPr>
        <p:sp>
          <p:nvSpPr>
            <p:cNvPr id="209" name="Google Shape;209;p22"/>
            <p:cNvSpPr/>
            <p:nvPr/>
          </p:nvSpPr>
          <p:spPr>
            <a:xfrm rot="5400000">
              <a:off x="673910" y="1005135"/>
              <a:ext cx="812906" cy="925465"/>
            </a:xfrm>
            <a:prstGeom prst="bentUpArrow">
              <a:avLst>
                <a:gd name="adj1" fmla="val 32840"/>
                <a:gd name="adj2" fmla="val 25000"/>
                <a:gd name="adj3" fmla="val 35780"/>
              </a:avLst>
            </a:prstGeom>
            <a:solidFill>
              <a:srgbClr val="BFC8E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2"/>
            <p:cNvSpPr/>
            <p:nvPr/>
          </p:nvSpPr>
          <p:spPr>
            <a:xfrm>
              <a:off x="22312" y="112402"/>
              <a:ext cx="1368455" cy="957874"/>
            </a:xfrm>
            <a:prstGeom prst="roundRect">
              <a:avLst>
                <a:gd name="adj" fmla="val 1667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2"/>
            <p:cNvSpPr txBox="1"/>
            <p:nvPr/>
          </p:nvSpPr>
          <p:spPr>
            <a:xfrm>
              <a:off x="69080" y="159170"/>
              <a:ext cx="1274919" cy="86433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sv-SE" sz="1300" b="0" i="0" u="none" strike="noStrike" cap="none">
                  <a:solidFill>
                    <a:schemeClr val="lt1"/>
                  </a:solidFill>
                  <a:latin typeface="Calibri"/>
                  <a:ea typeface="Calibri"/>
                  <a:cs typeface="Calibri"/>
                  <a:sym typeface="Calibri"/>
                </a:rPr>
                <a:t>Spelschema publiceras på FOGIS</a:t>
              </a:r>
              <a:endParaRPr/>
            </a:p>
          </p:txBody>
        </p:sp>
        <p:sp>
          <p:nvSpPr>
            <p:cNvPr id="212" name="Google Shape;212;p22"/>
            <p:cNvSpPr/>
            <p:nvPr/>
          </p:nvSpPr>
          <p:spPr>
            <a:xfrm>
              <a:off x="1579224" y="177512"/>
              <a:ext cx="3766912" cy="7741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2"/>
            <p:cNvSpPr txBox="1"/>
            <p:nvPr/>
          </p:nvSpPr>
          <p:spPr>
            <a:xfrm>
              <a:off x="1579224" y="177512"/>
              <a:ext cx="3766912" cy="774196"/>
            </a:xfrm>
            <a:prstGeom prst="rect">
              <a:avLst/>
            </a:prstGeom>
            <a:noFill/>
            <a:ln>
              <a:noFill/>
            </a:ln>
          </p:spPr>
          <p:txBody>
            <a:bodyPr spcFirstLastPara="1" wrap="square" lIns="49525" tIns="49525" rIns="49525" bIns="49525" anchor="ctr" anchorCtr="0">
              <a:noAutofit/>
            </a:bodyPr>
            <a:lstStyle/>
            <a:p>
              <a:pPr marL="57150" marR="0" lvl="1" indent="-63500" algn="l" rtl="0">
                <a:lnSpc>
                  <a:spcPct val="90000"/>
                </a:lnSpc>
                <a:spcBef>
                  <a:spcPts val="0"/>
                </a:spcBef>
                <a:spcAft>
                  <a:spcPts val="0"/>
                </a:spcAft>
                <a:buClr>
                  <a:schemeClr val="dk1"/>
                </a:buClr>
                <a:buSzPts val="1000"/>
                <a:buFont typeface="Calibri"/>
                <a:buChar char="•"/>
              </a:pPr>
              <a:r>
                <a:rPr lang="sv-SE" sz="1000" b="1" i="0" u="none" strike="noStrike" cap="none">
                  <a:solidFill>
                    <a:schemeClr val="dk1"/>
                  </a:solidFill>
                  <a:latin typeface="Calibri"/>
                  <a:ea typeface="Calibri"/>
                  <a:cs typeface="Calibri"/>
                  <a:sym typeface="Calibri"/>
                </a:rPr>
                <a:t>Ansvar</a:t>
              </a:r>
              <a:r>
                <a:rPr lang="sv-SE" sz="1000" b="0" i="0" u="none" strike="noStrike" cap="none">
                  <a:solidFill>
                    <a:schemeClr val="dk1"/>
                  </a:solidFill>
                  <a:latin typeface="Calibri"/>
                  <a:ea typeface="Calibri"/>
                  <a:cs typeface="Calibri"/>
                  <a:sym typeface="Calibri"/>
                </a:rPr>
                <a:t>: Lagledare meddelar tränarna</a:t>
              </a:r>
              <a:endParaRPr/>
            </a:p>
          </p:txBody>
        </p:sp>
        <p:sp>
          <p:nvSpPr>
            <p:cNvPr id="214" name="Google Shape;214;p22"/>
            <p:cNvSpPr/>
            <p:nvPr/>
          </p:nvSpPr>
          <p:spPr>
            <a:xfrm rot="5400000">
              <a:off x="2246556" y="2139869"/>
              <a:ext cx="812906" cy="925465"/>
            </a:xfrm>
            <a:prstGeom prst="bentUpArrow">
              <a:avLst>
                <a:gd name="adj1" fmla="val 32840"/>
                <a:gd name="adj2" fmla="val 25000"/>
                <a:gd name="adj3" fmla="val 35780"/>
              </a:avLst>
            </a:prstGeom>
            <a:solidFill>
              <a:srgbClr val="BFC8E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2"/>
            <p:cNvSpPr/>
            <p:nvPr/>
          </p:nvSpPr>
          <p:spPr>
            <a:xfrm>
              <a:off x="1620119" y="1154311"/>
              <a:ext cx="1368455" cy="957874"/>
            </a:xfrm>
            <a:prstGeom prst="roundRect">
              <a:avLst>
                <a:gd name="adj" fmla="val 1667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2"/>
            <p:cNvSpPr txBox="1"/>
            <p:nvPr/>
          </p:nvSpPr>
          <p:spPr>
            <a:xfrm>
              <a:off x="1666887" y="1201079"/>
              <a:ext cx="1274919" cy="86433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sv-SE" sz="1300" b="0" i="0" u="none" strike="noStrike" cap="none">
                  <a:solidFill>
                    <a:schemeClr val="lt1"/>
                  </a:solidFill>
                  <a:latin typeface="Calibri"/>
                  <a:ea typeface="Calibri"/>
                  <a:cs typeface="Calibri"/>
                  <a:sym typeface="Calibri"/>
                </a:rPr>
                <a:t>Boka plan och spelschema skrivs</a:t>
              </a:r>
              <a:endParaRPr/>
            </a:p>
          </p:txBody>
        </p:sp>
        <p:sp>
          <p:nvSpPr>
            <p:cNvPr id="217" name="Google Shape;217;p22"/>
            <p:cNvSpPr/>
            <p:nvPr/>
          </p:nvSpPr>
          <p:spPr>
            <a:xfrm>
              <a:off x="3128588" y="1253289"/>
              <a:ext cx="3059722" cy="7741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2"/>
            <p:cNvSpPr txBox="1"/>
            <p:nvPr/>
          </p:nvSpPr>
          <p:spPr>
            <a:xfrm>
              <a:off x="3128588" y="1253289"/>
              <a:ext cx="3059722" cy="774196"/>
            </a:xfrm>
            <a:prstGeom prst="rect">
              <a:avLst/>
            </a:prstGeom>
            <a:noFill/>
            <a:ln>
              <a:noFill/>
            </a:ln>
          </p:spPr>
          <p:txBody>
            <a:bodyPr spcFirstLastPara="1" wrap="square" lIns="49525" tIns="49525" rIns="49525" bIns="49525" anchor="ctr" anchorCtr="0">
              <a:noAutofit/>
            </a:bodyPr>
            <a:lstStyle/>
            <a:p>
              <a:pPr marL="57150" marR="0" lvl="1" indent="-63500" algn="l" rtl="0">
                <a:lnSpc>
                  <a:spcPct val="90000"/>
                </a:lnSpc>
                <a:spcBef>
                  <a:spcPts val="0"/>
                </a:spcBef>
                <a:spcAft>
                  <a:spcPts val="0"/>
                </a:spcAft>
                <a:buClr>
                  <a:schemeClr val="dk1"/>
                </a:buClr>
                <a:buSzPts val="1000"/>
                <a:buFont typeface="Calibri"/>
                <a:buChar char="•"/>
              </a:pPr>
              <a:r>
                <a:rPr lang="sv-SE" sz="1000" b="0" i="0" u="none" strike="noStrike" cap="none">
                  <a:solidFill>
                    <a:schemeClr val="dk1"/>
                  </a:solidFill>
                  <a:latin typeface="Calibri"/>
                  <a:ea typeface="Calibri"/>
                  <a:cs typeface="Calibri"/>
                  <a:sym typeface="Calibri"/>
                </a:rPr>
                <a:t>Ansvar: Lagledare</a:t>
              </a:r>
              <a:endParaRPr/>
            </a:p>
          </p:txBody>
        </p:sp>
        <p:sp>
          <p:nvSpPr>
            <p:cNvPr id="219" name="Google Shape;219;p22"/>
            <p:cNvSpPr/>
            <p:nvPr/>
          </p:nvSpPr>
          <p:spPr>
            <a:xfrm rot="5400000">
              <a:off x="3836560" y="3165543"/>
              <a:ext cx="812906" cy="925465"/>
            </a:xfrm>
            <a:prstGeom prst="bentUpArrow">
              <a:avLst>
                <a:gd name="adj1" fmla="val 32840"/>
                <a:gd name="adj2" fmla="val 25000"/>
                <a:gd name="adj3" fmla="val 35780"/>
              </a:avLst>
            </a:prstGeom>
            <a:solidFill>
              <a:srgbClr val="BFC8E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2"/>
            <p:cNvSpPr/>
            <p:nvPr/>
          </p:nvSpPr>
          <p:spPr>
            <a:xfrm>
              <a:off x="3117844" y="2256815"/>
              <a:ext cx="1368455" cy="957874"/>
            </a:xfrm>
            <a:prstGeom prst="roundRect">
              <a:avLst>
                <a:gd name="adj" fmla="val 1667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2"/>
            <p:cNvSpPr txBox="1"/>
            <p:nvPr/>
          </p:nvSpPr>
          <p:spPr>
            <a:xfrm>
              <a:off x="3164612" y="2303583"/>
              <a:ext cx="1274919" cy="86433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sv-SE" sz="1300" b="0" i="0" u="none" strike="noStrike" cap="none">
                  <a:solidFill>
                    <a:schemeClr val="lt1"/>
                  </a:solidFill>
                  <a:latin typeface="Calibri"/>
                  <a:ea typeface="Calibri"/>
                  <a:cs typeface="Calibri"/>
                  <a:sym typeface="Calibri"/>
                </a:rPr>
                <a:t>Bokar  domare</a:t>
              </a:r>
              <a:endParaRPr/>
            </a:p>
          </p:txBody>
        </p:sp>
        <p:sp>
          <p:nvSpPr>
            <p:cNvPr id="222" name="Google Shape;222;p22"/>
            <p:cNvSpPr/>
            <p:nvPr/>
          </p:nvSpPr>
          <p:spPr>
            <a:xfrm>
              <a:off x="4652656" y="2304686"/>
              <a:ext cx="1965895" cy="7741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2"/>
            <p:cNvSpPr txBox="1"/>
            <p:nvPr/>
          </p:nvSpPr>
          <p:spPr>
            <a:xfrm>
              <a:off x="4652656" y="2304686"/>
              <a:ext cx="1965895" cy="774196"/>
            </a:xfrm>
            <a:prstGeom prst="rect">
              <a:avLst/>
            </a:prstGeom>
            <a:noFill/>
            <a:ln>
              <a:noFill/>
            </a:ln>
          </p:spPr>
          <p:txBody>
            <a:bodyPr spcFirstLastPara="1" wrap="square" lIns="49525" tIns="49525" rIns="49525" bIns="49525" anchor="ctr" anchorCtr="0">
              <a:noAutofit/>
            </a:bodyPr>
            <a:lstStyle/>
            <a:p>
              <a:pPr marL="57150" marR="0" lvl="1" indent="-63500" algn="l" rtl="0">
                <a:lnSpc>
                  <a:spcPct val="90000"/>
                </a:lnSpc>
                <a:spcBef>
                  <a:spcPts val="0"/>
                </a:spcBef>
                <a:spcAft>
                  <a:spcPts val="0"/>
                </a:spcAft>
                <a:buClr>
                  <a:schemeClr val="dk1"/>
                </a:buClr>
                <a:buSzPts val="1000"/>
                <a:buFont typeface="Calibri"/>
                <a:buChar char="•"/>
              </a:pPr>
              <a:r>
                <a:rPr lang="sv-SE" sz="1000" b="0" i="0" u="none" strike="noStrike" cap="none" dirty="0">
                  <a:solidFill>
                    <a:schemeClr val="dk1"/>
                  </a:solidFill>
                  <a:latin typeface="Calibri"/>
                  <a:ea typeface="Calibri"/>
                  <a:cs typeface="Calibri"/>
                  <a:sym typeface="Calibri"/>
                </a:rPr>
                <a:t>Ansvar: Team</a:t>
              </a:r>
              <a:r>
                <a:rPr lang="sv-SE" sz="1000" dirty="0">
                  <a:solidFill>
                    <a:schemeClr val="dk1"/>
                  </a:solidFill>
                  <a:latin typeface="Calibri"/>
                  <a:ea typeface="Calibri"/>
                  <a:cs typeface="Calibri"/>
                  <a:sym typeface="Calibri"/>
                </a:rPr>
                <a:t> Lagledare</a:t>
              </a:r>
              <a:endParaRPr dirty="0"/>
            </a:p>
          </p:txBody>
        </p:sp>
        <p:sp>
          <p:nvSpPr>
            <p:cNvPr id="224" name="Google Shape;224;p22"/>
            <p:cNvSpPr/>
            <p:nvPr/>
          </p:nvSpPr>
          <p:spPr>
            <a:xfrm rot="5400000">
              <a:off x="5644678" y="4241552"/>
              <a:ext cx="812906" cy="925465"/>
            </a:xfrm>
            <a:prstGeom prst="bentUpArrow">
              <a:avLst>
                <a:gd name="adj1" fmla="val 32840"/>
                <a:gd name="adj2" fmla="val 25000"/>
                <a:gd name="adj3" fmla="val 35780"/>
              </a:avLst>
            </a:prstGeom>
            <a:solidFill>
              <a:srgbClr val="BFC8E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2"/>
            <p:cNvSpPr/>
            <p:nvPr/>
          </p:nvSpPr>
          <p:spPr>
            <a:xfrm>
              <a:off x="4729615" y="3323647"/>
              <a:ext cx="1368455" cy="957874"/>
            </a:xfrm>
            <a:prstGeom prst="roundRect">
              <a:avLst>
                <a:gd name="adj" fmla="val 1667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2"/>
            <p:cNvSpPr txBox="1"/>
            <p:nvPr/>
          </p:nvSpPr>
          <p:spPr>
            <a:xfrm>
              <a:off x="4776383" y="3370415"/>
              <a:ext cx="1274919" cy="86433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sv-SE" sz="1300" b="0" i="0" u="none" strike="noStrike" cap="none">
                  <a:solidFill>
                    <a:schemeClr val="lt1"/>
                  </a:solidFill>
                  <a:latin typeface="Calibri"/>
                  <a:ea typeface="Calibri"/>
                  <a:cs typeface="Calibri"/>
                  <a:sym typeface="Calibri"/>
                </a:rPr>
                <a:t>Utskick skrivs med ovanstående info</a:t>
              </a:r>
              <a:endParaRPr/>
            </a:p>
          </p:txBody>
        </p:sp>
        <p:sp>
          <p:nvSpPr>
            <p:cNvPr id="227" name="Google Shape;227;p22"/>
            <p:cNvSpPr/>
            <p:nvPr/>
          </p:nvSpPr>
          <p:spPr>
            <a:xfrm>
              <a:off x="6288744" y="3442445"/>
              <a:ext cx="2291622" cy="7741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2"/>
            <p:cNvSpPr txBox="1"/>
            <p:nvPr/>
          </p:nvSpPr>
          <p:spPr>
            <a:xfrm>
              <a:off x="6288744" y="3442445"/>
              <a:ext cx="2291622" cy="774196"/>
            </a:xfrm>
            <a:prstGeom prst="rect">
              <a:avLst/>
            </a:prstGeom>
            <a:noFill/>
            <a:ln>
              <a:noFill/>
            </a:ln>
          </p:spPr>
          <p:txBody>
            <a:bodyPr spcFirstLastPara="1" wrap="square" lIns="49525" tIns="49525" rIns="49525" bIns="49525" anchor="ctr" anchorCtr="0">
              <a:noAutofit/>
            </a:bodyPr>
            <a:lstStyle/>
            <a:p>
              <a:pPr marL="57150" marR="0" lvl="1" indent="-63500" algn="l" rtl="0">
                <a:lnSpc>
                  <a:spcPct val="90000"/>
                </a:lnSpc>
                <a:spcBef>
                  <a:spcPts val="0"/>
                </a:spcBef>
                <a:spcAft>
                  <a:spcPts val="0"/>
                </a:spcAft>
                <a:buClr>
                  <a:schemeClr val="dk1"/>
                </a:buClr>
                <a:buSzPts val="1000"/>
                <a:buFont typeface="Calibri"/>
                <a:buChar char="•"/>
              </a:pPr>
              <a:r>
                <a:rPr lang="sv-SE" sz="1000" b="0" i="0" u="none" strike="noStrike" cap="none">
                  <a:solidFill>
                    <a:schemeClr val="dk1"/>
                  </a:solidFill>
                  <a:latin typeface="Calibri"/>
                  <a:ea typeface="Calibri"/>
                  <a:cs typeface="Calibri"/>
                  <a:sym typeface="Calibri"/>
                </a:rPr>
                <a:t>Ansvar: Lagledare. Skickas till tränare och motståndare samt kommunfotbollen. </a:t>
              </a:r>
              <a:endParaRPr/>
            </a:p>
          </p:txBody>
        </p:sp>
        <p:sp>
          <p:nvSpPr>
            <p:cNvPr id="229" name="Google Shape;229;p22"/>
            <p:cNvSpPr/>
            <p:nvPr/>
          </p:nvSpPr>
          <p:spPr>
            <a:xfrm rot="5400000">
              <a:off x="7452795" y="5317561"/>
              <a:ext cx="812906" cy="925465"/>
            </a:xfrm>
            <a:prstGeom prst="bentUpArrow">
              <a:avLst>
                <a:gd name="adj1" fmla="val 32840"/>
                <a:gd name="adj2" fmla="val 25000"/>
                <a:gd name="adj3" fmla="val 35780"/>
              </a:avLst>
            </a:prstGeom>
            <a:solidFill>
              <a:srgbClr val="BFC8E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2"/>
            <p:cNvSpPr/>
            <p:nvPr/>
          </p:nvSpPr>
          <p:spPr>
            <a:xfrm>
              <a:off x="6767634" y="4408048"/>
              <a:ext cx="1368455" cy="957874"/>
            </a:xfrm>
            <a:prstGeom prst="roundRect">
              <a:avLst>
                <a:gd name="adj" fmla="val 1667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2"/>
            <p:cNvSpPr txBox="1"/>
            <p:nvPr/>
          </p:nvSpPr>
          <p:spPr>
            <a:xfrm>
              <a:off x="6814402" y="4454816"/>
              <a:ext cx="1274919" cy="86433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sv-SE" sz="1300" b="0" i="0" u="none" strike="noStrike" cap="none">
                  <a:solidFill>
                    <a:schemeClr val="lt1"/>
                  </a:solidFill>
                  <a:latin typeface="Calibri"/>
                  <a:ea typeface="Calibri"/>
                  <a:cs typeface="Calibri"/>
                  <a:sym typeface="Calibri"/>
                </a:rPr>
                <a:t>EIK spelare kallas </a:t>
              </a:r>
              <a:endParaRPr/>
            </a:p>
          </p:txBody>
        </p:sp>
        <p:sp>
          <p:nvSpPr>
            <p:cNvPr id="232" name="Google Shape;232;p22"/>
            <p:cNvSpPr/>
            <p:nvPr/>
          </p:nvSpPr>
          <p:spPr>
            <a:xfrm>
              <a:off x="8223557" y="4516186"/>
              <a:ext cx="3131870" cy="7741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2"/>
            <p:cNvSpPr txBox="1"/>
            <p:nvPr/>
          </p:nvSpPr>
          <p:spPr>
            <a:xfrm>
              <a:off x="8223557" y="4516186"/>
              <a:ext cx="3131870" cy="774196"/>
            </a:xfrm>
            <a:prstGeom prst="rect">
              <a:avLst/>
            </a:prstGeom>
            <a:noFill/>
            <a:ln>
              <a:noFill/>
            </a:ln>
          </p:spPr>
          <p:txBody>
            <a:bodyPr spcFirstLastPara="1" wrap="square" lIns="49525" tIns="49525" rIns="49525" bIns="49525" anchor="ctr" anchorCtr="0">
              <a:noAutofit/>
            </a:bodyPr>
            <a:lstStyle/>
            <a:p>
              <a:pPr marL="57150" marR="0" lvl="1" indent="-63500" algn="l" rtl="0">
                <a:lnSpc>
                  <a:spcPct val="90000"/>
                </a:lnSpc>
                <a:spcBef>
                  <a:spcPts val="0"/>
                </a:spcBef>
                <a:spcAft>
                  <a:spcPts val="0"/>
                </a:spcAft>
                <a:buClr>
                  <a:schemeClr val="dk1"/>
                </a:buClr>
                <a:buSzPts val="1000"/>
                <a:buFont typeface="Calibri"/>
                <a:buChar char="•"/>
              </a:pPr>
              <a:r>
                <a:rPr lang="sv-SE" sz="1000" b="0" i="0" u="none" strike="noStrike" cap="none">
                  <a:solidFill>
                    <a:schemeClr val="dk1"/>
                  </a:solidFill>
                  <a:latin typeface="Calibri"/>
                  <a:ea typeface="Calibri"/>
                  <a:cs typeface="Calibri"/>
                  <a:sym typeface="Calibri"/>
                </a:rPr>
                <a:t>Ansvar: Tränare gör spelgrupper och skickar ut kallelse  i sportadmin. </a:t>
              </a:r>
              <a:endParaRPr/>
            </a:p>
          </p:txBody>
        </p:sp>
        <p:sp>
          <p:nvSpPr>
            <p:cNvPr id="234" name="Google Shape;234;p22"/>
            <p:cNvSpPr/>
            <p:nvPr/>
          </p:nvSpPr>
          <p:spPr>
            <a:xfrm>
              <a:off x="8394404" y="5475963"/>
              <a:ext cx="1368455" cy="957874"/>
            </a:xfrm>
            <a:prstGeom prst="roundRect">
              <a:avLst>
                <a:gd name="adj" fmla="val 1667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2"/>
            <p:cNvSpPr txBox="1"/>
            <p:nvPr/>
          </p:nvSpPr>
          <p:spPr>
            <a:xfrm>
              <a:off x="8441172" y="5522731"/>
              <a:ext cx="1274919" cy="864338"/>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sv-SE" sz="1300" b="0" i="0" u="none" strike="noStrike" cap="none">
                  <a:solidFill>
                    <a:schemeClr val="lt1"/>
                  </a:solidFill>
                  <a:latin typeface="Calibri"/>
                  <a:ea typeface="Calibri"/>
                  <a:cs typeface="Calibri"/>
                  <a:sym typeface="Calibri"/>
                </a:rPr>
                <a:t>Match</a:t>
              </a:r>
              <a:endParaRPr/>
            </a:p>
          </p:txBody>
        </p:sp>
        <p:sp>
          <p:nvSpPr>
            <p:cNvPr id="236" name="Google Shape;236;p22"/>
            <p:cNvSpPr/>
            <p:nvPr/>
          </p:nvSpPr>
          <p:spPr>
            <a:xfrm>
              <a:off x="9879314" y="5521945"/>
              <a:ext cx="2074560" cy="7741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2"/>
            <p:cNvSpPr txBox="1"/>
            <p:nvPr/>
          </p:nvSpPr>
          <p:spPr>
            <a:xfrm>
              <a:off x="9879314" y="5521945"/>
              <a:ext cx="2074560" cy="774196"/>
            </a:xfrm>
            <a:prstGeom prst="rect">
              <a:avLst/>
            </a:prstGeom>
            <a:noFill/>
            <a:ln>
              <a:noFill/>
            </a:ln>
          </p:spPr>
          <p:txBody>
            <a:bodyPr spcFirstLastPara="1" wrap="square" lIns="49525" tIns="49525" rIns="49525" bIns="49525" anchor="ctr" anchorCtr="0">
              <a:noAutofit/>
            </a:bodyPr>
            <a:lstStyle/>
            <a:p>
              <a:pPr marL="57150" marR="0" lvl="1" indent="-63500" algn="l" rtl="0">
                <a:lnSpc>
                  <a:spcPct val="90000"/>
                </a:lnSpc>
                <a:spcBef>
                  <a:spcPts val="150"/>
                </a:spcBef>
                <a:spcAft>
                  <a:spcPts val="0"/>
                </a:spcAft>
                <a:buClr>
                  <a:schemeClr val="dk1"/>
                </a:buClr>
                <a:buSzPts val="1000"/>
                <a:buFont typeface="Calibri"/>
                <a:buChar char="•"/>
              </a:pPr>
              <a:r>
                <a:rPr lang="sv-SE" sz="1000" b="0" i="0" u="none" strike="noStrike" cap="none" dirty="0">
                  <a:solidFill>
                    <a:schemeClr val="dk1"/>
                  </a:solidFill>
                  <a:latin typeface="Calibri"/>
                  <a:ea typeface="Calibri"/>
                  <a:cs typeface="Calibri"/>
                  <a:sym typeface="Calibri"/>
                </a:rPr>
                <a:t>Matchvärd: Team match och fika</a:t>
              </a:r>
              <a:endParaRPr dirty="0"/>
            </a:p>
            <a:p>
              <a:pPr marL="57150" marR="0" lvl="1" indent="-63500" algn="l" rtl="0">
                <a:lnSpc>
                  <a:spcPct val="90000"/>
                </a:lnSpc>
                <a:spcBef>
                  <a:spcPts val="150"/>
                </a:spcBef>
                <a:spcAft>
                  <a:spcPts val="0"/>
                </a:spcAft>
                <a:buClr>
                  <a:schemeClr val="dk1"/>
                </a:buClr>
                <a:buSzPts val="1000"/>
                <a:buFont typeface="Calibri"/>
                <a:buChar char="•"/>
              </a:pPr>
              <a:r>
                <a:rPr lang="sv-SE" sz="1000" b="0" i="0" u="none" strike="noStrike" cap="none" dirty="0">
                  <a:solidFill>
                    <a:schemeClr val="dk1"/>
                  </a:solidFill>
                  <a:latin typeface="Calibri"/>
                  <a:ea typeface="Calibri"/>
                  <a:cs typeface="Calibri"/>
                  <a:sym typeface="Calibri"/>
                </a:rPr>
                <a:t>Fika: </a:t>
              </a:r>
              <a:endParaRPr dirty="0"/>
            </a:p>
            <a:p>
              <a:pPr marL="57150" marR="0" lvl="1" indent="-63500" algn="l" rtl="0">
                <a:lnSpc>
                  <a:spcPct val="90000"/>
                </a:lnSpc>
                <a:spcBef>
                  <a:spcPts val="150"/>
                </a:spcBef>
                <a:spcAft>
                  <a:spcPts val="0"/>
                </a:spcAft>
                <a:buClr>
                  <a:schemeClr val="dk1"/>
                </a:buClr>
                <a:buSzPts val="1000"/>
                <a:buFont typeface="Calibri"/>
                <a:buChar char="•"/>
              </a:pPr>
              <a:r>
                <a:rPr lang="sv-SE" sz="1000" b="0" i="0" u="none" strike="noStrike" cap="none" dirty="0">
                  <a:solidFill>
                    <a:schemeClr val="dk1"/>
                  </a:solidFill>
                  <a:latin typeface="Calibri"/>
                  <a:ea typeface="Calibri"/>
                  <a:cs typeface="Calibri"/>
                  <a:sym typeface="Calibri"/>
                </a:rPr>
                <a:t>Kvitto domare: Team Lagledare </a:t>
              </a:r>
              <a:endParaRPr dirty="0"/>
            </a:p>
          </p:txBody>
        </p:sp>
      </p:grpSp>
      <p:sp>
        <p:nvSpPr>
          <p:cNvPr id="238" name="Google Shape;238;p22"/>
          <p:cNvSpPr txBox="1"/>
          <p:nvPr/>
        </p:nvSpPr>
        <p:spPr>
          <a:xfrm>
            <a:off x="7729725" y="180725"/>
            <a:ext cx="43875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3200" b="0" i="0" u="none" strike="noStrike" cap="none">
                <a:solidFill>
                  <a:schemeClr val="dk1"/>
                </a:solidFill>
                <a:latin typeface="Calibri"/>
                <a:ea typeface="Calibri"/>
                <a:cs typeface="Calibri"/>
                <a:sym typeface="Calibri"/>
              </a:rPr>
              <a:t>Vid match</a:t>
            </a:r>
            <a:r>
              <a:rPr lang="sv-SE" sz="3200">
                <a:solidFill>
                  <a:schemeClr val="dk1"/>
                </a:solidFill>
                <a:latin typeface="Calibri"/>
                <a:ea typeface="Calibri"/>
                <a:cs typeface="Calibri"/>
                <a:sym typeface="Calibri"/>
              </a:rPr>
              <a:t>/</a:t>
            </a:r>
            <a:r>
              <a:rPr lang="sv-SE" sz="3200" b="0" i="0" u="none" strike="noStrike" cap="none">
                <a:solidFill>
                  <a:schemeClr val="dk1"/>
                </a:solidFill>
                <a:latin typeface="Calibri"/>
                <a:ea typeface="Calibri"/>
                <a:cs typeface="Calibri"/>
                <a:sym typeface="Calibri"/>
              </a:rPr>
              <a:t>sammandrag</a:t>
            </a:r>
            <a:endParaRPr/>
          </a:p>
        </p:txBody>
      </p:sp>
      <p:pic>
        <p:nvPicPr>
          <p:cNvPr id="239" name="Google Shape;239;p22" descr="Fotboll kontur"/>
          <p:cNvPicPr preferRelativeResize="0"/>
          <p:nvPr/>
        </p:nvPicPr>
        <p:blipFill rotWithShape="1">
          <a:blip r:embed="rId3">
            <a:alphaModFix/>
          </a:blip>
          <a:srcRect/>
          <a:stretch/>
        </p:blipFill>
        <p:spPr>
          <a:xfrm>
            <a:off x="9572212" y="904100"/>
            <a:ext cx="1422400" cy="1422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6"/>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a:t>Tränare</a:t>
            </a:r>
            <a:endParaRPr/>
          </a:p>
        </p:txBody>
      </p:sp>
      <p:sp>
        <p:nvSpPr>
          <p:cNvPr id="137" name="Google Shape;137;p17"/>
          <p:cNvSpPr txBox="1">
            <a:spLocks noGrp="1"/>
          </p:cNvSpPr>
          <p:nvPr>
            <p:ph type="body" idx="1"/>
          </p:nvPr>
        </p:nvSpPr>
        <p:spPr>
          <a:xfrm>
            <a:off x="666401" y="1147395"/>
            <a:ext cx="10515600" cy="4351338"/>
          </a:xfrm>
          <a:prstGeom prst="rect">
            <a:avLst/>
          </a:prstGeom>
          <a:noFill/>
          <a:ln>
            <a:noFill/>
          </a:ln>
        </p:spPr>
        <p:txBody>
          <a:bodyPr spcFirstLastPara="1" wrap="square" lIns="91425" tIns="45700" rIns="91425" bIns="45700" anchor="t" anchorCtr="0">
            <a:normAutofit/>
          </a:bodyPr>
          <a:lstStyle/>
          <a:p>
            <a:pPr marL="228600" lvl="0" indent="-201930" algn="l" rtl="0">
              <a:lnSpc>
                <a:spcPct val="90000"/>
              </a:lnSpc>
              <a:spcBef>
                <a:spcPts val="0"/>
              </a:spcBef>
              <a:spcAft>
                <a:spcPts val="0"/>
              </a:spcAft>
              <a:buClr>
                <a:schemeClr val="dk1"/>
              </a:buClr>
              <a:buSzPct val="100000"/>
              <a:buChar char="•"/>
            </a:pPr>
            <a:r>
              <a:rPr lang="sv-SE" dirty="0"/>
              <a:t>Planera, genomföra träningar</a:t>
            </a:r>
            <a:br>
              <a:rPr lang="sv-SE" dirty="0"/>
            </a:br>
            <a:endParaRPr dirty="0"/>
          </a:p>
          <a:p>
            <a:pPr marL="228600" lvl="0" indent="-201930" algn="l" rtl="0">
              <a:lnSpc>
                <a:spcPct val="90000"/>
              </a:lnSpc>
              <a:spcBef>
                <a:spcPts val="0"/>
              </a:spcBef>
              <a:spcAft>
                <a:spcPts val="0"/>
              </a:spcAft>
              <a:buSzPct val="100000"/>
              <a:buChar char="•"/>
            </a:pPr>
            <a:r>
              <a:rPr lang="sv-SE" dirty="0"/>
              <a:t>Anmäl till seriespel </a:t>
            </a:r>
            <a:endParaRPr dirty="0"/>
          </a:p>
          <a:p>
            <a:pPr marL="228600" lvl="0" indent="-201930" algn="l" rtl="0">
              <a:lnSpc>
                <a:spcPct val="90000"/>
              </a:lnSpc>
              <a:spcBef>
                <a:spcPts val="1000"/>
              </a:spcBef>
              <a:spcAft>
                <a:spcPts val="0"/>
              </a:spcAft>
              <a:buClr>
                <a:schemeClr val="dk1"/>
              </a:buClr>
              <a:buSzPct val="100000"/>
              <a:buChar char="•"/>
            </a:pPr>
            <a:r>
              <a:rPr lang="sv-SE" dirty="0"/>
              <a:t>Registrera närvaro</a:t>
            </a:r>
            <a:endParaRPr dirty="0"/>
          </a:p>
          <a:p>
            <a:pPr marL="228600" lvl="0" indent="-201930" algn="l" rtl="0">
              <a:lnSpc>
                <a:spcPct val="90000"/>
              </a:lnSpc>
              <a:spcBef>
                <a:spcPts val="1000"/>
              </a:spcBef>
              <a:spcAft>
                <a:spcPts val="0"/>
              </a:spcAft>
              <a:buClr>
                <a:schemeClr val="dk1"/>
              </a:buClr>
              <a:buSzPct val="100000"/>
              <a:buChar char="•"/>
            </a:pPr>
            <a:r>
              <a:rPr lang="sv-SE" dirty="0"/>
              <a:t>Genomföra matcher/sammandrag</a:t>
            </a:r>
            <a:endParaRPr dirty="0"/>
          </a:p>
          <a:p>
            <a:pPr marL="228600" lvl="0" indent="-201930" algn="l" rtl="0">
              <a:lnSpc>
                <a:spcPct val="90000"/>
              </a:lnSpc>
              <a:spcBef>
                <a:spcPts val="1000"/>
              </a:spcBef>
              <a:spcAft>
                <a:spcPts val="0"/>
              </a:spcAft>
              <a:buClr>
                <a:schemeClr val="dk1"/>
              </a:buClr>
              <a:buSzPct val="100000"/>
              <a:buChar char="•"/>
            </a:pPr>
            <a:r>
              <a:rPr lang="sv-SE" dirty="0"/>
              <a:t>Gör matchgrupper</a:t>
            </a:r>
            <a:endParaRPr dirty="0"/>
          </a:p>
          <a:p>
            <a:pPr marL="228600" lvl="0" indent="-201930" algn="l" rtl="0">
              <a:lnSpc>
                <a:spcPct val="90000"/>
              </a:lnSpc>
              <a:spcBef>
                <a:spcPts val="1000"/>
              </a:spcBef>
              <a:spcAft>
                <a:spcPts val="0"/>
              </a:spcAft>
              <a:buClr>
                <a:schemeClr val="dk1"/>
              </a:buClr>
              <a:buSzPct val="100000"/>
              <a:buChar char="•"/>
            </a:pPr>
            <a:r>
              <a:rPr lang="sv-SE" dirty="0"/>
              <a:t>Gör kallelser till match (våra spelare)</a:t>
            </a:r>
            <a:endParaRPr dirty="0"/>
          </a:p>
          <a:p>
            <a:pPr marL="228600" lvl="0" indent="-201930" algn="l" rtl="0">
              <a:lnSpc>
                <a:spcPct val="90000"/>
              </a:lnSpc>
              <a:spcBef>
                <a:spcPts val="1000"/>
              </a:spcBef>
              <a:spcAft>
                <a:spcPts val="0"/>
              </a:spcAft>
              <a:buClr>
                <a:schemeClr val="dk1"/>
              </a:buClr>
              <a:buSzPct val="100000"/>
              <a:buChar char="•"/>
            </a:pPr>
            <a:r>
              <a:rPr lang="sv-SE" dirty="0"/>
              <a:t>Går ledarutbildningar </a:t>
            </a:r>
            <a:endParaRPr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endParaRPr dirty="0"/>
          </a:p>
        </p:txBody>
      </p:sp>
      <p:pic>
        <p:nvPicPr>
          <p:cNvPr id="138" name="Google Shape;138;p17" descr="Fotboll kontur"/>
          <p:cNvPicPr preferRelativeResize="0"/>
          <p:nvPr/>
        </p:nvPicPr>
        <p:blipFill rotWithShape="1">
          <a:blip r:embed="rId3">
            <a:alphaModFix/>
          </a:blip>
          <a:srcRect/>
          <a:stretch/>
        </p:blipFill>
        <p:spPr>
          <a:xfrm>
            <a:off x="9637786" y="681037"/>
            <a:ext cx="1422400" cy="1422400"/>
          </a:xfrm>
          <a:prstGeom prst="rect">
            <a:avLst/>
          </a:prstGeom>
          <a:noFill/>
          <a:ln>
            <a:noFill/>
          </a:ln>
        </p:spPr>
      </p:pic>
      <p:sp>
        <p:nvSpPr>
          <p:cNvPr id="140" name="Google Shape;140;p17"/>
          <p:cNvSpPr txBox="1"/>
          <p:nvPr/>
        </p:nvSpPr>
        <p:spPr>
          <a:xfrm>
            <a:off x="-1352625" y="226075"/>
            <a:ext cx="6444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1464C224-F3A7-086F-D62B-2212D0C32A0C}"/>
              </a:ext>
            </a:extLst>
          </p:cNvPr>
          <p:cNvSpPr txBox="1"/>
          <p:nvPr/>
        </p:nvSpPr>
        <p:spPr>
          <a:xfrm>
            <a:off x="8503065" y="3363678"/>
            <a:ext cx="2850735" cy="1569660"/>
          </a:xfrm>
          <a:prstGeom prst="rect">
            <a:avLst/>
          </a:prstGeom>
          <a:noFill/>
          <a:ln>
            <a:solidFill>
              <a:srgbClr val="FF0000"/>
            </a:solidFill>
          </a:ln>
        </p:spPr>
        <p:txBody>
          <a:bodyPr wrap="square" rtlCol="0">
            <a:spAutoFit/>
          </a:bodyPr>
          <a:lstStyle/>
          <a:p>
            <a:r>
              <a:rPr lang="sv-SE" sz="3200" b="1" dirty="0"/>
              <a:t>Christoffer</a:t>
            </a:r>
            <a:r>
              <a:rPr lang="sv-SE" sz="3200" dirty="0"/>
              <a:t> </a:t>
            </a:r>
          </a:p>
          <a:p>
            <a:r>
              <a:rPr lang="sv-SE" sz="3200" dirty="0"/>
              <a:t>Nils </a:t>
            </a:r>
          </a:p>
          <a:p>
            <a:r>
              <a:rPr lang="sv-SE" sz="3200" dirty="0"/>
              <a:t>Johan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CBF47CB2-951E-637C-140A-F93BE8E1938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7924800" cy="5943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41B0374-09F3-7381-8E6A-553B018BEE91}"/>
              </a:ext>
            </a:extLst>
          </p:cNvPr>
          <p:cNvSpPr txBox="1"/>
          <p:nvPr/>
        </p:nvSpPr>
        <p:spPr>
          <a:xfrm>
            <a:off x="7800605" y="0"/>
            <a:ext cx="4351319" cy="4216539"/>
          </a:xfrm>
          <a:prstGeom prst="rect">
            <a:avLst/>
          </a:prstGeom>
          <a:solidFill>
            <a:schemeClr val="bg1"/>
          </a:solidFill>
        </p:spPr>
        <p:txBody>
          <a:bodyPr wrap="none" rtlCol="0">
            <a:spAutoFit/>
          </a:bodyPr>
          <a:lstStyle/>
          <a:p>
            <a:pPr rtl="0" fontAlgn="ctr">
              <a:spcBef>
                <a:spcPts val="0"/>
              </a:spcBef>
              <a:spcAft>
                <a:spcPts val="0"/>
              </a:spcAft>
            </a:pPr>
            <a:r>
              <a:rPr lang="en-US" sz="1400" dirty="0">
                <a:effectLst/>
                <a:latin typeface="Calibri" panose="020F0502020204030204" pitchFamily="34" charset="0"/>
              </a:rPr>
              <a:t> </a:t>
            </a:r>
          </a:p>
          <a:p>
            <a:pPr rtl="0" fontAlgn="ctr">
              <a:spcBef>
                <a:spcPts val="0"/>
              </a:spcBef>
              <a:spcAft>
                <a:spcPts val="0"/>
              </a:spcAft>
              <a:buFont typeface="Arial" panose="020B0604020202020204" pitchFamily="34" charset="0"/>
              <a:buChar char="•"/>
            </a:pPr>
            <a:endParaRPr lang="en-US" sz="1400" dirty="0">
              <a:latin typeface="Calibri" panose="020F0502020204030204" pitchFamily="34" charset="0"/>
            </a:endParaRPr>
          </a:p>
          <a:p>
            <a:pPr rtl="0" fontAlgn="ctr">
              <a:spcBef>
                <a:spcPts val="0"/>
              </a:spcBef>
              <a:spcAft>
                <a:spcPts val="0"/>
              </a:spcAft>
              <a:buFont typeface="Arial" panose="020B0604020202020204" pitchFamily="34" charset="0"/>
              <a:buChar char="•"/>
            </a:pPr>
            <a:r>
              <a:rPr lang="en-US" sz="1400" dirty="0" err="1">
                <a:effectLst/>
                <a:latin typeface="Calibri" panose="020F0502020204030204" pitchFamily="34" charset="0"/>
              </a:rPr>
              <a:t>Vilket</a:t>
            </a:r>
            <a:r>
              <a:rPr lang="en-US" sz="1400" dirty="0">
                <a:effectLst/>
                <a:latin typeface="Calibri" panose="020F0502020204030204" pitchFamily="34" charset="0"/>
              </a:rPr>
              <a:t> </a:t>
            </a:r>
            <a:r>
              <a:rPr lang="en-US" sz="1400" dirty="0" err="1">
                <a:effectLst/>
                <a:latin typeface="Calibri" panose="020F0502020204030204" pitchFamily="34" charset="0"/>
              </a:rPr>
              <a:t>intresse</a:t>
            </a:r>
            <a:r>
              <a:rPr lang="en-US" sz="1400" dirty="0">
                <a:effectLst/>
                <a:latin typeface="Calibri" panose="020F0502020204030204" pitchFamily="34" charset="0"/>
              </a:rPr>
              <a:t> </a:t>
            </a:r>
            <a:r>
              <a:rPr lang="en-US" sz="1400" dirty="0" err="1">
                <a:effectLst/>
                <a:latin typeface="Calibri" panose="020F0502020204030204" pitchFamily="34" charset="0"/>
              </a:rPr>
              <a:t>finns</a:t>
            </a:r>
            <a:r>
              <a:rPr lang="en-US" sz="1400" dirty="0">
                <a:effectLst/>
                <a:latin typeface="Calibri" panose="020F0502020204030204" pitchFamily="34" charset="0"/>
              </a:rPr>
              <a:t> </a:t>
            </a:r>
            <a:r>
              <a:rPr lang="en-US" sz="1400" dirty="0" err="1">
                <a:effectLst/>
                <a:latin typeface="Calibri" panose="020F0502020204030204" pitchFamily="34" charset="0"/>
              </a:rPr>
              <a:t>att</a:t>
            </a:r>
            <a:r>
              <a:rPr lang="en-US" sz="1400" dirty="0">
                <a:effectLst/>
                <a:latin typeface="Calibri" panose="020F0502020204030204" pitchFamily="34" charset="0"/>
              </a:rPr>
              <a:t> </a:t>
            </a:r>
            <a:r>
              <a:rPr lang="en-US" sz="1400" dirty="0" err="1">
                <a:effectLst/>
                <a:latin typeface="Calibri" panose="020F0502020204030204" pitchFamily="34" charset="0"/>
              </a:rPr>
              <a:t>spela</a:t>
            </a:r>
            <a:r>
              <a:rPr lang="en-US" sz="1400" dirty="0">
                <a:effectLst/>
                <a:latin typeface="Calibri" panose="020F0502020204030204" pitchFamily="34" charset="0"/>
              </a:rPr>
              <a:t> </a:t>
            </a:r>
            <a:r>
              <a:rPr lang="en-US" sz="1400" dirty="0" err="1">
                <a:effectLst/>
                <a:latin typeface="Calibri" panose="020F0502020204030204" pitchFamily="34" charset="0"/>
              </a:rPr>
              <a:t>uppåt</a:t>
            </a:r>
            <a:r>
              <a:rPr lang="en-US" sz="1400" dirty="0">
                <a:effectLst/>
                <a:latin typeface="Calibri" panose="020F0502020204030204" pitchFamily="34" charset="0"/>
              </a:rPr>
              <a:t> </a:t>
            </a:r>
            <a:r>
              <a:rPr lang="en-US" sz="1400" dirty="0" err="1">
                <a:effectLst/>
                <a:latin typeface="Calibri" panose="020F0502020204030204" pitchFamily="34" charset="0"/>
              </a:rPr>
              <a:t>och</a:t>
            </a:r>
            <a:r>
              <a:rPr lang="en-US" sz="1400" dirty="0">
                <a:effectLst/>
                <a:latin typeface="Calibri" panose="020F0502020204030204" pitchFamily="34" charset="0"/>
              </a:rPr>
              <a:t> </a:t>
            </a:r>
            <a:r>
              <a:rPr lang="en-US" sz="1400" dirty="0" err="1">
                <a:effectLst/>
                <a:latin typeface="Calibri" panose="020F0502020204030204" pitchFamily="34" charset="0"/>
              </a:rPr>
              <a:t>nedåt</a:t>
            </a:r>
            <a:r>
              <a:rPr lang="en-US" sz="1400" dirty="0">
                <a:effectLst/>
                <a:latin typeface="Calibri" panose="020F0502020204030204" pitchFamily="34" charset="0"/>
              </a:rPr>
              <a:t> </a:t>
            </a:r>
            <a:r>
              <a:rPr lang="en-US" sz="1400" dirty="0" err="1">
                <a:effectLst/>
                <a:latin typeface="Calibri" panose="020F0502020204030204" pitchFamily="34" charset="0"/>
              </a:rPr>
              <a:t>i</a:t>
            </a:r>
            <a:r>
              <a:rPr lang="en-US" sz="1400" dirty="0">
                <a:effectLst/>
                <a:latin typeface="Calibri" panose="020F0502020204030204" pitchFamily="34" charset="0"/>
              </a:rPr>
              <a:t> </a:t>
            </a:r>
            <a:r>
              <a:rPr lang="en-US" sz="1400" dirty="0" err="1">
                <a:effectLst/>
                <a:latin typeface="Calibri" panose="020F0502020204030204" pitchFamily="34" charset="0"/>
              </a:rPr>
              <a:t>åldrarna</a:t>
            </a:r>
            <a:r>
              <a:rPr lang="en-US" sz="1400" dirty="0">
                <a:effectLst/>
                <a:latin typeface="Calibri" panose="020F0502020204030204" pitchFamily="34" charset="0"/>
              </a:rPr>
              <a:t> </a:t>
            </a:r>
          </a:p>
          <a:p>
            <a:pPr rtl="0" fontAlgn="ctr">
              <a:spcBef>
                <a:spcPts val="0"/>
              </a:spcBef>
              <a:spcAft>
                <a:spcPts val="0"/>
              </a:spcAft>
            </a:pPr>
            <a:r>
              <a:rPr lang="en-US" sz="1400" dirty="0">
                <a:effectLst/>
                <a:latin typeface="Calibri" panose="020F0502020204030204" pitchFamily="34" charset="0"/>
              </a:rPr>
              <a:t> </a:t>
            </a:r>
          </a:p>
          <a:p>
            <a:pPr rtl="0" fontAlgn="ctr">
              <a:spcBef>
                <a:spcPts val="0"/>
              </a:spcBef>
              <a:spcAft>
                <a:spcPts val="0"/>
              </a:spcAft>
              <a:buFont typeface="Arial" panose="020B0604020202020204" pitchFamily="34" charset="0"/>
              <a:buChar char="•"/>
            </a:pPr>
            <a:r>
              <a:rPr lang="en-US" sz="1400" dirty="0">
                <a:effectLst/>
                <a:latin typeface="Calibri" panose="020F0502020204030204" pitchFamily="34" charset="0"/>
              </a:rPr>
              <a:t>Hur ska </a:t>
            </a:r>
            <a:r>
              <a:rPr lang="en-US" sz="1400" dirty="0" err="1">
                <a:effectLst/>
                <a:latin typeface="Calibri" panose="020F0502020204030204" pitchFamily="34" charset="0"/>
              </a:rPr>
              <a:t>överbryggning</a:t>
            </a:r>
            <a:r>
              <a:rPr lang="en-US" sz="1400" dirty="0">
                <a:effectLst/>
                <a:latin typeface="Calibri" panose="020F0502020204030204" pitchFamily="34" charset="0"/>
              </a:rPr>
              <a:t> mot P15 </a:t>
            </a:r>
            <a:r>
              <a:rPr lang="en-US" sz="1400" dirty="0" err="1">
                <a:effectLst/>
                <a:latin typeface="Calibri" panose="020F0502020204030204" pitchFamily="34" charset="0"/>
              </a:rPr>
              <a:t>ske</a:t>
            </a:r>
            <a:endParaRPr lang="en-US" sz="1400" dirty="0">
              <a:effectLst/>
              <a:latin typeface="Calibri" panose="020F0502020204030204" pitchFamily="34" charset="0"/>
            </a:endParaRPr>
          </a:p>
          <a:p>
            <a:pPr marL="742950" lvl="1" indent="-285750" rtl="0" fontAlgn="ctr">
              <a:spcBef>
                <a:spcPts val="0"/>
              </a:spcBef>
              <a:spcAft>
                <a:spcPts val="0"/>
              </a:spcAft>
              <a:buFont typeface="Courier New" panose="02070309020205020404" pitchFamily="49" charset="0"/>
              <a:buChar char="o"/>
            </a:pPr>
            <a:r>
              <a:rPr lang="en-US" sz="1400" dirty="0">
                <a:effectLst/>
                <a:latin typeface="Calibri" panose="020F0502020204030204" pitchFamily="34" charset="0"/>
              </a:rPr>
              <a:t>7x7 </a:t>
            </a:r>
          </a:p>
          <a:p>
            <a:pPr marL="742950" lvl="1" indent="-285750" rtl="0" fontAlgn="ctr">
              <a:spcBef>
                <a:spcPts val="0"/>
              </a:spcBef>
              <a:spcAft>
                <a:spcPts val="0"/>
              </a:spcAft>
              <a:buFont typeface="Courier New" panose="02070309020205020404" pitchFamily="49" charset="0"/>
              <a:buChar char="o"/>
            </a:pPr>
            <a:r>
              <a:rPr lang="en-US" sz="1400" dirty="0" err="1">
                <a:effectLst/>
                <a:latin typeface="Calibri" panose="020F0502020204030204" pitchFamily="34" charset="0"/>
              </a:rPr>
              <a:t>Tillgängliga</a:t>
            </a:r>
            <a:r>
              <a:rPr lang="en-US" sz="1400" dirty="0">
                <a:effectLst/>
                <a:latin typeface="Calibri" panose="020F0502020204030204" pitchFamily="34" charset="0"/>
              </a:rPr>
              <a:t> för </a:t>
            </a:r>
            <a:r>
              <a:rPr lang="en-US" sz="1400" dirty="0" err="1">
                <a:effectLst/>
                <a:latin typeface="Calibri" panose="020F0502020204030204" pitchFamily="34" charset="0"/>
              </a:rPr>
              <a:t>träning</a:t>
            </a:r>
            <a:r>
              <a:rPr lang="en-US" sz="1400" dirty="0">
                <a:effectLst/>
                <a:latin typeface="Calibri" panose="020F0502020204030204" pitchFamily="34" charset="0"/>
              </a:rPr>
              <a:t> </a:t>
            </a:r>
          </a:p>
          <a:p>
            <a:pPr rtl="0" fontAlgn="ctr">
              <a:spcBef>
                <a:spcPts val="0"/>
              </a:spcBef>
              <a:spcAft>
                <a:spcPts val="0"/>
              </a:spcAft>
              <a:buFont typeface="Arial" panose="020B0604020202020204" pitchFamily="34" charset="0"/>
              <a:buChar char="•"/>
            </a:pPr>
            <a:endParaRPr lang="en-US" sz="1400" dirty="0">
              <a:effectLst/>
              <a:latin typeface="Calibri" panose="020F0502020204030204" pitchFamily="34" charset="0"/>
            </a:endParaRPr>
          </a:p>
          <a:p>
            <a:pPr rtl="0" fontAlgn="ctr">
              <a:spcBef>
                <a:spcPts val="0"/>
              </a:spcBef>
              <a:spcAft>
                <a:spcPts val="0"/>
              </a:spcAft>
              <a:buFont typeface="Arial" panose="020B0604020202020204" pitchFamily="34" charset="0"/>
              <a:buChar char="•"/>
            </a:pPr>
            <a:r>
              <a:rPr lang="en-US" sz="1400" dirty="0">
                <a:effectLst/>
                <a:latin typeface="Calibri" panose="020F0502020204030204" pitchFamily="34" charset="0"/>
              </a:rPr>
              <a:t> Hur ska </a:t>
            </a:r>
            <a:r>
              <a:rPr lang="en-US" sz="1400" dirty="0" err="1">
                <a:effectLst/>
                <a:latin typeface="Calibri" panose="020F0502020204030204" pitchFamily="34" charset="0"/>
              </a:rPr>
              <a:t>överbryggning</a:t>
            </a:r>
            <a:r>
              <a:rPr lang="en-US" sz="1400" dirty="0">
                <a:effectLst/>
                <a:latin typeface="Calibri" panose="020F0502020204030204" pitchFamily="34" charset="0"/>
              </a:rPr>
              <a:t> mot P17 </a:t>
            </a:r>
            <a:r>
              <a:rPr lang="en-US" sz="1400" dirty="0" err="1">
                <a:effectLst/>
                <a:latin typeface="Calibri" panose="020F0502020204030204" pitchFamily="34" charset="0"/>
              </a:rPr>
              <a:t>ske</a:t>
            </a:r>
            <a:endParaRPr lang="en-US" sz="1400" dirty="0">
              <a:effectLst/>
              <a:latin typeface="Calibri" panose="020F0502020204030204" pitchFamily="34" charset="0"/>
            </a:endParaRPr>
          </a:p>
          <a:p>
            <a:pPr marL="742950" lvl="1" indent="-285750" rtl="0" fontAlgn="ctr">
              <a:spcBef>
                <a:spcPts val="0"/>
              </a:spcBef>
              <a:spcAft>
                <a:spcPts val="0"/>
              </a:spcAft>
              <a:buFont typeface="Courier New" panose="02070309020205020404" pitchFamily="49" charset="0"/>
              <a:buChar char="o"/>
            </a:pPr>
            <a:r>
              <a:rPr lang="en-US" sz="1400" dirty="0" err="1">
                <a:effectLst/>
                <a:latin typeface="Calibri" panose="020F0502020204030204" pitchFamily="34" charset="0"/>
              </a:rPr>
              <a:t>Inbjudan</a:t>
            </a:r>
            <a:r>
              <a:rPr lang="en-US" sz="1400" dirty="0">
                <a:effectLst/>
                <a:latin typeface="Calibri" panose="020F0502020204030204" pitchFamily="34" charset="0"/>
              </a:rPr>
              <a:t> till </a:t>
            </a:r>
            <a:r>
              <a:rPr lang="en-US" sz="1400" dirty="0" err="1">
                <a:effectLst/>
                <a:latin typeface="Calibri" panose="020F0502020204030204" pitchFamily="34" charset="0"/>
              </a:rPr>
              <a:t>våra</a:t>
            </a:r>
            <a:r>
              <a:rPr lang="en-US" sz="1400" dirty="0">
                <a:effectLst/>
                <a:latin typeface="Calibri" panose="020F0502020204030204" pitchFamily="34" charset="0"/>
              </a:rPr>
              <a:t> </a:t>
            </a:r>
            <a:r>
              <a:rPr lang="en-US" sz="1400" dirty="0" err="1">
                <a:effectLst/>
                <a:latin typeface="Calibri" panose="020F0502020204030204" pitchFamily="34" charset="0"/>
              </a:rPr>
              <a:t>träningar</a:t>
            </a:r>
            <a:r>
              <a:rPr lang="en-US" sz="1400" dirty="0">
                <a:effectLst/>
                <a:latin typeface="Calibri" panose="020F0502020204030204" pitchFamily="34" charset="0"/>
              </a:rPr>
              <a:t> </a:t>
            </a:r>
          </a:p>
          <a:p>
            <a:pPr rtl="0" fontAlgn="ctr">
              <a:spcBef>
                <a:spcPts val="0"/>
              </a:spcBef>
              <a:spcAft>
                <a:spcPts val="0"/>
              </a:spcAft>
            </a:pPr>
            <a:r>
              <a:rPr lang="en-US" sz="1400" dirty="0">
                <a:effectLst/>
                <a:latin typeface="Calibri" panose="020F0502020204030204" pitchFamily="34" charset="0"/>
              </a:rPr>
              <a:t> </a:t>
            </a:r>
          </a:p>
          <a:p>
            <a:pPr rtl="0" fontAlgn="ctr">
              <a:spcBef>
                <a:spcPts val="0"/>
              </a:spcBef>
              <a:spcAft>
                <a:spcPts val="0"/>
              </a:spcAft>
              <a:buFont typeface="Arial" panose="020B0604020202020204" pitchFamily="34" charset="0"/>
              <a:buChar char="•"/>
            </a:pPr>
            <a:r>
              <a:rPr lang="en-US" sz="1400" dirty="0">
                <a:effectLst/>
                <a:latin typeface="Calibri" panose="020F0502020204030204" pitchFamily="34" charset="0"/>
              </a:rPr>
              <a:t> </a:t>
            </a:r>
            <a:r>
              <a:rPr lang="en-US" sz="1400" dirty="0" err="1">
                <a:effectLst/>
                <a:latin typeface="Calibri" panose="020F0502020204030204" pitchFamily="34" charset="0"/>
              </a:rPr>
              <a:t>Vilka</a:t>
            </a:r>
            <a:r>
              <a:rPr lang="en-US" sz="1400" dirty="0">
                <a:effectLst/>
                <a:latin typeface="Calibri" panose="020F0502020204030204" pitchFamily="34" charset="0"/>
              </a:rPr>
              <a:t> </a:t>
            </a:r>
            <a:r>
              <a:rPr lang="en-US" sz="1400" dirty="0" err="1">
                <a:effectLst/>
                <a:latin typeface="Calibri" panose="020F0502020204030204" pitchFamily="34" charset="0"/>
              </a:rPr>
              <a:t>steg</a:t>
            </a:r>
            <a:r>
              <a:rPr lang="en-US" sz="1400" dirty="0">
                <a:effectLst/>
                <a:latin typeface="Calibri" panose="020F0502020204030204" pitchFamily="34" charset="0"/>
              </a:rPr>
              <a:t> </a:t>
            </a:r>
            <a:r>
              <a:rPr lang="en-US" sz="1400" dirty="0" err="1">
                <a:effectLst/>
                <a:latin typeface="Calibri" panose="020F0502020204030204" pitchFamily="34" charset="0"/>
              </a:rPr>
              <a:t>vill</a:t>
            </a:r>
            <a:r>
              <a:rPr lang="en-US" sz="1400" dirty="0">
                <a:effectLst/>
                <a:latin typeface="Calibri" panose="020F0502020204030204" pitchFamily="34" charset="0"/>
              </a:rPr>
              <a:t> P16 ta </a:t>
            </a:r>
            <a:r>
              <a:rPr lang="en-US" sz="1400" dirty="0" err="1">
                <a:effectLst/>
                <a:latin typeface="Calibri" panose="020F0502020204030204" pitchFamily="34" charset="0"/>
              </a:rPr>
              <a:t>inför</a:t>
            </a:r>
            <a:r>
              <a:rPr lang="en-US" sz="1400" dirty="0">
                <a:effectLst/>
                <a:latin typeface="Calibri" panose="020F0502020204030204" pitchFamily="34" charset="0"/>
              </a:rPr>
              <a:t> </a:t>
            </a:r>
            <a:r>
              <a:rPr lang="en-US" sz="1400" dirty="0" err="1">
                <a:effectLst/>
                <a:latin typeface="Calibri" panose="020F0502020204030204" pitchFamily="34" charset="0"/>
              </a:rPr>
              <a:t>denna</a:t>
            </a:r>
            <a:r>
              <a:rPr lang="en-US" sz="1400" dirty="0">
                <a:effectLst/>
                <a:latin typeface="Calibri" panose="020F0502020204030204" pitchFamily="34" charset="0"/>
              </a:rPr>
              <a:t> </a:t>
            </a:r>
            <a:r>
              <a:rPr lang="en-US" sz="1400" dirty="0" err="1">
                <a:effectLst/>
                <a:latin typeface="Calibri" panose="020F0502020204030204" pitchFamily="34" charset="0"/>
              </a:rPr>
              <a:t>säsong</a:t>
            </a:r>
            <a:r>
              <a:rPr lang="en-US" sz="1400" dirty="0">
                <a:effectLst/>
                <a:latin typeface="Calibri" panose="020F0502020204030204" pitchFamily="34" charset="0"/>
              </a:rPr>
              <a:t> </a:t>
            </a:r>
          </a:p>
          <a:p>
            <a:pPr rtl="0" fontAlgn="ctr">
              <a:spcBef>
                <a:spcPts val="0"/>
              </a:spcBef>
              <a:spcAft>
                <a:spcPts val="0"/>
              </a:spcAft>
              <a:buFont typeface="Arial" panose="020B0604020202020204" pitchFamily="34" charset="0"/>
              <a:buChar char="•"/>
            </a:pPr>
            <a:endParaRPr lang="en-US" sz="1400" dirty="0">
              <a:effectLst/>
              <a:latin typeface="Calibri" panose="020F0502020204030204" pitchFamily="34" charset="0"/>
            </a:endParaRPr>
          </a:p>
          <a:p>
            <a:pPr rtl="0" fontAlgn="ctr">
              <a:spcBef>
                <a:spcPts val="0"/>
              </a:spcBef>
              <a:spcAft>
                <a:spcPts val="0"/>
              </a:spcAft>
              <a:buFont typeface="Arial" panose="020B0604020202020204" pitchFamily="34" charset="0"/>
              <a:buChar char="•"/>
            </a:pPr>
            <a:r>
              <a:rPr lang="en-US" sz="1400" dirty="0">
                <a:effectLst/>
                <a:latin typeface="Calibri" panose="020F0502020204030204" pitchFamily="34" charset="0"/>
              </a:rPr>
              <a:t> </a:t>
            </a:r>
            <a:r>
              <a:rPr lang="en-US" sz="1400" dirty="0" err="1">
                <a:effectLst/>
                <a:latin typeface="Calibri" panose="020F0502020204030204" pitchFamily="34" charset="0"/>
              </a:rPr>
              <a:t>Långsiktiga</a:t>
            </a:r>
            <a:r>
              <a:rPr lang="en-US" sz="1400" dirty="0">
                <a:effectLst/>
                <a:latin typeface="Calibri" panose="020F0502020204030204" pitchFamily="34" charset="0"/>
              </a:rPr>
              <a:t> </a:t>
            </a:r>
            <a:r>
              <a:rPr lang="en-US" sz="1400" dirty="0" err="1">
                <a:effectLst/>
                <a:latin typeface="Calibri" panose="020F0502020204030204" pitchFamily="34" charset="0"/>
              </a:rPr>
              <a:t>mål</a:t>
            </a:r>
            <a:r>
              <a:rPr lang="en-US" sz="1400" dirty="0">
                <a:effectLst/>
                <a:latin typeface="Calibri" panose="020F0502020204030204" pitchFamily="34" charset="0"/>
              </a:rPr>
              <a:t> för P16 </a:t>
            </a:r>
          </a:p>
          <a:p>
            <a:endParaRPr lang="en-US" dirty="0"/>
          </a:p>
          <a:p>
            <a:endParaRPr lang="en-US" dirty="0"/>
          </a:p>
          <a:p>
            <a:r>
              <a:rPr lang="en-US" dirty="0"/>
              <a:t>Mail till </a:t>
            </a:r>
            <a:r>
              <a:rPr lang="en-US" dirty="0" err="1"/>
              <a:t>mig</a:t>
            </a:r>
            <a:r>
              <a:rPr lang="en-US" dirty="0"/>
              <a:t>: </a:t>
            </a:r>
          </a:p>
          <a:p>
            <a:r>
              <a:rPr lang="en-US" dirty="0"/>
              <a:t>husfogde@eik.se</a:t>
            </a:r>
          </a:p>
        </p:txBody>
      </p:sp>
    </p:spTree>
    <p:extLst>
      <p:ext uri="{BB962C8B-B14F-4D97-AF65-F5344CB8AC3E}">
        <p14:creationId xmlns:p14="http://schemas.microsoft.com/office/powerpoint/2010/main" val="1154205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8"/>
          <p:cNvSpPr txBox="1">
            <a:spLocks noGrp="1"/>
          </p:cNvSpPr>
          <p:nvPr>
            <p:ph type="title"/>
          </p:nvPr>
        </p:nvSpPr>
        <p:spPr>
          <a:xfrm>
            <a:off x="393584" y="7833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dirty="0"/>
              <a:t>Lagledare </a:t>
            </a:r>
            <a:endParaRPr dirty="0"/>
          </a:p>
        </p:txBody>
      </p:sp>
      <p:sp>
        <p:nvSpPr>
          <p:cNvPr id="146" name="Google Shape;146;p18"/>
          <p:cNvSpPr txBox="1">
            <a:spLocks noGrp="1"/>
          </p:cNvSpPr>
          <p:nvPr>
            <p:ph type="body" idx="1"/>
          </p:nvPr>
        </p:nvSpPr>
        <p:spPr>
          <a:xfrm>
            <a:off x="393584" y="1071830"/>
            <a:ext cx="10515600" cy="4406181"/>
          </a:xfrm>
          <a:prstGeom prst="rect">
            <a:avLst/>
          </a:prstGeom>
          <a:noFill/>
          <a:ln>
            <a:noFill/>
          </a:ln>
        </p:spPr>
        <p:txBody>
          <a:bodyPr spcFirstLastPara="1" wrap="square" lIns="91425" tIns="45700" rIns="91425" bIns="45700" anchor="t" anchorCtr="0">
            <a:normAutofit fontScale="85000" lnSpcReduction="20000"/>
          </a:bodyPr>
          <a:lstStyle/>
          <a:p>
            <a:pPr marL="228600" lvl="0" indent="-215265" algn="l" rtl="0">
              <a:lnSpc>
                <a:spcPct val="90000"/>
              </a:lnSpc>
              <a:spcBef>
                <a:spcPts val="0"/>
              </a:spcBef>
              <a:spcAft>
                <a:spcPts val="0"/>
              </a:spcAft>
              <a:buClr>
                <a:srgbClr val="000000"/>
              </a:buClr>
              <a:buSzPct val="100000"/>
              <a:buChar char="•"/>
            </a:pPr>
            <a:r>
              <a:rPr lang="sv-SE" dirty="0">
                <a:solidFill>
                  <a:srgbClr val="000000"/>
                </a:solidFill>
                <a:latin typeface="Calibri"/>
                <a:ea typeface="Calibri"/>
                <a:cs typeface="Calibri"/>
                <a:sym typeface="Calibri"/>
              </a:rPr>
              <a:t>Ta emot/läsa m</a:t>
            </a:r>
            <a:r>
              <a:rPr lang="sv-SE" b="0" i="0" u="none" strike="noStrike" dirty="0">
                <a:solidFill>
                  <a:srgbClr val="000000"/>
                </a:solidFill>
                <a:latin typeface="Calibri"/>
                <a:ea typeface="Calibri"/>
                <a:cs typeface="Calibri"/>
                <a:sym typeface="Calibri"/>
              </a:rPr>
              <a:t>ail/utskick från föreningen förmedla till berörda</a:t>
            </a:r>
            <a:endParaRPr dirty="0"/>
          </a:p>
          <a:p>
            <a:pPr marL="685800" lvl="1" indent="-219075" algn="l" rtl="0">
              <a:lnSpc>
                <a:spcPct val="90000"/>
              </a:lnSpc>
              <a:spcBef>
                <a:spcPts val="0"/>
              </a:spcBef>
              <a:spcAft>
                <a:spcPts val="0"/>
              </a:spcAft>
              <a:buClr>
                <a:srgbClr val="000000"/>
              </a:buClr>
              <a:buSzPct val="100000"/>
              <a:buChar char="•"/>
            </a:pPr>
            <a:r>
              <a:rPr lang="sv-SE" sz="2000" b="0" i="0" u="none" strike="noStrike" dirty="0">
                <a:solidFill>
                  <a:srgbClr val="000000"/>
                </a:solidFill>
                <a:latin typeface="Calibri"/>
                <a:ea typeface="Calibri"/>
                <a:cs typeface="Calibri"/>
                <a:sym typeface="Calibri"/>
              </a:rPr>
              <a:t>Tränare</a:t>
            </a:r>
            <a:endParaRPr sz="2000" dirty="0">
              <a:solidFill>
                <a:srgbClr val="000000"/>
              </a:solidFill>
              <a:latin typeface="Calibri"/>
              <a:ea typeface="Calibri"/>
              <a:cs typeface="Calibri"/>
              <a:sym typeface="Calibri"/>
            </a:endParaRPr>
          </a:p>
          <a:p>
            <a:pPr marL="685800" lvl="1" indent="-219075" algn="l" rtl="0">
              <a:lnSpc>
                <a:spcPct val="90000"/>
              </a:lnSpc>
              <a:spcBef>
                <a:spcPts val="0"/>
              </a:spcBef>
              <a:spcAft>
                <a:spcPts val="0"/>
              </a:spcAft>
              <a:buClr>
                <a:srgbClr val="000000"/>
              </a:buClr>
              <a:buSzPct val="100000"/>
              <a:buChar char="•"/>
            </a:pPr>
            <a:r>
              <a:rPr lang="sv-SE" sz="2000" dirty="0">
                <a:solidFill>
                  <a:srgbClr val="000000"/>
                </a:solidFill>
                <a:latin typeface="Calibri"/>
                <a:ea typeface="Calibri"/>
                <a:cs typeface="Calibri"/>
                <a:sym typeface="Calibri"/>
              </a:rPr>
              <a:t>T</a:t>
            </a:r>
            <a:r>
              <a:rPr lang="sv-SE" sz="2000" b="0" i="0" u="none" strike="noStrike" dirty="0">
                <a:solidFill>
                  <a:srgbClr val="000000"/>
                </a:solidFill>
                <a:latin typeface="Calibri"/>
                <a:ea typeface="Calibri"/>
                <a:cs typeface="Calibri"/>
                <a:sym typeface="Calibri"/>
              </a:rPr>
              <a:t>eam match och fika</a:t>
            </a:r>
            <a:endParaRPr dirty="0"/>
          </a:p>
          <a:p>
            <a:pPr marL="685800" lvl="1" indent="-219075" algn="l" rtl="0">
              <a:lnSpc>
                <a:spcPct val="90000"/>
              </a:lnSpc>
              <a:spcBef>
                <a:spcPts val="0"/>
              </a:spcBef>
              <a:spcAft>
                <a:spcPts val="0"/>
              </a:spcAft>
              <a:buClr>
                <a:srgbClr val="000000"/>
              </a:buClr>
              <a:buSzPct val="100000"/>
              <a:buChar char="•"/>
            </a:pPr>
            <a:r>
              <a:rPr lang="sv-SE" sz="2000" dirty="0">
                <a:solidFill>
                  <a:srgbClr val="000000"/>
                </a:solidFill>
                <a:latin typeface="Calibri"/>
                <a:ea typeface="Calibri"/>
                <a:cs typeface="Calibri"/>
                <a:sym typeface="Calibri"/>
              </a:rPr>
              <a:t>T</a:t>
            </a:r>
            <a:r>
              <a:rPr lang="sv-SE" sz="2000" b="0" i="0" u="none" strike="noStrike" dirty="0">
                <a:solidFill>
                  <a:srgbClr val="000000"/>
                </a:solidFill>
                <a:latin typeface="Calibri"/>
                <a:ea typeface="Calibri"/>
                <a:cs typeface="Calibri"/>
                <a:sym typeface="Calibri"/>
              </a:rPr>
              <a:t>eam arbeten </a:t>
            </a:r>
            <a:endParaRPr dirty="0"/>
          </a:p>
          <a:p>
            <a:pPr marL="685800" lvl="1" indent="-219075" algn="l" rtl="0">
              <a:lnSpc>
                <a:spcPct val="90000"/>
              </a:lnSpc>
              <a:spcBef>
                <a:spcPts val="0"/>
              </a:spcBef>
              <a:spcAft>
                <a:spcPts val="0"/>
              </a:spcAft>
              <a:buClr>
                <a:srgbClr val="000000"/>
              </a:buClr>
              <a:buSzPct val="100000"/>
              <a:buChar char="•"/>
            </a:pPr>
            <a:r>
              <a:rPr lang="sv-SE" sz="2000" b="0" dirty="0">
                <a:solidFill>
                  <a:srgbClr val="000000"/>
                </a:solidFill>
                <a:latin typeface="Calibri"/>
                <a:ea typeface="Calibri"/>
                <a:cs typeface="Calibri"/>
                <a:sym typeface="Calibri"/>
              </a:rPr>
              <a:t>Kassör </a:t>
            </a:r>
            <a:br>
              <a:rPr lang="sv-SE" sz="2000" b="0" dirty="0">
                <a:solidFill>
                  <a:srgbClr val="000000"/>
                </a:solidFill>
                <a:latin typeface="Calibri"/>
                <a:ea typeface="Calibri"/>
                <a:cs typeface="Calibri"/>
                <a:sym typeface="Calibri"/>
              </a:rPr>
            </a:br>
            <a:endParaRPr sz="3600" b="0" dirty="0"/>
          </a:p>
          <a:p>
            <a:pPr marL="228600" lvl="0" indent="-215265" algn="l" rtl="0">
              <a:lnSpc>
                <a:spcPct val="90000"/>
              </a:lnSpc>
              <a:spcBef>
                <a:spcPts val="0"/>
              </a:spcBef>
              <a:spcAft>
                <a:spcPts val="0"/>
              </a:spcAft>
              <a:buClr>
                <a:srgbClr val="000000"/>
              </a:buClr>
              <a:buSzPct val="100000"/>
              <a:buChar char="•"/>
            </a:pPr>
            <a:r>
              <a:rPr lang="sv-SE" b="0" i="0" u="none" strike="noStrike" dirty="0">
                <a:solidFill>
                  <a:srgbClr val="FF0000"/>
                </a:solidFill>
                <a:latin typeface="Calibri"/>
                <a:ea typeface="Calibri"/>
                <a:cs typeface="Calibri"/>
                <a:sym typeface="Calibri"/>
              </a:rPr>
              <a:t>Ansvara för </a:t>
            </a:r>
            <a:r>
              <a:rPr lang="sv-SE" b="0" i="0" u="none" strike="noStrike" dirty="0" err="1">
                <a:solidFill>
                  <a:srgbClr val="FF0000"/>
                </a:solidFill>
                <a:latin typeface="Calibri"/>
                <a:ea typeface="Calibri"/>
                <a:cs typeface="Calibri"/>
                <a:sym typeface="Calibri"/>
              </a:rPr>
              <a:t>Fogis</a:t>
            </a:r>
            <a:r>
              <a:rPr lang="sv-SE" b="0" i="0" u="none" strike="noStrike" dirty="0">
                <a:solidFill>
                  <a:srgbClr val="FF0000"/>
                </a:solidFill>
                <a:latin typeface="Calibri"/>
                <a:ea typeface="Calibri"/>
                <a:cs typeface="Calibri"/>
                <a:sym typeface="Calibri"/>
              </a:rPr>
              <a:t> (</a:t>
            </a:r>
            <a:r>
              <a:rPr lang="sv-SE" b="0" i="0" u="none" strike="noStrike" dirty="0" err="1">
                <a:solidFill>
                  <a:srgbClr val="FF0000"/>
                </a:solidFill>
                <a:latin typeface="Calibri"/>
                <a:ea typeface="Calibri"/>
                <a:cs typeface="Calibri"/>
                <a:sym typeface="Calibri"/>
              </a:rPr>
              <a:t>admin</a:t>
            </a:r>
            <a:r>
              <a:rPr lang="sv-SE" dirty="0">
                <a:solidFill>
                  <a:srgbClr val="FF0000"/>
                </a:solidFill>
                <a:latin typeface="Calibri"/>
                <a:ea typeface="Calibri"/>
                <a:cs typeface="Calibri"/>
                <a:sym typeface="Calibri"/>
              </a:rPr>
              <a:t>. System för match)</a:t>
            </a:r>
            <a:endParaRPr b="0" i="0" u="none" strike="noStrike" dirty="0">
              <a:solidFill>
                <a:srgbClr val="FF0000"/>
              </a:solidFill>
              <a:latin typeface="Calibri"/>
              <a:ea typeface="Calibri"/>
              <a:cs typeface="Calibri"/>
              <a:sym typeface="Calibri"/>
            </a:endParaRPr>
          </a:p>
          <a:p>
            <a:pPr marL="685800" lvl="1" indent="-217169" algn="l" rtl="0">
              <a:lnSpc>
                <a:spcPct val="90000"/>
              </a:lnSpc>
              <a:spcBef>
                <a:spcPts val="0"/>
              </a:spcBef>
              <a:spcAft>
                <a:spcPts val="0"/>
              </a:spcAft>
              <a:buClr>
                <a:srgbClr val="000000"/>
              </a:buClr>
              <a:buSzPct val="100000"/>
              <a:buChar char="•"/>
            </a:pPr>
            <a:r>
              <a:rPr lang="sv-SE" dirty="0">
                <a:solidFill>
                  <a:srgbClr val="FF0000"/>
                </a:solidFill>
                <a:latin typeface="Calibri"/>
                <a:ea typeface="Calibri"/>
                <a:cs typeface="Calibri"/>
                <a:sym typeface="Calibri"/>
              </a:rPr>
              <a:t>Bevaka spelscheman</a:t>
            </a:r>
            <a:endParaRPr dirty="0">
              <a:solidFill>
                <a:srgbClr val="FF0000"/>
              </a:solidFill>
            </a:endParaRPr>
          </a:p>
          <a:p>
            <a:pPr marL="685800" lvl="1" indent="-217169" algn="l" rtl="0">
              <a:lnSpc>
                <a:spcPct val="90000"/>
              </a:lnSpc>
              <a:spcBef>
                <a:spcPts val="0"/>
              </a:spcBef>
              <a:spcAft>
                <a:spcPts val="0"/>
              </a:spcAft>
              <a:buClr>
                <a:srgbClr val="000000"/>
              </a:buClr>
              <a:buSzPct val="100000"/>
              <a:buChar char="•"/>
            </a:pPr>
            <a:r>
              <a:rPr lang="sv-SE" dirty="0">
                <a:solidFill>
                  <a:srgbClr val="FF0000"/>
                </a:solidFill>
                <a:latin typeface="Calibri"/>
                <a:ea typeface="Calibri"/>
                <a:cs typeface="Calibri"/>
                <a:sym typeface="Calibri"/>
              </a:rPr>
              <a:t>Boka planer (i </a:t>
            </a:r>
            <a:r>
              <a:rPr lang="sv-SE" dirty="0" err="1">
                <a:solidFill>
                  <a:srgbClr val="FF0000"/>
                </a:solidFill>
                <a:latin typeface="Calibri"/>
                <a:ea typeface="Calibri"/>
                <a:cs typeface="Calibri"/>
                <a:sym typeface="Calibri"/>
              </a:rPr>
              <a:t>Rbok</a:t>
            </a:r>
            <a:r>
              <a:rPr lang="sv-SE" dirty="0">
                <a:solidFill>
                  <a:srgbClr val="FF0000"/>
                </a:solidFill>
                <a:latin typeface="Calibri"/>
                <a:ea typeface="Calibri"/>
                <a:cs typeface="Calibri"/>
                <a:sym typeface="Calibri"/>
              </a:rPr>
              <a:t>) </a:t>
            </a:r>
            <a:endParaRPr dirty="0">
              <a:solidFill>
                <a:srgbClr val="FF0000"/>
              </a:solidFill>
              <a:latin typeface="Calibri"/>
              <a:ea typeface="Calibri"/>
              <a:cs typeface="Calibri"/>
              <a:sym typeface="Calibri"/>
            </a:endParaRPr>
          </a:p>
          <a:p>
            <a:pPr marL="685800" marR="0" lvl="1" indent="-217169" algn="l" rtl="0">
              <a:lnSpc>
                <a:spcPct val="90000"/>
              </a:lnSpc>
              <a:spcBef>
                <a:spcPts val="0"/>
              </a:spcBef>
              <a:spcAft>
                <a:spcPts val="0"/>
              </a:spcAft>
              <a:buClr>
                <a:srgbClr val="000000"/>
              </a:buClr>
              <a:buSzPct val="100000"/>
              <a:buChar char="•"/>
            </a:pPr>
            <a:r>
              <a:rPr lang="sv-SE" dirty="0">
                <a:solidFill>
                  <a:srgbClr val="FF0000"/>
                </a:solidFill>
              </a:rPr>
              <a:t>Meddela VFF tiderna för alla matcher för erat sammandrag så lägger de upp dem i </a:t>
            </a:r>
            <a:r>
              <a:rPr lang="sv-SE" dirty="0" err="1">
                <a:solidFill>
                  <a:srgbClr val="FF0000"/>
                </a:solidFill>
              </a:rPr>
              <a:t>Fogis</a:t>
            </a:r>
            <a:r>
              <a:rPr lang="sv-SE" dirty="0">
                <a:solidFill>
                  <a:srgbClr val="FF0000"/>
                </a:solidFill>
              </a:rPr>
              <a:t>. Tiderna skickas till: tord.marklund@svenskfotboll.se</a:t>
            </a:r>
            <a:endParaRPr dirty="0">
              <a:solidFill>
                <a:srgbClr val="FF0000"/>
              </a:solidFill>
            </a:endParaRPr>
          </a:p>
          <a:p>
            <a:pPr marL="685800" lvl="1" indent="-217169" algn="l" rtl="0">
              <a:lnSpc>
                <a:spcPct val="90000"/>
              </a:lnSpc>
              <a:spcBef>
                <a:spcPts val="0"/>
              </a:spcBef>
              <a:spcAft>
                <a:spcPts val="0"/>
              </a:spcAft>
              <a:buClr>
                <a:srgbClr val="000000"/>
              </a:buClr>
              <a:buSzPct val="100000"/>
              <a:buChar char="•"/>
            </a:pPr>
            <a:r>
              <a:rPr lang="sv-SE" dirty="0">
                <a:solidFill>
                  <a:srgbClr val="FF0000"/>
                </a:solidFill>
                <a:latin typeface="Calibri"/>
                <a:ea typeface="Calibri"/>
                <a:cs typeface="Calibri"/>
                <a:sym typeface="Calibri"/>
              </a:rPr>
              <a:t>Tidsätt matcher </a:t>
            </a:r>
            <a:endParaRPr dirty="0">
              <a:solidFill>
                <a:srgbClr val="FF0000"/>
              </a:solidFill>
            </a:endParaRPr>
          </a:p>
          <a:p>
            <a:pPr marL="685800" lvl="1" indent="-217169" algn="l" rtl="0">
              <a:lnSpc>
                <a:spcPct val="90000"/>
              </a:lnSpc>
              <a:spcBef>
                <a:spcPts val="0"/>
              </a:spcBef>
              <a:spcAft>
                <a:spcPts val="0"/>
              </a:spcAft>
              <a:buClr>
                <a:srgbClr val="000000"/>
              </a:buClr>
              <a:buSzPct val="66666"/>
              <a:buChar char="•"/>
            </a:pPr>
            <a:r>
              <a:rPr lang="sv-SE" b="0" i="0" u="none" strike="noStrike" dirty="0">
                <a:solidFill>
                  <a:srgbClr val="FF0000"/>
                </a:solidFill>
                <a:latin typeface="Calibri"/>
                <a:ea typeface="Calibri"/>
                <a:cs typeface="Calibri"/>
                <a:sym typeface="Calibri"/>
              </a:rPr>
              <a:t>Bjuda in motståndare – skicka </a:t>
            </a:r>
            <a:br>
              <a:rPr lang="sv-SE" b="0" i="0" u="none" strike="noStrike" dirty="0">
                <a:solidFill>
                  <a:srgbClr val="000000"/>
                </a:solidFill>
                <a:latin typeface="Calibri"/>
                <a:ea typeface="Calibri"/>
                <a:cs typeface="Calibri"/>
                <a:sym typeface="Calibri"/>
              </a:rPr>
            </a:br>
            <a:r>
              <a:rPr lang="sv-SE" b="0" i="0" u="none" strike="noStrike" dirty="0">
                <a:solidFill>
                  <a:srgbClr val="000000"/>
                </a:solidFill>
                <a:latin typeface="Calibri"/>
                <a:ea typeface="Calibri"/>
                <a:cs typeface="Calibri"/>
                <a:sym typeface="Calibri"/>
              </a:rPr>
              <a:t>	</a:t>
            </a:r>
            <a:endParaRPr sz="3600" b="0" dirty="0"/>
          </a:p>
          <a:p>
            <a:pPr marL="228600" lvl="0" indent="-215265" algn="l" rtl="0">
              <a:lnSpc>
                <a:spcPct val="90000"/>
              </a:lnSpc>
              <a:spcBef>
                <a:spcPts val="0"/>
              </a:spcBef>
              <a:spcAft>
                <a:spcPts val="0"/>
              </a:spcAft>
              <a:buClr>
                <a:srgbClr val="000000"/>
              </a:buClr>
              <a:buSzPct val="100000"/>
              <a:buChar char="•"/>
            </a:pPr>
            <a:r>
              <a:rPr lang="sv-SE" dirty="0">
                <a:solidFill>
                  <a:srgbClr val="000000"/>
                </a:solidFill>
              </a:rPr>
              <a:t>Boka och ordna med resor (längre fram) </a:t>
            </a:r>
            <a:br>
              <a:rPr lang="sv-SE" dirty="0">
                <a:solidFill>
                  <a:srgbClr val="000000"/>
                </a:solidFill>
              </a:rPr>
            </a:br>
            <a:endParaRPr dirty="0">
              <a:solidFill>
                <a:srgbClr val="000000"/>
              </a:solidFill>
            </a:endParaRPr>
          </a:p>
          <a:p>
            <a:pPr marL="228600" lvl="0" indent="-215265" algn="l" rtl="0">
              <a:lnSpc>
                <a:spcPct val="90000"/>
              </a:lnSpc>
              <a:spcBef>
                <a:spcPts val="0"/>
              </a:spcBef>
              <a:spcAft>
                <a:spcPts val="0"/>
              </a:spcAft>
              <a:buClr>
                <a:srgbClr val="000000"/>
              </a:buClr>
              <a:buSzPct val="70000"/>
              <a:buChar char="•"/>
            </a:pPr>
            <a:r>
              <a:rPr lang="sv-SE" dirty="0">
                <a:solidFill>
                  <a:srgbClr val="000000"/>
                </a:solidFill>
                <a:latin typeface="Calibri"/>
                <a:ea typeface="Calibri"/>
                <a:cs typeface="Calibri"/>
                <a:sym typeface="Calibri"/>
              </a:rPr>
              <a:t>Delta på årliga </a:t>
            </a:r>
            <a:r>
              <a:rPr lang="sv-SE" b="0" i="0" u="none" strike="noStrike" dirty="0">
                <a:solidFill>
                  <a:srgbClr val="000000"/>
                </a:solidFill>
                <a:latin typeface="Calibri"/>
                <a:ea typeface="Calibri"/>
                <a:cs typeface="Calibri"/>
                <a:sym typeface="Calibri"/>
              </a:rPr>
              <a:t>möten med klubben - Johan Lagledare i PF18, finns som stöd.</a:t>
            </a:r>
            <a:endParaRPr sz="4000" b="0" dirty="0"/>
          </a:p>
          <a:p>
            <a:pPr marL="228600" lvl="0" indent="-215265" algn="l" rtl="0">
              <a:lnSpc>
                <a:spcPct val="90000"/>
              </a:lnSpc>
              <a:spcBef>
                <a:spcPts val="1000"/>
              </a:spcBef>
              <a:spcAft>
                <a:spcPts val="0"/>
              </a:spcAft>
              <a:buClr>
                <a:srgbClr val="000000"/>
              </a:buClr>
              <a:buSzPct val="100000"/>
              <a:buChar char="•"/>
            </a:pPr>
            <a:r>
              <a:rPr lang="sv-SE" dirty="0">
                <a:solidFill>
                  <a:srgbClr val="000000"/>
                </a:solidFill>
                <a:latin typeface="Calibri"/>
                <a:ea typeface="Calibri"/>
                <a:cs typeface="Calibri"/>
                <a:sym typeface="Calibri"/>
              </a:rPr>
              <a:t>Delta vid behov på</a:t>
            </a:r>
            <a:r>
              <a:rPr lang="sv-SE" b="0" i="0" u="none" strike="noStrike" dirty="0">
                <a:solidFill>
                  <a:srgbClr val="000000"/>
                </a:solidFill>
                <a:latin typeface="Calibri"/>
                <a:ea typeface="Calibri"/>
                <a:cs typeface="Calibri"/>
                <a:sym typeface="Calibri"/>
              </a:rPr>
              <a:t> möten med tränar </a:t>
            </a:r>
            <a:r>
              <a:rPr lang="sv-SE" b="0" i="0" u="none" strike="noStrike" dirty="0" err="1">
                <a:solidFill>
                  <a:srgbClr val="000000"/>
                </a:solidFill>
                <a:latin typeface="Calibri"/>
                <a:ea typeface="Calibri"/>
                <a:cs typeface="Calibri"/>
                <a:sym typeface="Calibri"/>
              </a:rPr>
              <a:t>m.f</a:t>
            </a:r>
            <a:r>
              <a:rPr lang="sv-SE" b="0" i="0" u="none" strike="noStrike" dirty="0">
                <a:solidFill>
                  <a:srgbClr val="000000"/>
                </a:solidFill>
                <a:latin typeface="Calibri"/>
                <a:ea typeface="Calibri"/>
                <a:cs typeface="Calibri"/>
                <a:sym typeface="Calibri"/>
              </a:rPr>
              <a:t>.</a:t>
            </a:r>
            <a:endParaRPr dirty="0"/>
          </a:p>
          <a:p>
            <a:pPr marL="0" lvl="0" indent="0" algn="l" rtl="0">
              <a:lnSpc>
                <a:spcPct val="90000"/>
              </a:lnSpc>
              <a:spcBef>
                <a:spcPts val="1000"/>
              </a:spcBef>
              <a:spcAft>
                <a:spcPts val="0"/>
              </a:spcAft>
              <a:buClr>
                <a:schemeClr val="dk1"/>
              </a:buClr>
              <a:buSzPct val="100000"/>
              <a:buNone/>
            </a:pPr>
            <a:endParaRPr dirty="0">
              <a:solidFill>
                <a:srgbClr val="000000"/>
              </a:solidFill>
              <a:latin typeface="Calibri"/>
              <a:ea typeface="Calibri"/>
              <a:cs typeface="Calibri"/>
              <a:sym typeface="Calibri"/>
            </a:endParaRPr>
          </a:p>
        </p:txBody>
      </p:sp>
      <p:sp>
        <p:nvSpPr>
          <p:cNvPr id="147" name="Google Shape;147;p18"/>
          <p:cNvSpPr/>
          <p:nvPr/>
        </p:nvSpPr>
        <p:spPr>
          <a:xfrm>
            <a:off x="393584" y="5478011"/>
            <a:ext cx="4840500" cy="972900"/>
          </a:xfrm>
          <a:prstGeom prst="roundRect">
            <a:avLst>
              <a:gd name="adj" fmla="val 16667"/>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800" dirty="0">
                <a:solidFill>
                  <a:schemeClr val="dk1"/>
                </a:solidFill>
                <a:latin typeface="Calibri"/>
                <a:ea typeface="Calibri"/>
                <a:cs typeface="Calibri"/>
                <a:sym typeface="Calibri"/>
              </a:rPr>
              <a:t>Huvudansvarig: Charlotte, </a:t>
            </a:r>
            <a:r>
              <a:rPr lang="en-US" b="0" i="0" dirty="0">
                <a:solidFill>
                  <a:srgbClr val="000000"/>
                </a:solidFill>
                <a:effectLst/>
                <a:latin typeface="Inter"/>
              </a:rPr>
              <a:t>Jelena </a:t>
            </a:r>
            <a:r>
              <a:rPr lang="en-US" b="0" i="0" dirty="0" err="1">
                <a:solidFill>
                  <a:srgbClr val="000000"/>
                </a:solidFill>
                <a:effectLst/>
                <a:latin typeface="Inter"/>
              </a:rPr>
              <a:t>och</a:t>
            </a:r>
            <a:r>
              <a:rPr lang="en-US" b="0" i="0" dirty="0">
                <a:solidFill>
                  <a:srgbClr val="000000"/>
                </a:solidFill>
                <a:effectLst/>
                <a:latin typeface="Inter"/>
              </a:rPr>
              <a:t> </a:t>
            </a:r>
            <a:r>
              <a:rPr lang="en-US" b="0" i="0" dirty="0">
                <a:solidFill>
                  <a:srgbClr val="FF0000"/>
                </a:solidFill>
                <a:effectLst/>
                <a:latin typeface="Inter"/>
              </a:rPr>
              <a:t>???</a:t>
            </a:r>
            <a:endParaRPr sz="1800" b="0" i="0" u="none" strike="noStrike" cap="none" dirty="0">
              <a:solidFill>
                <a:srgbClr val="FF0000"/>
              </a:solidFill>
              <a:latin typeface="Calibri"/>
              <a:ea typeface="Calibri"/>
              <a:cs typeface="Calibri"/>
              <a:sym typeface="Calibri"/>
            </a:endParaRPr>
          </a:p>
        </p:txBody>
      </p:sp>
      <p:pic>
        <p:nvPicPr>
          <p:cNvPr id="148" name="Google Shape;148;p18" descr="Kugghjul med hel fyllning"/>
          <p:cNvPicPr preferRelativeResize="0"/>
          <p:nvPr/>
        </p:nvPicPr>
        <p:blipFill rotWithShape="1">
          <a:blip r:embed="rId3">
            <a:alphaModFix/>
          </a:blip>
          <a:srcRect/>
          <a:stretch/>
        </p:blipFill>
        <p:spPr>
          <a:xfrm>
            <a:off x="9799740" y="633265"/>
            <a:ext cx="1554060" cy="1554060"/>
          </a:xfrm>
          <a:prstGeom prst="rect">
            <a:avLst/>
          </a:prstGeom>
          <a:noFill/>
          <a:ln>
            <a:noFill/>
          </a:ln>
        </p:spPr>
      </p:pic>
      <p:sp>
        <p:nvSpPr>
          <p:cNvPr id="149" name="Google Shape;149;p18"/>
          <p:cNvSpPr txBox="1"/>
          <p:nvPr/>
        </p:nvSpPr>
        <p:spPr>
          <a:xfrm>
            <a:off x="7709331" y="5196276"/>
            <a:ext cx="4418100" cy="1440600"/>
          </a:xfrm>
          <a:prstGeom prst="rect">
            <a:avLst/>
          </a:prstGeom>
          <a:noFill/>
          <a:ln w="9525" cap="flat" cmpd="sng">
            <a:solidFill>
              <a:srgbClr val="000000"/>
            </a:solidFill>
            <a:prstDash val="dash"/>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sv-SE" sz="1200">
                <a:latin typeface="Calibri"/>
                <a:ea typeface="Calibri"/>
                <a:cs typeface="Calibri"/>
                <a:sym typeface="Calibri"/>
              </a:rPr>
              <a:t>Att bli lagledare: Registrera dig på </a:t>
            </a:r>
            <a:r>
              <a:rPr lang="sv-SE" sz="1200" u="sng">
                <a:solidFill>
                  <a:schemeClr val="hlink"/>
                </a:solidFill>
                <a:latin typeface="Calibri"/>
                <a:ea typeface="Calibri"/>
                <a:cs typeface="Calibri"/>
                <a:sym typeface="Calibri"/>
                <a:hlinkClick r:id="rId4"/>
              </a:rPr>
              <a:t>Ersmarkshemsida</a:t>
            </a:r>
            <a:r>
              <a:rPr lang="sv-SE" sz="1200">
                <a:latin typeface="Calibri"/>
                <a:ea typeface="Calibri"/>
                <a:cs typeface="Calibri"/>
                <a:sym typeface="Calibri"/>
              </a:rPr>
              <a:t>, rutan intresseanmälan ledare:</a:t>
            </a:r>
            <a:r>
              <a:rPr lang="sv-SE" sz="1200">
                <a:uFill>
                  <a:noFill/>
                </a:uFill>
                <a:latin typeface="Calibri"/>
                <a:ea typeface="Calibri"/>
                <a:cs typeface="Calibri"/>
                <a:sym typeface="Calibri"/>
                <a:hlinkClick r:id="rId4"/>
              </a:rPr>
              <a:t> </a:t>
            </a:r>
            <a:r>
              <a:rPr lang="sv-SE" sz="1200">
                <a:latin typeface="Calibri"/>
                <a:ea typeface="Calibri"/>
                <a:cs typeface="Calibri"/>
                <a:sym typeface="Calibri"/>
              </a:rPr>
              <a:t>samt lämna utdrag </a:t>
            </a:r>
            <a:r>
              <a:rPr lang="sv-SE" sz="1200" u="sng">
                <a:solidFill>
                  <a:schemeClr val="hlink"/>
                </a:solidFill>
                <a:latin typeface="Calibri"/>
                <a:ea typeface="Calibri"/>
                <a:cs typeface="Calibri"/>
                <a:sym typeface="Calibri"/>
                <a:hlinkClick r:id="rId5"/>
              </a:rPr>
              <a:t>belastningsregistret </a:t>
            </a:r>
            <a:endParaRPr sz="1200">
              <a:latin typeface="Calibri"/>
              <a:ea typeface="Calibri"/>
              <a:cs typeface="Calibri"/>
              <a:sym typeface="Calibri"/>
            </a:endParaRPr>
          </a:p>
          <a:p>
            <a:pPr marL="0" marR="0" lvl="0" indent="0" algn="l" rtl="0">
              <a:lnSpc>
                <a:spcPct val="90000"/>
              </a:lnSpc>
              <a:spcBef>
                <a:spcPts val="0"/>
              </a:spcBef>
              <a:spcAft>
                <a:spcPts val="0"/>
              </a:spcAft>
              <a:buNone/>
            </a:pPr>
            <a:endParaRPr sz="1200">
              <a:latin typeface="Calibri"/>
              <a:ea typeface="Calibri"/>
              <a:cs typeface="Calibri"/>
              <a:sym typeface="Calibri"/>
            </a:endParaRPr>
          </a:p>
          <a:p>
            <a:pPr marL="0" marR="0" lvl="0" indent="0" algn="l" rtl="0">
              <a:lnSpc>
                <a:spcPct val="90000"/>
              </a:lnSpc>
              <a:spcBef>
                <a:spcPts val="0"/>
              </a:spcBef>
              <a:spcAft>
                <a:spcPts val="0"/>
              </a:spcAft>
              <a:buNone/>
            </a:pPr>
            <a:r>
              <a:rPr lang="sv-SE" sz="1200">
                <a:latin typeface="Calibri"/>
                <a:ea typeface="Calibri"/>
                <a:cs typeface="Calibri"/>
                <a:sym typeface="Calibri"/>
              </a:rPr>
              <a:t>Ansök om behörighet </a:t>
            </a:r>
            <a:r>
              <a:rPr lang="sv-SE" sz="1200" u="sng">
                <a:solidFill>
                  <a:schemeClr val="hlink"/>
                </a:solidFill>
                <a:latin typeface="Calibri"/>
                <a:ea typeface="Calibri"/>
                <a:cs typeface="Calibri"/>
                <a:sym typeface="Calibri"/>
                <a:hlinkClick r:id="rId6"/>
              </a:rPr>
              <a:t>Fogis</a:t>
            </a:r>
            <a:r>
              <a:rPr lang="sv-SE" sz="1200">
                <a:latin typeface="Calibri"/>
                <a:ea typeface="Calibri"/>
                <a:cs typeface="Calibri"/>
                <a:sym typeface="Calibri"/>
              </a:rPr>
              <a:t>: Maila kansliet@eik.se ditt namn, personnummer.</a:t>
            </a:r>
            <a:r>
              <a:rPr lang="sv-SE" sz="1200">
                <a:uFill>
                  <a:noFill/>
                </a:uFill>
                <a:latin typeface="Calibri"/>
                <a:ea typeface="Calibri"/>
                <a:cs typeface="Calibri"/>
                <a:sym typeface="Calibri"/>
                <a:hlinkClick r:id="rId7"/>
              </a:rPr>
              <a:t> </a:t>
            </a:r>
            <a:endParaRPr sz="1200">
              <a:latin typeface="Calibri"/>
              <a:ea typeface="Calibri"/>
              <a:cs typeface="Calibri"/>
              <a:sym typeface="Calibri"/>
            </a:endParaRPr>
          </a:p>
          <a:p>
            <a:pPr marL="0" marR="0" lvl="0" indent="0" algn="l" rtl="0">
              <a:lnSpc>
                <a:spcPct val="90000"/>
              </a:lnSpc>
              <a:spcBef>
                <a:spcPts val="0"/>
              </a:spcBef>
              <a:spcAft>
                <a:spcPts val="0"/>
              </a:spcAft>
              <a:buNone/>
            </a:pPr>
            <a:endParaRPr sz="1200">
              <a:latin typeface="Calibri"/>
              <a:ea typeface="Calibri"/>
              <a:cs typeface="Calibri"/>
              <a:sym typeface="Calibri"/>
            </a:endParaRPr>
          </a:p>
          <a:p>
            <a:pPr marL="0" marR="0" lvl="0" indent="0" algn="l" rtl="0">
              <a:lnSpc>
                <a:spcPct val="90000"/>
              </a:lnSpc>
              <a:spcBef>
                <a:spcPts val="0"/>
              </a:spcBef>
              <a:spcAft>
                <a:spcPts val="0"/>
              </a:spcAft>
              <a:buNone/>
            </a:pPr>
            <a:r>
              <a:rPr lang="sv-SE" sz="1200">
                <a:latin typeface="Calibri"/>
                <a:ea typeface="Calibri"/>
                <a:cs typeface="Calibri"/>
                <a:sym typeface="Calibri"/>
              </a:rPr>
              <a:t>Manual Fogis: </a:t>
            </a:r>
            <a:r>
              <a:rPr lang="sv-SE" sz="1200" u="sng">
                <a:solidFill>
                  <a:schemeClr val="hlink"/>
                </a:solidFill>
                <a:latin typeface="Calibri"/>
                <a:ea typeface="Calibri"/>
                <a:cs typeface="Calibri"/>
                <a:sym typeface="Calibri"/>
                <a:hlinkClick r:id="rId8"/>
              </a:rPr>
              <a:t>LÄNK </a:t>
            </a:r>
            <a:endParaRPr sz="12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dirty="0"/>
              <a:t>Match och fika</a:t>
            </a:r>
            <a:endParaRPr dirty="0"/>
          </a:p>
        </p:txBody>
      </p:sp>
      <p:sp>
        <p:nvSpPr>
          <p:cNvPr id="156" name="Google Shape;156;p19"/>
          <p:cNvSpPr/>
          <p:nvPr/>
        </p:nvSpPr>
        <p:spPr>
          <a:xfrm>
            <a:off x="782258" y="5599742"/>
            <a:ext cx="5257800" cy="838800"/>
          </a:xfrm>
          <a:prstGeom prst="roundRect">
            <a:avLst>
              <a:gd name="adj" fmla="val 16667"/>
            </a:avLst>
          </a:prstGeom>
          <a:no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50368A9B-DB13-9E1B-15F4-AB1DBD1608A1}"/>
              </a:ext>
            </a:extLst>
          </p:cNvPr>
          <p:cNvSpPr txBox="1"/>
          <p:nvPr/>
        </p:nvSpPr>
        <p:spPr>
          <a:xfrm>
            <a:off x="629173" y="1355232"/>
            <a:ext cx="9940955" cy="4746043"/>
          </a:xfrm>
          <a:prstGeom prst="rect">
            <a:avLst/>
          </a:prstGeom>
          <a:noFill/>
        </p:spPr>
        <p:txBody>
          <a:bodyPr wrap="square">
            <a:spAutoFit/>
          </a:bodyPr>
          <a:lstStyle/>
          <a:p>
            <a:pPr marL="228600" marR="0" lvl="0" indent="-205740" algn="l" rtl="0">
              <a:lnSpc>
                <a:spcPct val="90000"/>
              </a:lnSpc>
              <a:spcBef>
                <a:spcPts val="0"/>
              </a:spcBef>
              <a:spcAft>
                <a:spcPts val="0"/>
              </a:spcAft>
              <a:buSzPct val="100000"/>
              <a:buChar char="•"/>
            </a:pPr>
            <a:r>
              <a:rPr lang="sv-SE" sz="2400" dirty="0"/>
              <a:t>Boka domare – ordna med kvitto</a:t>
            </a:r>
            <a:r>
              <a:rPr lang="sv-SE" sz="1100" dirty="0">
                <a:highlight>
                  <a:srgbClr val="F5F5F5"/>
                </a:highlight>
              </a:rPr>
              <a:t> </a:t>
            </a:r>
            <a:r>
              <a:rPr lang="sv-SE" sz="2400" dirty="0"/>
              <a:t>= Charlotte &amp; Jelena  </a:t>
            </a:r>
          </a:p>
          <a:p>
            <a:pPr marL="685800" lvl="1" indent="-189865" algn="l" rtl="0">
              <a:lnSpc>
                <a:spcPct val="115000"/>
              </a:lnSpc>
              <a:spcBef>
                <a:spcPts val="0"/>
              </a:spcBef>
              <a:spcAft>
                <a:spcPts val="0"/>
              </a:spcAft>
              <a:buSzPct val="100000"/>
              <a:buChar char="•"/>
            </a:pPr>
            <a:r>
              <a:rPr lang="sv-SE" sz="1400" dirty="0">
                <a:highlight>
                  <a:schemeClr val="lt1"/>
                </a:highlight>
              </a:rPr>
              <a:t>Domare i EIK:</a:t>
            </a:r>
            <a:r>
              <a:rPr lang="sv-SE" sz="1400" dirty="0">
                <a:highlight>
                  <a:schemeClr val="lt1"/>
                </a:highlight>
                <a:uFill>
                  <a:noFill/>
                </a:uFill>
                <a:hlinkClick r:id="rId3"/>
              </a:rPr>
              <a:t> </a:t>
            </a:r>
            <a:r>
              <a:rPr lang="sv-SE" sz="1400" u="sng" dirty="0">
                <a:highlight>
                  <a:schemeClr val="lt1"/>
                </a:highlight>
                <a:hlinkClick r:id="rId3"/>
              </a:rPr>
              <a:t>Länk</a:t>
            </a:r>
            <a:r>
              <a:rPr lang="sv-SE" sz="1400" dirty="0">
                <a:highlight>
                  <a:schemeClr val="lt1"/>
                </a:highlight>
              </a:rPr>
              <a:t>​</a:t>
            </a:r>
          </a:p>
          <a:p>
            <a:pPr marL="685800" lvl="1" indent="-189865" algn="l" rtl="0">
              <a:lnSpc>
                <a:spcPct val="115000"/>
              </a:lnSpc>
              <a:spcBef>
                <a:spcPts val="0"/>
              </a:spcBef>
              <a:spcAft>
                <a:spcPts val="0"/>
              </a:spcAft>
              <a:buSzPct val="100000"/>
              <a:buChar char="•"/>
            </a:pPr>
            <a:r>
              <a:rPr lang="sv-SE" sz="1400" dirty="0">
                <a:highlight>
                  <a:schemeClr val="lt1"/>
                </a:highlight>
              </a:rPr>
              <a:t>Kvitto:</a:t>
            </a:r>
            <a:r>
              <a:rPr lang="sv-SE" sz="1400" dirty="0">
                <a:highlight>
                  <a:schemeClr val="lt1"/>
                </a:highlight>
                <a:uFill>
                  <a:noFill/>
                </a:uFill>
                <a:hlinkClick r:id="rId4"/>
              </a:rPr>
              <a:t> </a:t>
            </a:r>
            <a:r>
              <a:rPr lang="sv-SE" sz="1400" u="sng" dirty="0">
                <a:highlight>
                  <a:schemeClr val="lt1"/>
                </a:highlight>
                <a:hlinkClick r:id="rId4"/>
              </a:rPr>
              <a:t>Länk</a:t>
            </a:r>
            <a:r>
              <a:rPr lang="sv-SE" sz="1400" u="sng" dirty="0">
                <a:highlight>
                  <a:schemeClr val="lt1"/>
                </a:highlight>
              </a:rPr>
              <a:t> </a:t>
            </a:r>
            <a:r>
              <a:rPr lang="sv-SE" sz="1400" dirty="0">
                <a:highlight>
                  <a:schemeClr val="lt1"/>
                </a:highlight>
              </a:rPr>
              <a:t>Boka domare  &amp; ordna med domarens kvitto​</a:t>
            </a:r>
          </a:p>
          <a:p>
            <a:pPr marL="685800" lvl="1" indent="-189865" algn="l" rtl="0">
              <a:lnSpc>
                <a:spcPct val="115000"/>
              </a:lnSpc>
              <a:spcBef>
                <a:spcPts val="0"/>
              </a:spcBef>
              <a:spcAft>
                <a:spcPts val="0"/>
              </a:spcAft>
              <a:buSzPct val="100000"/>
              <a:buChar char="•"/>
            </a:pPr>
            <a:r>
              <a:rPr lang="sv-SE" sz="1400" u="sng" dirty="0">
                <a:highlight>
                  <a:schemeClr val="lt1"/>
                </a:highlight>
                <a:hlinkClick r:id="rId5"/>
              </a:rPr>
              <a:t>https://www.eik.se/sida/?ID=187726</a:t>
            </a:r>
            <a:r>
              <a:rPr lang="sv-SE" sz="1400" dirty="0">
                <a:highlight>
                  <a:schemeClr val="lt1"/>
                </a:highlight>
              </a:rPr>
              <a:t> ​</a:t>
            </a:r>
          </a:p>
          <a:p>
            <a:pPr marL="685800" lvl="1" indent="-189865" algn="l" rtl="0">
              <a:lnSpc>
                <a:spcPct val="115000"/>
              </a:lnSpc>
              <a:spcBef>
                <a:spcPts val="0"/>
              </a:spcBef>
              <a:spcAft>
                <a:spcPts val="0"/>
              </a:spcAft>
              <a:buSzPct val="100000"/>
              <a:buChar char="•"/>
            </a:pPr>
            <a:endParaRPr lang="sv-SE" sz="1400" dirty="0">
              <a:highlight>
                <a:schemeClr val="lt1"/>
              </a:highlight>
            </a:endParaRPr>
          </a:p>
          <a:p>
            <a:pPr marL="228600" lvl="0" indent="-76200" algn="l" rtl="0">
              <a:lnSpc>
                <a:spcPct val="90000"/>
              </a:lnSpc>
              <a:spcBef>
                <a:spcPts val="0"/>
              </a:spcBef>
              <a:spcAft>
                <a:spcPts val="0"/>
              </a:spcAft>
              <a:buClr>
                <a:schemeClr val="dk1"/>
              </a:buClr>
              <a:buSzPct val="100000"/>
              <a:buFont typeface="Arial"/>
              <a:buNone/>
            </a:pPr>
            <a:endParaRPr lang="sv-SE" sz="2400" dirty="0"/>
          </a:p>
          <a:p>
            <a:pPr marL="228600" lvl="0" indent="-205740" algn="l" rtl="0">
              <a:lnSpc>
                <a:spcPct val="90000"/>
              </a:lnSpc>
              <a:spcBef>
                <a:spcPts val="0"/>
              </a:spcBef>
              <a:spcAft>
                <a:spcPts val="0"/>
              </a:spcAft>
              <a:buClr>
                <a:schemeClr val="dk1"/>
              </a:buClr>
              <a:buSzPct val="100000"/>
              <a:buFont typeface="Arial"/>
              <a:buChar char="•"/>
            </a:pPr>
            <a:r>
              <a:rPr lang="sv-SE" sz="2400" dirty="0"/>
              <a:t>Utse och agera Matchvärd – </a:t>
            </a:r>
            <a:r>
              <a:rPr lang="sv-SE" sz="2400" dirty="0">
                <a:solidFill>
                  <a:srgbClr val="FF0000"/>
                </a:solidFill>
              </a:rPr>
              <a:t>Joakim F </a:t>
            </a:r>
          </a:p>
          <a:p>
            <a:pPr marL="685800" lvl="1" indent="-183081" algn="l" rtl="0">
              <a:lnSpc>
                <a:spcPct val="115000"/>
              </a:lnSpc>
              <a:spcBef>
                <a:spcPts val="0"/>
              </a:spcBef>
              <a:spcAft>
                <a:spcPts val="0"/>
              </a:spcAft>
              <a:buSzPct val="83599"/>
              <a:buChar char="•"/>
            </a:pPr>
            <a:r>
              <a:rPr lang="sv-SE" sz="1524" dirty="0"/>
              <a:t>Utse en/två stycken som under hela sammandraget förvaltar rollen som matchvärd​</a:t>
            </a:r>
          </a:p>
          <a:p>
            <a:pPr marL="685800" lvl="1" indent="-183081" algn="l" rtl="0">
              <a:lnSpc>
                <a:spcPct val="115000"/>
              </a:lnSpc>
              <a:spcBef>
                <a:spcPts val="0"/>
              </a:spcBef>
              <a:spcAft>
                <a:spcPts val="0"/>
              </a:spcAft>
              <a:buSzPct val="83599"/>
              <a:buChar char="•"/>
            </a:pPr>
            <a:r>
              <a:rPr lang="sv-SE" sz="1524" dirty="0"/>
              <a:t>Vad innebär matchvärd, Manual:</a:t>
            </a:r>
            <a:r>
              <a:rPr lang="sv-SE" sz="1524" dirty="0">
                <a:uFill>
                  <a:noFill/>
                </a:uFill>
                <a:hlinkClick r:id="rId6"/>
              </a:rPr>
              <a:t> </a:t>
            </a:r>
            <a:r>
              <a:rPr lang="sv-SE" sz="1524" u="sng" dirty="0">
                <a:hlinkClick r:id="rId6"/>
              </a:rPr>
              <a:t>Klicka här</a:t>
            </a:r>
            <a:r>
              <a:rPr lang="sv-SE" sz="1524" dirty="0"/>
              <a:t>​</a:t>
            </a:r>
            <a:endParaRPr lang="sv-SE" sz="2824" dirty="0"/>
          </a:p>
          <a:p>
            <a:pPr marL="0" lvl="0" indent="0" algn="l" rtl="0">
              <a:lnSpc>
                <a:spcPct val="90000"/>
              </a:lnSpc>
              <a:spcBef>
                <a:spcPts val="0"/>
              </a:spcBef>
              <a:spcAft>
                <a:spcPts val="0"/>
              </a:spcAft>
              <a:buClr>
                <a:schemeClr val="dk1"/>
              </a:buClr>
              <a:buSzPct val="100000"/>
              <a:buNone/>
            </a:pPr>
            <a:endParaRPr lang="sv-SE" sz="2400" dirty="0"/>
          </a:p>
          <a:p>
            <a:pPr marL="228600" lvl="0" indent="-205740" algn="l" rtl="0">
              <a:lnSpc>
                <a:spcPct val="90000"/>
              </a:lnSpc>
              <a:spcBef>
                <a:spcPts val="0"/>
              </a:spcBef>
              <a:spcAft>
                <a:spcPts val="0"/>
              </a:spcAft>
              <a:buClr>
                <a:schemeClr val="dk1"/>
              </a:buClr>
              <a:buSzPct val="100000"/>
              <a:buFont typeface="Arial"/>
              <a:buChar char="•"/>
            </a:pPr>
            <a:r>
              <a:rPr lang="sv-SE" sz="2400" dirty="0"/>
              <a:t>Ordna Fika – Charlotte och Jelena fördelar uppgifterna </a:t>
            </a:r>
          </a:p>
          <a:p>
            <a:pPr marL="685800" lvl="1" indent="-195262" algn="l" rtl="0">
              <a:lnSpc>
                <a:spcPct val="115000"/>
              </a:lnSpc>
              <a:spcBef>
                <a:spcPts val="0"/>
              </a:spcBef>
              <a:spcAft>
                <a:spcPts val="0"/>
              </a:spcAft>
              <a:buSzPct val="100000"/>
              <a:buChar char="•"/>
            </a:pPr>
            <a:r>
              <a:rPr lang="sv-SE" sz="1500" dirty="0"/>
              <a:t>Att göra: Arrangera fram fikabord &amp; papperskorg​</a:t>
            </a:r>
          </a:p>
          <a:p>
            <a:pPr marL="685800" lvl="1" indent="-195262" algn="l" rtl="0">
              <a:lnSpc>
                <a:spcPct val="115000"/>
              </a:lnSpc>
              <a:spcBef>
                <a:spcPts val="0"/>
              </a:spcBef>
              <a:spcAft>
                <a:spcPts val="0"/>
              </a:spcAft>
              <a:buSzPct val="100000"/>
              <a:buChar char="•"/>
            </a:pPr>
            <a:r>
              <a:rPr lang="sv-SE" sz="1500" dirty="0"/>
              <a:t>Sälja fika innan/under varje sammandrag.​</a:t>
            </a:r>
          </a:p>
          <a:p>
            <a:pPr marL="685800" lvl="1" indent="-195262" algn="l" rtl="0">
              <a:lnSpc>
                <a:spcPct val="115000"/>
              </a:lnSpc>
              <a:spcBef>
                <a:spcPts val="0"/>
              </a:spcBef>
              <a:spcAft>
                <a:spcPts val="0"/>
              </a:spcAft>
              <a:buSzPct val="100000"/>
              <a:buChar char="•"/>
            </a:pPr>
            <a:r>
              <a:rPr lang="sv-SE" sz="1500" dirty="0"/>
              <a:t>Betalning: Via </a:t>
            </a:r>
            <a:r>
              <a:rPr lang="sv-SE" sz="1500" dirty="0" err="1"/>
              <a:t>swish</a:t>
            </a:r>
            <a:r>
              <a:rPr lang="sv-SE" sz="1500" dirty="0"/>
              <a:t> (kassör överlämnar </a:t>
            </a:r>
            <a:r>
              <a:rPr lang="sv-SE" sz="1500" dirty="0" err="1"/>
              <a:t>Swish</a:t>
            </a:r>
            <a:r>
              <a:rPr lang="sv-SE" sz="1500" dirty="0"/>
              <a:t> i QR-format)​</a:t>
            </a:r>
          </a:p>
          <a:p>
            <a:pPr marL="228600" lvl="0" indent="-76200" algn="l" rtl="0">
              <a:lnSpc>
                <a:spcPct val="90000"/>
              </a:lnSpc>
              <a:spcBef>
                <a:spcPts val="0"/>
              </a:spcBef>
              <a:spcAft>
                <a:spcPts val="0"/>
              </a:spcAft>
              <a:buClr>
                <a:schemeClr val="dk1"/>
              </a:buClr>
              <a:buSzPct val="100000"/>
              <a:buFont typeface="Arial"/>
              <a:buNone/>
            </a:pPr>
            <a:endParaRPr lang="sv-SE" sz="2400" b="1" dirty="0">
              <a:solidFill>
                <a:srgbClr val="000000"/>
              </a:solidFill>
              <a:latin typeface="Calibri"/>
              <a:ea typeface="Calibri"/>
              <a:cs typeface="Calibri"/>
              <a:sym typeface="Calibri"/>
            </a:endParaRPr>
          </a:p>
          <a:p>
            <a:pPr marL="228600" lvl="0" indent="-76200" algn="l" rtl="0">
              <a:lnSpc>
                <a:spcPct val="90000"/>
              </a:lnSpc>
              <a:spcBef>
                <a:spcPts val="0"/>
              </a:spcBef>
              <a:spcAft>
                <a:spcPts val="0"/>
              </a:spcAft>
              <a:buClr>
                <a:schemeClr val="dk1"/>
              </a:buClr>
              <a:buSzPct val="100000"/>
              <a:buFont typeface="Arial"/>
              <a:buNone/>
            </a:pPr>
            <a:r>
              <a:rPr lang="sv-SE" sz="2400" b="1" dirty="0">
                <a:solidFill>
                  <a:srgbClr val="000000"/>
                </a:solidFill>
                <a:latin typeface="Calibri"/>
                <a:ea typeface="Calibri"/>
                <a:cs typeface="Calibri"/>
                <a:sym typeface="Calibri"/>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a:t>Arbeten</a:t>
            </a:r>
            <a:endParaRPr/>
          </a:p>
        </p:txBody>
      </p:sp>
      <p:sp>
        <p:nvSpPr>
          <p:cNvPr id="162" name="Google Shape;162;p20"/>
          <p:cNvSpPr txBox="1">
            <a:spLocks noGrp="1"/>
          </p:cNvSpPr>
          <p:nvPr>
            <p:ph type="body" idx="1"/>
          </p:nvPr>
        </p:nvSpPr>
        <p:spPr>
          <a:xfrm>
            <a:off x="790065" y="849975"/>
            <a:ext cx="8683500" cy="3195900"/>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115000"/>
              </a:lnSpc>
              <a:spcBef>
                <a:spcPts val="0"/>
              </a:spcBef>
              <a:spcAft>
                <a:spcPts val="0"/>
              </a:spcAft>
              <a:buNone/>
            </a:pPr>
            <a:endParaRPr sz="4800" dirty="0"/>
          </a:p>
          <a:p>
            <a:pPr marL="228600" lvl="0" indent="-236220" algn="l" rtl="0">
              <a:lnSpc>
                <a:spcPct val="115000"/>
              </a:lnSpc>
              <a:spcBef>
                <a:spcPts val="0"/>
              </a:spcBef>
              <a:spcAft>
                <a:spcPts val="0"/>
              </a:spcAft>
              <a:buSzPct val="100000"/>
              <a:buChar char="•"/>
            </a:pPr>
            <a:r>
              <a:rPr lang="sv-SE" sz="4800" dirty="0"/>
              <a:t>Städdag fotbollsanläggningen (2 ggr/år, 3 rep/lag) </a:t>
            </a:r>
            <a:endParaRPr sz="4800" dirty="0"/>
          </a:p>
          <a:p>
            <a:pPr marL="0" lvl="0" indent="0" algn="l" rtl="0">
              <a:lnSpc>
                <a:spcPct val="115000"/>
              </a:lnSpc>
              <a:spcBef>
                <a:spcPts val="0"/>
              </a:spcBef>
              <a:spcAft>
                <a:spcPts val="0"/>
              </a:spcAft>
              <a:buNone/>
            </a:pPr>
            <a:endParaRPr sz="4800" dirty="0"/>
          </a:p>
          <a:p>
            <a:pPr marL="228600" lvl="0" indent="-236220" algn="l" rtl="0">
              <a:lnSpc>
                <a:spcPct val="115000"/>
              </a:lnSpc>
              <a:spcBef>
                <a:spcPts val="0"/>
              </a:spcBef>
              <a:spcAft>
                <a:spcPts val="0"/>
              </a:spcAft>
              <a:buSzPct val="100000"/>
              <a:buChar char="•"/>
            </a:pPr>
            <a:r>
              <a:rPr lang="sv-SE" sz="4800" dirty="0"/>
              <a:t>Uppstartsmöte och genomföra lagets uppgift på </a:t>
            </a:r>
            <a:r>
              <a:rPr lang="sv-SE" sz="4800" dirty="0" err="1"/>
              <a:t>Ersmarksdagen</a:t>
            </a:r>
            <a:r>
              <a:rPr lang="sv-SE" sz="4800" dirty="0"/>
              <a:t> (September) ​</a:t>
            </a:r>
            <a:endParaRPr sz="4800" dirty="0"/>
          </a:p>
          <a:p>
            <a:pPr marL="228600" lvl="0" indent="0" algn="l" rtl="0">
              <a:lnSpc>
                <a:spcPct val="115000"/>
              </a:lnSpc>
              <a:spcBef>
                <a:spcPts val="0"/>
              </a:spcBef>
              <a:spcAft>
                <a:spcPts val="0"/>
              </a:spcAft>
              <a:buNone/>
            </a:pPr>
            <a:endParaRPr sz="4800" dirty="0"/>
          </a:p>
          <a:p>
            <a:pPr marL="228600" lvl="0" indent="-236220" algn="l" rtl="0">
              <a:lnSpc>
                <a:spcPct val="115000"/>
              </a:lnSpc>
              <a:spcBef>
                <a:spcPts val="0"/>
              </a:spcBef>
              <a:spcAft>
                <a:spcPts val="0"/>
              </a:spcAft>
              <a:buSzPct val="100000"/>
              <a:buChar char="•"/>
            </a:pPr>
            <a:r>
              <a:rPr lang="sv-SE" sz="4800" dirty="0"/>
              <a:t>Mer information kommer från lagledare och styrelsen.</a:t>
            </a:r>
            <a:endParaRPr sz="2400" dirty="0">
              <a:solidFill>
                <a:srgbClr val="000000"/>
              </a:solidFill>
              <a:latin typeface="Calibri"/>
              <a:ea typeface="Calibri"/>
              <a:cs typeface="Calibri"/>
              <a:sym typeface="Calibri"/>
            </a:endParaRPr>
          </a:p>
          <a:p>
            <a:pPr marL="228600" lvl="0" indent="-76200" algn="l" rtl="0">
              <a:lnSpc>
                <a:spcPct val="90000"/>
              </a:lnSpc>
              <a:spcBef>
                <a:spcPts val="1000"/>
              </a:spcBef>
              <a:spcAft>
                <a:spcPts val="0"/>
              </a:spcAft>
              <a:buClr>
                <a:schemeClr val="dk1"/>
              </a:buClr>
              <a:buSzPct val="100000"/>
              <a:buNone/>
            </a:pPr>
            <a:endParaRPr sz="2400" dirty="0">
              <a:solidFill>
                <a:srgbClr val="000000"/>
              </a:solidFill>
              <a:latin typeface="Calibri"/>
              <a:ea typeface="Calibri"/>
              <a:cs typeface="Calibri"/>
              <a:sym typeface="Calibri"/>
            </a:endParaRPr>
          </a:p>
          <a:p>
            <a:pPr marL="228600" lvl="0" indent="-76200" algn="l" rtl="0">
              <a:lnSpc>
                <a:spcPct val="90000"/>
              </a:lnSpc>
              <a:spcBef>
                <a:spcPts val="1000"/>
              </a:spcBef>
              <a:spcAft>
                <a:spcPts val="0"/>
              </a:spcAft>
              <a:buClr>
                <a:schemeClr val="dk1"/>
              </a:buClr>
              <a:buSzPct val="100000"/>
              <a:buNone/>
            </a:pPr>
            <a:endParaRPr sz="2400" dirty="0">
              <a:solidFill>
                <a:srgbClr val="000000"/>
              </a:solidFill>
              <a:latin typeface="Calibri"/>
              <a:ea typeface="Calibri"/>
              <a:cs typeface="Calibri"/>
              <a:sym typeface="Calibri"/>
            </a:endParaRPr>
          </a:p>
          <a:p>
            <a:pPr marL="0" lvl="0" indent="0" algn="l" rtl="0">
              <a:lnSpc>
                <a:spcPct val="90000"/>
              </a:lnSpc>
              <a:spcBef>
                <a:spcPts val="1000"/>
              </a:spcBef>
              <a:spcAft>
                <a:spcPts val="0"/>
              </a:spcAft>
              <a:buClr>
                <a:schemeClr val="dk1"/>
              </a:buClr>
              <a:buSzPct val="100000"/>
              <a:buNone/>
            </a:pPr>
            <a:endParaRPr sz="2400" dirty="0">
              <a:solidFill>
                <a:srgbClr val="000000"/>
              </a:solidFill>
              <a:latin typeface="Calibri"/>
              <a:ea typeface="Calibri"/>
              <a:cs typeface="Calibri"/>
              <a:sym typeface="Calibri"/>
            </a:endParaRPr>
          </a:p>
          <a:p>
            <a:pPr marL="0" lvl="0" indent="0" algn="l" rtl="0">
              <a:lnSpc>
                <a:spcPct val="90000"/>
              </a:lnSpc>
              <a:spcBef>
                <a:spcPts val="1000"/>
              </a:spcBef>
              <a:spcAft>
                <a:spcPts val="0"/>
              </a:spcAft>
              <a:buClr>
                <a:schemeClr val="dk1"/>
              </a:buClr>
              <a:buSzPct val="100000"/>
              <a:buNone/>
            </a:pPr>
            <a:endParaRPr sz="3600" dirty="0"/>
          </a:p>
        </p:txBody>
      </p:sp>
      <p:pic>
        <p:nvPicPr>
          <p:cNvPr id="163" name="Google Shape;163;p20" descr="Hammare med hel fyllning"/>
          <p:cNvPicPr preferRelativeResize="0"/>
          <p:nvPr/>
        </p:nvPicPr>
        <p:blipFill rotWithShape="1">
          <a:blip r:embed="rId3">
            <a:alphaModFix/>
          </a:blip>
          <a:srcRect/>
          <a:stretch/>
        </p:blipFill>
        <p:spPr>
          <a:xfrm>
            <a:off x="9656445" y="933450"/>
            <a:ext cx="1514475" cy="1514475"/>
          </a:xfrm>
          <a:prstGeom prst="rect">
            <a:avLst/>
          </a:prstGeom>
          <a:noFill/>
          <a:ln>
            <a:noFill/>
          </a:ln>
        </p:spPr>
      </p:pic>
      <p:sp>
        <p:nvSpPr>
          <p:cNvPr id="164" name="Google Shape;164;p20"/>
          <p:cNvSpPr/>
          <p:nvPr/>
        </p:nvSpPr>
        <p:spPr>
          <a:xfrm>
            <a:off x="838187" y="5163415"/>
            <a:ext cx="6200175" cy="1031700"/>
          </a:xfrm>
          <a:prstGeom prst="roundRect">
            <a:avLst>
              <a:gd name="adj" fmla="val 16667"/>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sv-SE" sz="1800" dirty="0">
                <a:solidFill>
                  <a:schemeClr val="dk1"/>
                </a:solidFill>
                <a:latin typeface="Calibri"/>
                <a:ea typeface="Calibri"/>
                <a:cs typeface="Calibri"/>
                <a:sym typeface="Calibri"/>
              </a:rPr>
              <a:t>Huvudansvarig: </a:t>
            </a:r>
            <a:r>
              <a:rPr lang="sv-SE" dirty="0">
                <a:solidFill>
                  <a:schemeClr val="dk1"/>
                </a:solidFill>
                <a:latin typeface="Calibri"/>
                <a:ea typeface="Calibri"/>
                <a:cs typeface="Calibri"/>
                <a:sym typeface="Calibri"/>
              </a:rPr>
              <a:t>Joakim W </a:t>
            </a:r>
            <a:endParaRPr lang="sv-SE"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sv-SE" dirty="0">
                <a:solidFill>
                  <a:schemeClr val="dk1"/>
                </a:solidFill>
                <a:latin typeface="Calibri"/>
                <a:ea typeface="Calibri"/>
                <a:cs typeface="Calibri"/>
                <a:sym typeface="Calibri"/>
              </a:rPr>
              <a:t>Samordnar så att vi får dit 3st personer varje tillfälle. </a:t>
            </a:r>
            <a:r>
              <a:rPr lang="sv-SE" sz="1800" dirty="0">
                <a:solidFill>
                  <a:schemeClr val="dk1"/>
                </a:solidFill>
                <a:latin typeface="Calibri"/>
                <a:ea typeface="Calibri"/>
                <a:cs typeface="Calibri"/>
                <a:sym typeface="Calibri"/>
              </a:rPr>
              <a:t> </a:t>
            </a:r>
            <a:endParaRPr sz="1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rsmarks Idrottsklubb">
            <a:extLst>
              <a:ext uri="{FF2B5EF4-FFF2-40B4-BE49-F238E27FC236}">
                <a16:creationId xmlns:a16="http://schemas.microsoft.com/office/drawing/2014/main" id="{C33BBA7D-B6A8-2F3E-D1CB-02E593FA01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8683" y="205273"/>
            <a:ext cx="2134235" cy="2141855"/>
          </a:xfrm>
          <a:prstGeom prst="rect">
            <a:avLst/>
          </a:prstGeom>
          <a:noFill/>
          <a:ln>
            <a:noFill/>
          </a:ln>
        </p:spPr>
      </p:pic>
      <p:sp>
        <p:nvSpPr>
          <p:cNvPr id="5" name="TextBox 4">
            <a:extLst>
              <a:ext uri="{FF2B5EF4-FFF2-40B4-BE49-F238E27FC236}">
                <a16:creationId xmlns:a16="http://schemas.microsoft.com/office/drawing/2014/main" id="{F22FD5F6-6CA5-AE8E-C5B7-80AD8ED05C4A}"/>
              </a:ext>
            </a:extLst>
          </p:cNvPr>
          <p:cNvSpPr txBox="1"/>
          <p:nvPr/>
        </p:nvSpPr>
        <p:spPr>
          <a:xfrm>
            <a:off x="183504" y="2905780"/>
            <a:ext cx="3904595" cy="523220"/>
          </a:xfrm>
          <a:prstGeom prst="rect">
            <a:avLst/>
          </a:prstGeom>
          <a:noFill/>
        </p:spPr>
        <p:txBody>
          <a:bodyPr wrap="none" rtlCol="0">
            <a:spAutoFit/>
          </a:bodyPr>
          <a:lstStyle/>
          <a:p>
            <a:r>
              <a:rPr lang="sv-SE" sz="2800" dirty="0"/>
              <a:t>Snyggt jobbat till er alla!! </a:t>
            </a:r>
            <a:endParaRPr lang="en-US" sz="2800" dirty="0"/>
          </a:p>
        </p:txBody>
      </p:sp>
      <p:pic>
        <p:nvPicPr>
          <p:cNvPr id="2" name="Picture 2">
            <a:extLst>
              <a:ext uri="{FF2B5EF4-FFF2-40B4-BE49-F238E27FC236}">
                <a16:creationId xmlns:a16="http://schemas.microsoft.com/office/drawing/2014/main" id="{3BCD2E3D-DEF4-6278-D127-0C5D5390AE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953" y="611155"/>
            <a:ext cx="7775165" cy="5635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472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1"/>
          <p:cNvSpPr/>
          <p:nvPr/>
        </p:nvSpPr>
        <p:spPr>
          <a:xfrm>
            <a:off x="592075" y="5458899"/>
            <a:ext cx="3942900" cy="1031700"/>
          </a:xfrm>
          <a:prstGeom prst="roundRect">
            <a:avLst>
              <a:gd name="adj" fmla="val 16667"/>
            </a:avLst>
          </a:prstGeom>
          <a:noFill/>
          <a:ln w="12700" cap="flat" cmpd="sng">
            <a:solidFill>
              <a:srgbClr val="D1282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0" name="Google Shape;170;p21"/>
          <p:cNvSpPr txBox="1">
            <a:spLocks noGrp="1"/>
          </p:cNvSpPr>
          <p:nvPr>
            <p:ph type="title"/>
          </p:nvPr>
        </p:nvSpPr>
        <p:spPr>
          <a:xfrm>
            <a:off x="592075" y="-175626"/>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dirty="0"/>
              <a:t>Kassör, försäljning och inköp</a:t>
            </a:r>
            <a:endParaRPr dirty="0"/>
          </a:p>
        </p:txBody>
      </p:sp>
      <p:grpSp>
        <p:nvGrpSpPr>
          <p:cNvPr id="171" name="Google Shape;171;p21"/>
          <p:cNvGrpSpPr/>
          <p:nvPr/>
        </p:nvGrpSpPr>
        <p:grpSpPr>
          <a:xfrm>
            <a:off x="8373936" y="393450"/>
            <a:ext cx="3596359" cy="5411210"/>
            <a:chOff x="3192338" y="2617"/>
            <a:chExt cx="4130897" cy="6173656"/>
          </a:xfrm>
        </p:grpSpPr>
        <p:sp>
          <p:nvSpPr>
            <p:cNvPr id="172" name="Google Shape;172;p21"/>
            <p:cNvSpPr/>
            <p:nvPr/>
          </p:nvSpPr>
          <p:spPr>
            <a:xfrm>
              <a:off x="5570286" y="5093865"/>
              <a:ext cx="228600" cy="701100"/>
            </a:xfrm>
            <a:custGeom>
              <a:avLst/>
              <a:gdLst/>
              <a:ahLst/>
              <a:cxnLst/>
              <a:rect l="l" t="t" r="r" b="b"/>
              <a:pathLst>
                <a:path w="120000" h="120000" extrusionOk="0">
                  <a:moveTo>
                    <a:pt x="0" y="0"/>
                  </a:moveTo>
                  <a:lnTo>
                    <a:pt x="0" y="120000"/>
                  </a:lnTo>
                  <a:lnTo>
                    <a:pt x="120000" y="120000"/>
                  </a:lnTo>
                </a:path>
              </a:pathLst>
            </a:custGeom>
            <a:noFill/>
            <a:ln w="12700" cap="flat" cmpd="sng">
              <a:solidFill>
                <a:srgbClr val="3A66B1"/>
              </a:solidFill>
              <a:prstDash val="solid"/>
              <a:miter lim="800000"/>
              <a:headEnd type="none" w="sm" len="sm"/>
              <a:tailEnd type="none" w="sm" len="sm"/>
            </a:ln>
            <a:effectLst>
              <a:outerShdw blurRad="57150" dist="19050" dir="5400000" algn="bl" rotWithShape="0">
                <a:srgbClr val="000000">
                  <a:alpha val="50000"/>
                </a:srgbClr>
              </a:outerShdw>
            </a:effectLst>
          </p:spPr>
          <p:txBody>
            <a:bodyPr/>
            <a:lstStyle/>
            <a:p>
              <a:endParaRPr lang="en-US"/>
            </a:p>
          </p:txBody>
        </p:sp>
        <p:sp>
          <p:nvSpPr>
            <p:cNvPr id="173" name="Google Shape;173;p21"/>
            <p:cNvSpPr/>
            <p:nvPr/>
          </p:nvSpPr>
          <p:spPr>
            <a:xfrm>
              <a:off x="6134296" y="4011593"/>
              <a:ext cx="91500" cy="320100"/>
            </a:xfrm>
            <a:custGeom>
              <a:avLst/>
              <a:gdLst/>
              <a:ahLst/>
              <a:cxnLst/>
              <a:rect l="l" t="t" r="r" b="b"/>
              <a:pathLst>
                <a:path w="120000" h="120000" extrusionOk="0">
                  <a:moveTo>
                    <a:pt x="60000" y="0"/>
                  </a:moveTo>
                  <a:lnTo>
                    <a:pt x="60000" y="120000"/>
                  </a:lnTo>
                </a:path>
              </a:pathLst>
            </a:custGeom>
            <a:noFill/>
            <a:ln w="12700" cap="flat" cmpd="sng">
              <a:solidFill>
                <a:srgbClr val="3A66B1"/>
              </a:solidFill>
              <a:prstDash val="solid"/>
              <a:miter lim="800000"/>
              <a:headEnd type="none" w="sm" len="sm"/>
              <a:tailEnd type="none" w="sm" len="sm"/>
            </a:ln>
            <a:effectLst>
              <a:outerShdw blurRad="57150" dist="19050" dir="5400000" algn="bl" rotWithShape="0">
                <a:srgbClr val="000000">
                  <a:alpha val="50000"/>
                </a:srgbClr>
              </a:outerShdw>
            </a:effectLst>
          </p:spPr>
          <p:txBody>
            <a:bodyPr/>
            <a:lstStyle/>
            <a:p>
              <a:endParaRPr lang="en-US"/>
            </a:p>
          </p:txBody>
        </p:sp>
        <p:sp>
          <p:nvSpPr>
            <p:cNvPr id="174" name="Google Shape;174;p21"/>
            <p:cNvSpPr/>
            <p:nvPr/>
          </p:nvSpPr>
          <p:spPr>
            <a:xfrm>
              <a:off x="6134296" y="2929322"/>
              <a:ext cx="91500" cy="320100"/>
            </a:xfrm>
            <a:custGeom>
              <a:avLst/>
              <a:gdLst/>
              <a:ahLst/>
              <a:cxnLst/>
              <a:rect l="l" t="t" r="r" b="b"/>
              <a:pathLst>
                <a:path w="120000" h="120000" extrusionOk="0">
                  <a:moveTo>
                    <a:pt x="60000" y="0"/>
                  </a:moveTo>
                  <a:lnTo>
                    <a:pt x="60000" y="120000"/>
                  </a:lnTo>
                </a:path>
              </a:pathLst>
            </a:custGeom>
            <a:noFill/>
            <a:ln w="12700" cap="flat" cmpd="sng">
              <a:solidFill>
                <a:srgbClr val="3A66B1"/>
              </a:solidFill>
              <a:prstDash val="solid"/>
              <a:miter lim="800000"/>
              <a:headEnd type="none" w="sm" len="sm"/>
              <a:tailEnd type="none" w="sm" len="sm"/>
            </a:ln>
            <a:effectLst>
              <a:outerShdw blurRad="57150" dist="19050" dir="5400000" algn="bl" rotWithShape="0">
                <a:srgbClr val="000000">
                  <a:alpha val="50000"/>
                </a:srgbClr>
              </a:outerShdw>
            </a:effectLst>
          </p:spPr>
          <p:txBody>
            <a:bodyPr/>
            <a:lstStyle/>
            <a:p>
              <a:endParaRPr lang="en-US"/>
            </a:p>
          </p:txBody>
        </p:sp>
        <p:sp>
          <p:nvSpPr>
            <p:cNvPr id="175" name="Google Shape;175;p21"/>
            <p:cNvSpPr/>
            <p:nvPr/>
          </p:nvSpPr>
          <p:spPr>
            <a:xfrm>
              <a:off x="6134296" y="1847051"/>
              <a:ext cx="91500" cy="320100"/>
            </a:xfrm>
            <a:custGeom>
              <a:avLst/>
              <a:gdLst/>
              <a:ahLst/>
              <a:cxnLst/>
              <a:rect l="l" t="t" r="r" b="b"/>
              <a:pathLst>
                <a:path w="120000" h="120000" extrusionOk="0">
                  <a:moveTo>
                    <a:pt x="60000" y="0"/>
                  </a:moveTo>
                  <a:lnTo>
                    <a:pt x="60000" y="120000"/>
                  </a:lnTo>
                </a:path>
              </a:pathLst>
            </a:custGeom>
            <a:noFill/>
            <a:ln w="12700" cap="flat" cmpd="sng">
              <a:solidFill>
                <a:srgbClr val="3A66B1"/>
              </a:solidFill>
              <a:prstDash val="solid"/>
              <a:miter lim="800000"/>
              <a:headEnd type="none" w="sm" len="sm"/>
              <a:tailEnd type="none" w="sm" len="sm"/>
            </a:ln>
            <a:effectLst>
              <a:outerShdw blurRad="57150" dist="19050" dir="5400000" algn="bl" rotWithShape="0">
                <a:srgbClr val="000000">
                  <a:alpha val="50000"/>
                </a:srgbClr>
              </a:outerShdw>
            </a:effectLst>
          </p:spPr>
          <p:txBody>
            <a:bodyPr/>
            <a:lstStyle/>
            <a:p>
              <a:endParaRPr lang="en-US"/>
            </a:p>
          </p:txBody>
        </p:sp>
        <p:sp>
          <p:nvSpPr>
            <p:cNvPr id="176" name="Google Shape;176;p21"/>
            <p:cNvSpPr/>
            <p:nvPr/>
          </p:nvSpPr>
          <p:spPr>
            <a:xfrm>
              <a:off x="5257800" y="764780"/>
              <a:ext cx="160200" cy="701100"/>
            </a:xfrm>
            <a:custGeom>
              <a:avLst/>
              <a:gdLst/>
              <a:ahLst/>
              <a:cxnLst/>
              <a:rect l="l" t="t" r="r" b="b"/>
              <a:pathLst>
                <a:path w="120000" h="120000" extrusionOk="0">
                  <a:moveTo>
                    <a:pt x="0" y="0"/>
                  </a:moveTo>
                  <a:lnTo>
                    <a:pt x="0" y="120000"/>
                  </a:lnTo>
                  <a:lnTo>
                    <a:pt x="120000" y="120000"/>
                  </a:lnTo>
                </a:path>
              </a:pathLst>
            </a:custGeom>
            <a:noFill/>
            <a:ln w="12700" cap="flat" cmpd="sng">
              <a:solidFill>
                <a:srgbClr val="345A99"/>
              </a:solidFill>
              <a:prstDash val="solid"/>
              <a:miter lim="800000"/>
              <a:headEnd type="none" w="sm" len="sm"/>
              <a:tailEnd type="none" w="sm" len="sm"/>
            </a:ln>
            <a:effectLst>
              <a:outerShdw blurRad="57150" dist="19050" dir="5400000" algn="bl" rotWithShape="0">
                <a:srgbClr val="000000">
                  <a:alpha val="50000"/>
                </a:srgbClr>
              </a:outerShdw>
            </a:effectLst>
          </p:spPr>
          <p:txBody>
            <a:bodyPr/>
            <a:lstStyle/>
            <a:p>
              <a:endParaRPr lang="en-US"/>
            </a:p>
          </p:txBody>
        </p:sp>
        <p:sp>
          <p:nvSpPr>
            <p:cNvPr id="177" name="Google Shape;177;p21"/>
            <p:cNvSpPr/>
            <p:nvPr/>
          </p:nvSpPr>
          <p:spPr>
            <a:xfrm>
              <a:off x="3344771" y="4011593"/>
              <a:ext cx="228600" cy="701100"/>
            </a:xfrm>
            <a:custGeom>
              <a:avLst/>
              <a:gdLst/>
              <a:ahLst/>
              <a:cxnLst/>
              <a:rect l="l" t="t" r="r" b="b"/>
              <a:pathLst>
                <a:path w="120000" h="120000" extrusionOk="0">
                  <a:moveTo>
                    <a:pt x="0" y="0"/>
                  </a:moveTo>
                  <a:lnTo>
                    <a:pt x="0" y="120000"/>
                  </a:lnTo>
                  <a:lnTo>
                    <a:pt x="120000" y="120000"/>
                  </a:lnTo>
                </a:path>
              </a:pathLst>
            </a:custGeom>
            <a:noFill/>
            <a:ln w="12700" cap="flat" cmpd="sng">
              <a:solidFill>
                <a:srgbClr val="3A66B1"/>
              </a:solidFill>
              <a:prstDash val="solid"/>
              <a:miter lim="800000"/>
              <a:headEnd type="none" w="sm" len="sm"/>
              <a:tailEnd type="none" w="sm" len="sm"/>
            </a:ln>
            <a:effectLst>
              <a:outerShdw blurRad="57150" dist="19050" dir="5400000" algn="bl" rotWithShape="0">
                <a:srgbClr val="000000">
                  <a:alpha val="50000"/>
                </a:srgbClr>
              </a:outerShdw>
            </a:effectLst>
          </p:spPr>
          <p:txBody>
            <a:bodyPr/>
            <a:lstStyle/>
            <a:p>
              <a:endParaRPr lang="en-US"/>
            </a:p>
          </p:txBody>
        </p:sp>
        <p:sp>
          <p:nvSpPr>
            <p:cNvPr id="178" name="Google Shape;178;p21"/>
            <p:cNvSpPr/>
            <p:nvPr/>
          </p:nvSpPr>
          <p:spPr>
            <a:xfrm>
              <a:off x="3908781" y="2929322"/>
              <a:ext cx="91500" cy="320100"/>
            </a:xfrm>
            <a:custGeom>
              <a:avLst/>
              <a:gdLst/>
              <a:ahLst/>
              <a:cxnLst/>
              <a:rect l="l" t="t" r="r" b="b"/>
              <a:pathLst>
                <a:path w="120000" h="120000" extrusionOk="0">
                  <a:moveTo>
                    <a:pt x="60000" y="0"/>
                  </a:moveTo>
                  <a:lnTo>
                    <a:pt x="60000" y="120000"/>
                  </a:lnTo>
                </a:path>
              </a:pathLst>
            </a:custGeom>
            <a:noFill/>
            <a:ln w="12700" cap="flat" cmpd="sng">
              <a:solidFill>
                <a:srgbClr val="3A66B1"/>
              </a:solidFill>
              <a:prstDash val="solid"/>
              <a:miter lim="800000"/>
              <a:headEnd type="none" w="sm" len="sm"/>
              <a:tailEnd type="none" w="sm" len="sm"/>
            </a:ln>
            <a:effectLst>
              <a:outerShdw blurRad="57150" dist="19050" dir="5400000" algn="bl" rotWithShape="0">
                <a:srgbClr val="000000">
                  <a:alpha val="50000"/>
                </a:srgbClr>
              </a:outerShdw>
            </a:effectLst>
          </p:spPr>
          <p:txBody>
            <a:bodyPr/>
            <a:lstStyle/>
            <a:p>
              <a:endParaRPr lang="en-US"/>
            </a:p>
          </p:txBody>
        </p:sp>
        <p:sp>
          <p:nvSpPr>
            <p:cNvPr id="179" name="Google Shape;179;p21"/>
            <p:cNvSpPr/>
            <p:nvPr/>
          </p:nvSpPr>
          <p:spPr>
            <a:xfrm>
              <a:off x="3908781" y="1847051"/>
              <a:ext cx="91500" cy="320100"/>
            </a:xfrm>
            <a:custGeom>
              <a:avLst/>
              <a:gdLst/>
              <a:ahLst/>
              <a:cxnLst/>
              <a:rect l="l" t="t" r="r" b="b"/>
              <a:pathLst>
                <a:path w="120000" h="120000" extrusionOk="0">
                  <a:moveTo>
                    <a:pt x="60000" y="0"/>
                  </a:moveTo>
                  <a:lnTo>
                    <a:pt x="60000" y="120000"/>
                  </a:lnTo>
                </a:path>
              </a:pathLst>
            </a:custGeom>
            <a:noFill/>
            <a:ln w="12700" cap="flat" cmpd="sng">
              <a:solidFill>
                <a:srgbClr val="3A66B1"/>
              </a:solidFill>
              <a:prstDash val="solid"/>
              <a:miter lim="800000"/>
              <a:headEnd type="none" w="sm" len="sm"/>
              <a:tailEnd type="none" w="sm" len="sm"/>
            </a:ln>
            <a:effectLst>
              <a:outerShdw blurRad="57150" dist="19050" dir="5400000" algn="bl" rotWithShape="0">
                <a:srgbClr val="000000">
                  <a:alpha val="50000"/>
                </a:srgbClr>
              </a:outerShdw>
            </a:effectLst>
          </p:spPr>
          <p:txBody>
            <a:bodyPr/>
            <a:lstStyle/>
            <a:p>
              <a:endParaRPr lang="en-US"/>
            </a:p>
          </p:txBody>
        </p:sp>
        <p:sp>
          <p:nvSpPr>
            <p:cNvPr id="180" name="Google Shape;180;p21"/>
            <p:cNvSpPr/>
            <p:nvPr/>
          </p:nvSpPr>
          <p:spPr>
            <a:xfrm>
              <a:off x="4716664" y="764780"/>
              <a:ext cx="541200" cy="701100"/>
            </a:xfrm>
            <a:custGeom>
              <a:avLst/>
              <a:gdLst/>
              <a:ahLst/>
              <a:cxnLst/>
              <a:rect l="l" t="t" r="r" b="b"/>
              <a:pathLst>
                <a:path w="120000" h="120000" extrusionOk="0">
                  <a:moveTo>
                    <a:pt x="120000" y="0"/>
                  </a:moveTo>
                  <a:lnTo>
                    <a:pt x="120000" y="120000"/>
                  </a:lnTo>
                  <a:lnTo>
                    <a:pt x="0" y="120000"/>
                  </a:lnTo>
                </a:path>
              </a:pathLst>
            </a:custGeom>
            <a:noFill/>
            <a:ln w="12700" cap="flat" cmpd="sng">
              <a:solidFill>
                <a:srgbClr val="345A99"/>
              </a:solidFill>
              <a:prstDash val="solid"/>
              <a:miter lim="800000"/>
              <a:headEnd type="none" w="sm" len="sm"/>
              <a:tailEnd type="none" w="sm" len="sm"/>
            </a:ln>
            <a:effectLst>
              <a:outerShdw blurRad="57150" dist="19050" dir="5400000" algn="bl" rotWithShape="0">
                <a:srgbClr val="000000">
                  <a:alpha val="50000"/>
                </a:srgbClr>
              </a:outerShdw>
            </a:effectLst>
          </p:spPr>
          <p:txBody>
            <a:bodyPr/>
            <a:lstStyle/>
            <a:p>
              <a:endParaRPr lang="en-US"/>
            </a:p>
          </p:txBody>
        </p:sp>
        <p:sp>
          <p:nvSpPr>
            <p:cNvPr id="181" name="Google Shape;181;p21"/>
            <p:cNvSpPr/>
            <p:nvPr/>
          </p:nvSpPr>
          <p:spPr>
            <a:xfrm>
              <a:off x="4495637" y="2617"/>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1"/>
            <p:cNvSpPr txBox="1"/>
            <p:nvPr/>
          </p:nvSpPr>
          <p:spPr>
            <a:xfrm>
              <a:off x="4495637" y="2617"/>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Försäljning</a:t>
              </a:r>
              <a:endParaRPr/>
            </a:p>
          </p:txBody>
        </p:sp>
        <p:sp>
          <p:nvSpPr>
            <p:cNvPr id="183" name="Google Shape;183;p21"/>
            <p:cNvSpPr/>
            <p:nvPr/>
          </p:nvSpPr>
          <p:spPr>
            <a:xfrm>
              <a:off x="3192338" y="1084888"/>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1"/>
            <p:cNvSpPr txBox="1"/>
            <p:nvPr/>
          </p:nvSpPr>
          <p:spPr>
            <a:xfrm>
              <a:off x="3192338" y="1084888"/>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För EIK</a:t>
              </a:r>
              <a:endParaRPr/>
            </a:p>
          </p:txBody>
        </p:sp>
        <p:sp>
          <p:nvSpPr>
            <p:cNvPr id="185" name="Google Shape;185;p21"/>
            <p:cNvSpPr/>
            <p:nvPr/>
          </p:nvSpPr>
          <p:spPr>
            <a:xfrm>
              <a:off x="3192338" y="2167160"/>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1"/>
            <p:cNvSpPr txBox="1"/>
            <p:nvPr/>
          </p:nvSpPr>
          <p:spPr>
            <a:xfrm>
              <a:off x="3192338" y="2167160"/>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Utskick via sportadmin</a:t>
              </a:r>
              <a:endParaRPr sz="1700">
                <a:solidFill>
                  <a:schemeClr val="lt1"/>
                </a:solidFill>
                <a:latin typeface="Calibri"/>
                <a:ea typeface="Calibri"/>
                <a:cs typeface="Calibri"/>
                <a:sym typeface="Calibri"/>
              </a:endParaRPr>
            </a:p>
          </p:txBody>
        </p:sp>
        <p:sp>
          <p:nvSpPr>
            <p:cNvPr id="187" name="Google Shape;187;p21"/>
            <p:cNvSpPr/>
            <p:nvPr/>
          </p:nvSpPr>
          <p:spPr>
            <a:xfrm>
              <a:off x="3192338" y="3249431"/>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1"/>
            <p:cNvSpPr txBox="1"/>
            <p:nvPr/>
          </p:nvSpPr>
          <p:spPr>
            <a:xfrm>
              <a:off x="3192338" y="3249431"/>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Frld hämtar varor hos kassör</a:t>
              </a:r>
              <a:endParaRPr/>
            </a:p>
          </p:txBody>
        </p:sp>
        <p:sp>
          <p:nvSpPr>
            <p:cNvPr id="189" name="Google Shape;189;p21"/>
            <p:cNvSpPr/>
            <p:nvPr/>
          </p:nvSpPr>
          <p:spPr>
            <a:xfrm>
              <a:off x="3573420" y="4331702"/>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1"/>
            <p:cNvSpPr txBox="1"/>
            <p:nvPr/>
          </p:nvSpPr>
          <p:spPr>
            <a:xfrm>
              <a:off x="3573420" y="4331702"/>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Pengar betalas till klubben</a:t>
              </a:r>
              <a:endParaRPr/>
            </a:p>
          </p:txBody>
        </p:sp>
        <p:sp>
          <p:nvSpPr>
            <p:cNvPr id="191" name="Google Shape;191;p21"/>
            <p:cNvSpPr/>
            <p:nvPr/>
          </p:nvSpPr>
          <p:spPr>
            <a:xfrm>
              <a:off x="5417854" y="1084888"/>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1"/>
            <p:cNvSpPr txBox="1"/>
            <p:nvPr/>
          </p:nvSpPr>
          <p:spPr>
            <a:xfrm>
              <a:off x="5417854" y="1084888"/>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För laget</a:t>
              </a:r>
              <a:endParaRPr/>
            </a:p>
          </p:txBody>
        </p:sp>
        <p:sp>
          <p:nvSpPr>
            <p:cNvPr id="193" name="Google Shape;193;p21"/>
            <p:cNvSpPr/>
            <p:nvPr/>
          </p:nvSpPr>
          <p:spPr>
            <a:xfrm>
              <a:off x="5417854" y="2167160"/>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1"/>
            <p:cNvSpPr txBox="1"/>
            <p:nvPr/>
          </p:nvSpPr>
          <p:spPr>
            <a:xfrm>
              <a:off x="5417854" y="2167160"/>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Lämplig försäljning</a:t>
              </a:r>
              <a:endParaRPr/>
            </a:p>
          </p:txBody>
        </p:sp>
        <p:sp>
          <p:nvSpPr>
            <p:cNvPr id="195" name="Google Shape;195;p21"/>
            <p:cNvSpPr/>
            <p:nvPr/>
          </p:nvSpPr>
          <p:spPr>
            <a:xfrm>
              <a:off x="5417854" y="3249431"/>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1"/>
            <p:cNvSpPr txBox="1"/>
            <p:nvPr/>
          </p:nvSpPr>
          <p:spPr>
            <a:xfrm>
              <a:off x="5417854" y="3249431"/>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Utskick via sportadmin</a:t>
              </a:r>
              <a:endParaRPr sz="1700">
                <a:solidFill>
                  <a:schemeClr val="lt1"/>
                </a:solidFill>
                <a:latin typeface="Calibri"/>
                <a:ea typeface="Calibri"/>
                <a:cs typeface="Calibri"/>
                <a:sym typeface="Calibri"/>
              </a:endParaRPr>
            </a:p>
          </p:txBody>
        </p:sp>
        <p:sp>
          <p:nvSpPr>
            <p:cNvPr id="197" name="Google Shape;197;p21"/>
            <p:cNvSpPr/>
            <p:nvPr/>
          </p:nvSpPr>
          <p:spPr>
            <a:xfrm>
              <a:off x="5417854" y="4331702"/>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1"/>
            <p:cNvSpPr txBox="1"/>
            <p:nvPr/>
          </p:nvSpPr>
          <p:spPr>
            <a:xfrm>
              <a:off x="5417854" y="4331702"/>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Frld hämtar varor hos kassör</a:t>
              </a:r>
              <a:endParaRPr/>
            </a:p>
          </p:txBody>
        </p:sp>
        <p:sp>
          <p:nvSpPr>
            <p:cNvPr id="199" name="Google Shape;199;p21"/>
            <p:cNvSpPr/>
            <p:nvPr/>
          </p:nvSpPr>
          <p:spPr>
            <a:xfrm>
              <a:off x="5798935" y="5413973"/>
              <a:ext cx="1524300" cy="762300"/>
            </a:xfrm>
            <a:prstGeom prst="rect">
              <a:avLst/>
            </a:prstGeom>
            <a:solidFill>
              <a:srgbClr val="4372C3"/>
            </a:solidFill>
            <a:ln w="12700" cap="flat" cmpd="sng">
              <a:solidFill>
                <a:schemeClr val="lt1"/>
              </a:solid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1"/>
            <p:cNvSpPr txBox="1"/>
            <p:nvPr/>
          </p:nvSpPr>
          <p:spPr>
            <a:xfrm>
              <a:off x="5798935" y="5413973"/>
              <a:ext cx="1524300" cy="762300"/>
            </a:xfrm>
            <a:prstGeom prst="rect">
              <a:avLst/>
            </a:prstGeom>
            <a:noFill/>
            <a:ln>
              <a:noFill/>
            </a:ln>
            <a:effectLst>
              <a:outerShdw blurRad="57150" dist="19050" dir="5400000" algn="bl" rotWithShape="0">
                <a:srgbClr val="000000">
                  <a:alpha val="50000"/>
                </a:srgbClr>
              </a:outerShdw>
            </a:effectLst>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sv-SE" sz="1700">
                  <a:solidFill>
                    <a:schemeClr val="lt1"/>
                  </a:solidFill>
                  <a:latin typeface="Calibri"/>
                  <a:ea typeface="Calibri"/>
                  <a:cs typeface="Calibri"/>
                  <a:sym typeface="Calibri"/>
                </a:rPr>
                <a:t>Pengar sparas på vårt konto</a:t>
              </a:r>
              <a:endParaRPr/>
            </a:p>
          </p:txBody>
        </p:sp>
      </p:grpSp>
      <p:sp>
        <p:nvSpPr>
          <p:cNvPr id="201" name="Google Shape;201;p21"/>
          <p:cNvSpPr txBox="1">
            <a:spLocks noGrp="1"/>
          </p:cNvSpPr>
          <p:nvPr>
            <p:ph type="body" idx="1"/>
          </p:nvPr>
        </p:nvSpPr>
        <p:spPr>
          <a:xfrm>
            <a:off x="608299" y="736084"/>
            <a:ext cx="6836700" cy="3865800"/>
          </a:xfrm>
          <a:prstGeom prst="rect">
            <a:avLst/>
          </a:prstGeom>
          <a:noFill/>
          <a:ln>
            <a:noFill/>
          </a:ln>
        </p:spPr>
        <p:txBody>
          <a:bodyPr spcFirstLastPara="1" wrap="square" lIns="91425" tIns="45700" rIns="91425" bIns="45700" anchor="t" anchorCtr="0">
            <a:normAutofit fontScale="92500" lnSpcReduction="10000"/>
          </a:bodyPr>
          <a:lstStyle/>
          <a:p>
            <a:pPr marL="457200" lvl="0" indent="-318529" algn="l" rtl="0">
              <a:lnSpc>
                <a:spcPct val="115000"/>
              </a:lnSpc>
              <a:spcBef>
                <a:spcPts val="0"/>
              </a:spcBef>
              <a:spcAft>
                <a:spcPts val="0"/>
              </a:spcAft>
              <a:buSzPts val="1416"/>
              <a:buChar char="-"/>
            </a:pPr>
            <a:r>
              <a:rPr lang="sv-SE" sz="1416" dirty="0"/>
              <a:t>Beställ </a:t>
            </a:r>
            <a:r>
              <a:rPr lang="sv-SE" sz="1416" dirty="0" err="1"/>
              <a:t>swishnummer</a:t>
            </a:r>
            <a:r>
              <a:rPr lang="sv-SE" sz="1416" dirty="0"/>
              <a:t>: Maila Ersmarks </a:t>
            </a:r>
            <a:r>
              <a:rPr lang="sv-SE" sz="1416" dirty="0" err="1"/>
              <a:t>IK´s</a:t>
            </a:r>
            <a:r>
              <a:rPr lang="sv-SE" sz="1416" dirty="0"/>
              <a:t> kassör </a:t>
            </a:r>
            <a:r>
              <a:rPr lang="sv-SE" sz="1416" u="sng" dirty="0"/>
              <a:t>ekonomi@eik.se</a:t>
            </a:r>
            <a:r>
              <a:rPr lang="sv-SE" sz="1416" dirty="0"/>
              <a:t>, ange lagnamn och åldersgrupp på laget​. </a:t>
            </a:r>
            <a:r>
              <a:rPr lang="sv-SE" sz="1416" dirty="0" err="1"/>
              <a:t>Swish</a:t>
            </a:r>
            <a:r>
              <a:rPr lang="sv-SE" sz="1416" dirty="0"/>
              <a:t> info: </a:t>
            </a:r>
            <a:r>
              <a:rPr lang="sv-SE" sz="1416" dirty="0">
                <a:uFill>
                  <a:noFill/>
                </a:uFill>
                <a:hlinkClick r:id="rId3"/>
              </a:rPr>
              <a:t> </a:t>
            </a:r>
            <a:r>
              <a:rPr lang="sv-SE" sz="1416" u="sng" dirty="0">
                <a:hlinkClick r:id="rId3"/>
              </a:rPr>
              <a:t>https://www.eik.se/sida/?ID=160750</a:t>
            </a:r>
            <a:r>
              <a:rPr lang="sv-SE" sz="1416" dirty="0"/>
              <a:t> ​ ​</a:t>
            </a:r>
            <a:r>
              <a:rPr lang="sv-SE" sz="1416" dirty="0" err="1"/>
              <a:t>Swishnummer</a:t>
            </a:r>
            <a:r>
              <a:rPr lang="sv-SE" sz="1416" dirty="0"/>
              <a:t>: Skapa en QR-kod.​ Skriva ut &amp; försegla </a:t>
            </a:r>
            <a:r>
              <a:rPr lang="sv-SE" sz="1416" dirty="0" err="1"/>
              <a:t>swishnumret</a:t>
            </a:r>
            <a:r>
              <a:rPr lang="sv-SE" sz="1416" dirty="0"/>
              <a:t> som QR-kod, (används vid försäljning under sammandrag, överlämna till fikaförsäljningsgänget). ​</a:t>
            </a:r>
            <a:endParaRPr sz="1416" dirty="0"/>
          </a:p>
          <a:p>
            <a:pPr marL="457200" lvl="0" indent="0" algn="l" rtl="0">
              <a:lnSpc>
                <a:spcPct val="115000"/>
              </a:lnSpc>
              <a:spcBef>
                <a:spcPts val="0"/>
              </a:spcBef>
              <a:spcAft>
                <a:spcPts val="0"/>
              </a:spcAft>
              <a:buNone/>
            </a:pPr>
            <a:endParaRPr sz="1416" dirty="0"/>
          </a:p>
          <a:p>
            <a:pPr marL="457200" lvl="0" indent="-318529" algn="l" rtl="0">
              <a:lnSpc>
                <a:spcPct val="115000"/>
              </a:lnSpc>
              <a:spcBef>
                <a:spcPts val="0"/>
              </a:spcBef>
              <a:spcAft>
                <a:spcPts val="0"/>
              </a:spcAft>
              <a:buSzPts val="1416"/>
              <a:buChar char="-"/>
            </a:pPr>
            <a:r>
              <a:rPr lang="sv-SE" sz="1416" dirty="0"/>
              <a:t>Lagkassa: Läs mer</a:t>
            </a:r>
            <a:r>
              <a:rPr lang="sv-SE" sz="1416" dirty="0">
                <a:uFill>
                  <a:noFill/>
                </a:uFill>
                <a:hlinkClick r:id="rId4"/>
              </a:rPr>
              <a:t> </a:t>
            </a:r>
            <a:r>
              <a:rPr lang="sv-SE" sz="1416" u="sng" dirty="0">
                <a:hlinkClick r:id="rId4"/>
              </a:rPr>
              <a:t>https://www.eik.se/sida/?ID=160749</a:t>
            </a:r>
            <a:r>
              <a:rPr lang="sv-SE" sz="1416" dirty="0"/>
              <a:t> ​</a:t>
            </a:r>
            <a:endParaRPr sz="1416" dirty="0"/>
          </a:p>
          <a:p>
            <a:pPr marL="457200" lvl="0" indent="0" algn="l" rtl="0">
              <a:lnSpc>
                <a:spcPct val="115000"/>
              </a:lnSpc>
              <a:spcBef>
                <a:spcPts val="0"/>
              </a:spcBef>
              <a:spcAft>
                <a:spcPts val="0"/>
              </a:spcAft>
              <a:buNone/>
            </a:pPr>
            <a:endParaRPr sz="1416" dirty="0"/>
          </a:p>
          <a:p>
            <a:pPr marL="457200" lvl="0" indent="-318529" algn="l" rtl="0">
              <a:lnSpc>
                <a:spcPct val="115000"/>
              </a:lnSpc>
              <a:spcBef>
                <a:spcPts val="0"/>
              </a:spcBef>
              <a:spcAft>
                <a:spcPts val="0"/>
              </a:spcAft>
              <a:buSzPts val="1416"/>
              <a:buChar char="-"/>
            </a:pPr>
            <a:r>
              <a:rPr lang="sv-SE" sz="1416" dirty="0"/>
              <a:t>Kassabok: Föra kassabok för lagkassan​. Totalt kassasaldo: Maila Ersmarks </a:t>
            </a:r>
            <a:r>
              <a:rPr lang="sv-SE" sz="1416" dirty="0" err="1"/>
              <a:t>IK´s</a:t>
            </a:r>
            <a:r>
              <a:rPr lang="sv-SE" sz="1416" dirty="0"/>
              <a:t>  kassör: </a:t>
            </a:r>
            <a:r>
              <a:rPr lang="sv-SE" sz="1416" u="sng" dirty="0"/>
              <a:t>ekonomi@eik.se</a:t>
            </a:r>
            <a:r>
              <a:rPr lang="sv-SE" sz="1416" dirty="0"/>
              <a:t> så får du saldot​</a:t>
            </a:r>
            <a:endParaRPr sz="1416" dirty="0"/>
          </a:p>
          <a:p>
            <a:pPr marL="457200" lvl="0" indent="0" algn="l" rtl="0">
              <a:lnSpc>
                <a:spcPct val="115000"/>
              </a:lnSpc>
              <a:spcBef>
                <a:spcPts val="0"/>
              </a:spcBef>
              <a:spcAft>
                <a:spcPts val="0"/>
              </a:spcAft>
              <a:buNone/>
            </a:pPr>
            <a:endParaRPr sz="1416" dirty="0"/>
          </a:p>
          <a:p>
            <a:pPr marL="457200" lvl="0" indent="-318529" algn="l" rtl="0">
              <a:lnSpc>
                <a:spcPct val="115000"/>
              </a:lnSpc>
              <a:spcBef>
                <a:spcPts val="0"/>
              </a:spcBef>
              <a:spcAft>
                <a:spcPts val="0"/>
              </a:spcAft>
              <a:buSzPts val="1416"/>
              <a:buChar char="-"/>
            </a:pPr>
            <a:r>
              <a:rPr lang="sv-SE" sz="1416" dirty="0"/>
              <a:t>Ordna med betalning av ex. cupavgifter och vid inköpa av ex. material</a:t>
            </a:r>
            <a:endParaRPr sz="1416" dirty="0"/>
          </a:p>
          <a:p>
            <a:pPr marL="457200" lvl="0" indent="0" algn="l" rtl="0">
              <a:lnSpc>
                <a:spcPct val="115000"/>
              </a:lnSpc>
              <a:spcBef>
                <a:spcPts val="0"/>
              </a:spcBef>
              <a:spcAft>
                <a:spcPts val="0"/>
              </a:spcAft>
              <a:buNone/>
            </a:pPr>
            <a:endParaRPr sz="1416" dirty="0"/>
          </a:p>
          <a:p>
            <a:pPr marL="457200" lvl="0" indent="-318529" algn="l" rtl="0">
              <a:lnSpc>
                <a:spcPct val="115000"/>
              </a:lnSpc>
              <a:spcBef>
                <a:spcPts val="0"/>
              </a:spcBef>
              <a:spcAft>
                <a:spcPts val="0"/>
              </a:spcAft>
              <a:buSzPts val="1416"/>
              <a:buChar char="-"/>
            </a:pPr>
            <a:r>
              <a:rPr lang="sv-SE" sz="1416" dirty="0"/>
              <a:t>Ordna med lag- och föreningsförsäljning </a:t>
            </a:r>
          </a:p>
          <a:p>
            <a:pPr marL="457200" lvl="0" indent="-318529" algn="l" rtl="0">
              <a:lnSpc>
                <a:spcPct val="115000"/>
              </a:lnSpc>
              <a:spcBef>
                <a:spcPts val="0"/>
              </a:spcBef>
              <a:spcAft>
                <a:spcPts val="0"/>
              </a:spcAft>
              <a:buSzPts val="1416"/>
              <a:buChar char="-"/>
            </a:pPr>
            <a:endParaRPr lang="sv-SE" sz="1416" dirty="0"/>
          </a:p>
          <a:p>
            <a:pPr marL="457200" lvl="0" indent="-318529" algn="l" rtl="0">
              <a:lnSpc>
                <a:spcPct val="115000"/>
              </a:lnSpc>
              <a:spcBef>
                <a:spcPts val="0"/>
              </a:spcBef>
              <a:spcAft>
                <a:spcPts val="0"/>
              </a:spcAft>
              <a:buSzPts val="1416"/>
              <a:buChar char="-"/>
            </a:pPr>
            <a:r>
              <a:rPr lang="sv-SE" sz="1416" dirty="0">
                <a:solidFill>
                  <a:srgbClr val="FF0000"/>
                </a:solidFill>
              </a:rPr>
              <a:t>Inköp av kläder till laget</a:t>
            </a:r>
          </a:p>
          <a:p>
            <a:pPr marL="457200" lvl="0" indent="-318529" algn="l" rtl="0">
              <a:lnSpc>
                <a:spcPct val="115000"/>
              </a:lnSpc>
              <a:spcBef>
                <a:spcPts val="0"/>
              </a:spcBef>
              <a:spcAft>
                <a:spcPts val="0"/>
              </a:spcAft>
              <a:buSzPts val="1416"/>
              <a:buChar char="-"/>
            </a:pPr>
            <a:endParaRPr lang="sv-SE" sz="1416" dirty="0">
              <a:solidFill>
                <a:srgbClr val="FF0000"/>
              </a:solidFill>
            </a:endParaRPr>
          </a:p>
          <a:p>
            <a:pPr marL="138671" lvl="0" indent="0" algn="l" rtl="0">
              <a:lnSpc>
                <a:spcPct val="115000"/>
              </a:lnSpc>
              <a:spcBef>
                <a:spcPts val="0"/>
              </a:spcBef>
              <a:spcAft>
                <a:spcPts val="0"/>
              </a:spcAft>
              <a:buSzPts val="1416"/>
              <a:buNone/>
            </a:pPr>
            <a:r>
              <a:rPr lang="en-US" sz="2200" dirty="0">
                <a:solidFill>
                  <a:srgbClr val="FF0000"/>
                </a:solidFill>
                <a:hlinkClick r:id="rId5"/>
              </a:rPr>
              <a:t>https://team.intersport.se/ersmarks-ik</a:t>
            </a:r>
            <a:endParaRPr sz="3700" dirty="0">
              <a:solidFill>
                <a:srgbClr val="FF0000"/>
              </a:solidFill>
            </a:endParaRPr>
          </a:p>
        </p:txBody>
      </p:sp>
      <p:sp>
        <p:nvSpPr>
          <p:cNvPr id="202" name="Google Shape;202;p21"/>
          <p:cNvSpPr txBox="1"/>
          <p:nvPr/>
        </p:nvSpPr>
        <p:spPr>
          <a:xfrm>
            <a:off x="643375" y="5419587"/>
            <a:ext cx="3840300" cy="7386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SE" sz="2000" dirty="0">
                <a:solidFill>
                  <a:schemeClr val="dk1"/>
                </a:solidFill>
                <a:latin typeface="Calibri"/>
                <a:ea typeface="Calibri"/>
                <a:cs typeface="Calibri"/>
                <a:sym typeface="Calibri"/>
              </a:rPr>
              <a:t>Huvudansvar:</a:t>
            </a:r>
            <a:endParaRPr lang="sv-SE" sz="2800" dirty="0">
              <a:solidFill>
                <a:schemeClr val="dk1"/>
              </a:solidFill>
              <a:latin typeface="Calibri"/>
              <a:ea typeface="Calibri"/>
              <a:cs typeface="Calibri"/>
              <a:sym typeface="Calibri"/>
            </a:endParaRPr>
          </a:p>
          <a:p>
            <a:pPr marL="0" lvl="0" indent="0" algn="l" rtl="0">
              <a:spcBef>
                <a:spcPts val="0"/>
              </a:spcBef>
              <a:spcAft>
                <a:spcPts val="0"/>
              </a:spcAft>
              <a:buNone/>
            </a:pPr>
            <a:r>
              <a:rPr lang="sv-SE" sz="1600" dirty="0">
                <a:solidFill>
                  <a:schemeClr val="dk1"/>
                </a:solidFill>
                <a:latin typeface="Calibri"/>
                <a:ea typeface="Calibri"/>
                <a:cs typeface="Calibri"/>
                <a:sym typeface="Calibri"/>
              </a:rPr>
              <a:t>Therese &amp; Isabell </a:t>
            </a:r>
            <a:endParaRPr lang="sv-SE" sz="1200" dirty="0">
              <a:solidFill>
                <a:schemeClr val="dk1"/>
              </a:solidFill>
              <a:latin typeface="Calibri"/>
              <a:ea typeface="Calibri"/>
              <a:cs typeface="Calibri"/>
              <a:sym typeface="Calibri"/>
            </a:endParaRPr>
          </a:p>
        </p:txBody>
      </p:sp>
      <p:sp>
        <p:nvSpPr>
          <p:cNvPr id="203" name="Google Shape;203;p21"/>
          <p:cNvSpPr txBox="1"/>
          <p:nvPr/>
        </p:nvSpPr>
        <p:spPr>
          <a:xfrm>
            <a:off x="4744625" y="5645175"/>
            <a:ext cx="4418100" cy="988200"/>
          </a:xfrm>
          <a:prstGeom prst="rect">
            <a:avLst/>
          </a:prstGeom>
          <a:noFill/>
          <a:ln w="9525" cap="flat" cmpd="sng">
            <a:solidFill>
              <a:srgbClr val="000000"/>
            </a:solidFill>
            <a:prstDash val="dash"/>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sv-SE" sz="1200">
                <a:latin typeface="Calibri"/>
                <a:ea typeface="Calibri"/>
                <a:cs typeface="Calibri"/>
                <a:sym typeface="Calibri"/>
              </a:rPr>
              <a:t>Att bli lagkassör: Registrera dig på </a:t>
            </a:r>
            <a:r>
              <a:rPr lang="sv-SE" sz="1200" u="sng">
                <a:solidFill>
                  <a:schemeClr val="hlink"/>
                </a:solidFill>
                <a:latin typeface="Calibri"/>
                <a:ea typeface="Calibri"/>
                <a:cs typeface="Calibri"/>
                <a:sym typeface="Calibri"/>
                <a:hlinkClick r:id="rId6"/>
              </a:rPr>
              <a:t>Ersmarkshemsida</a:t>
            </a:r>
            <a:r>
              <a:rPr lang="sv-SE" sz="1200">
                <a:latin typeface="Calibri"/>
                <a:ea typeface="Calibri"/>
                <a:cs typeface="Calibri"/>
                <a:sym typeface="Calibri"/>
              </a:rPr>
              <a:t>, rutan intresseanmälan ledare, skriv kommentar med lagets namn samt att du önskar bli lagkassör. </a:t>
            </a:r>
            <a:r>
              <a:rPr lang="sv-SE" sz="1200" u="sng">
                <a:solidFill>
                  <a:schemeClr val="hlink"/>
                </a:solidFill>
                <a:latin typeface="Calibri"/>
                <a:ea typeface="Calibri"/>
                <a:cs typeface="Calibri"/>
                <a:sym typeface="Calibri"/>
                <a:hlinkClick r:id="rId7"/>
              </a:rPr>
              <a:t> </a:t>
            </a:r>
            <a:endParaRPr sz="1200">
              <a:latin typeface="Calibri"/>
              <a:ea typeface="Calibri"/>
              <a:cs typeface="Calibri"/>
              <a:sym typeface="Calibri"/>
            </a:endParaRPr>
          </a:p>
          <a:p>
            <a:pPr marL="0" marR="0" lvl="0" indent="0" algn="l" rtl="0">
              <a:lnSpc>
                <a:spcPct val="90000"/>
              </a:lnSpc>
              <a:spcBef>
                <a:spcPts val="0"/>
              </a:spcBef>
              <a:spcAft>
                <a:spcPts val="0"/>
              </a:spcAft>
              <a:buNone/>
            </a:pPr>
            <a:endParaRPr sz="12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35158B-269A-ECD0-D7D9-F6D2A1DB85BE}"/>
              </a:ext>
            </a:extLst>
          </p:cNvPr>
          <p:cNvPicPr>
            <a:picLocks noChangeAspect="1"/>
          </p:cNvPicPr>
          <p:nvPr/>
        </p:nvPicPr>
        <p:blipFill>
          <a:blip r:embed="rId2"/>
          <a:stretch>
            <a:fillRect/>
          </a:stretch>
        </p:blipFill>
        <p:spPr>
          <a:xfrm>
            <a:off x="110243" y="0"/>
            <a:ext cx="5410811" cy="5533053"/>
          </a:xfrm>
          <a:prstGeom prst="rect">
            <a:avLst/>
          </a:prstGeom>
        </p:spPr>
      </p:pic>
      <p:pic>
        <p:nvPicPr>
          <p:cNvPr id="11" name="Picture 10">
            <a:extLst>
              <a:ext uri="{FF2B5EF4-FFF2-40B4-BE49-F238E27FC236}">
                <a16:creationId xmlns:a16="http://schemas.microsoft.com/office/drawing/2014/main" id="{7072FCD5-7BF2-39C3-855C-17DC5D0427F8}"/>
              </a:ext>
            </a:extLst>
          </p:cNvPr>
          <p:cNvPicPr>
            <a:picLocks noChangeAspect="1"/>
          </p:cNvPicPr>
          <p:nvPr/>
        </p:nvPicPr>
        <p:blipFill>
          <a:blip r:embed="rId3"/>
          <a:stretch>
            <a:fillRect/>
          </a:stretch>
        </p:blipFill>
        <p:spPr>
          <a:xfrm>
            <a:off x="102639" y="5419822"/>
            <a:ext cx="5410811" cy="696315"/>
          </a:xfrm>
          <a:prstGeom prst="rect">
            <a:avLst/>
          </a:prstGeom>
        </p:spPr>
      </p:pic>
      <p:sp>
        <p:nvSpPr>
          <p:cNvPr id="13" name="Rectangle 12">
            <a:extLst>
              <a:ext uri="{FF2B5EF4-FFF2-40B4-BE49-F238E27FC236}">
                <a16:creationId xmlns:a16="http://schemas.microsoft.com/office/drawing/2014/main" id="{12578EB7-D430-F97D-F942-B013770FD1DC}"/>
              </a:ext>
            </a:extLst>
          </p:cNvPr>
          <p:cNvSpPr/>
          <p:nvPr/>
        </p:nvSpPr>
        <p:spPr>
          <a:xfrm>
            <a:off x="110243" y="4674637"/>
            <a:ext cx="5403207" cy="14415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9F9C1FC-9722-8F74-29AF-00D38B67B080}"/>
              </a:ext>
            </a:extLst>
          </p:cNvPr>
          <p:cNvSpPr txBox="1"/>
          <p:nvPr/>
        </p:nvSpPr>
        <p:spPr>
          <a:xfrm>
            <a:off x="2030136" y="5163721"/>
            <a:ext cx="2229393" cy="369332"/>
          </a:xfrm>
          <a:prstGeom prst="rect">
            <a:avLst/>
          </a:prstGeom>
          <a:noFill/>
          <a:ln>
            <a:solidFill>
              <a:srgbClr val="FF0000"/>
            </a:solidFill>
          </a:ln>
        </p:spPr>
        <p:txBody>
          <a:bodyPr wrap="none" rtlCol="0">
            <a:spAutoFit/>
          </a:bodyPr>
          <a:lstStyle/>
          <a:p>
            <a:r>
              <a:rPr lang="sv-SE" dirty="0"/>
              <a:t>Sammandrag Ersmark</a:t>
            </a:r>
            <a:endParaRPr lang="en-US" dirty="0"/>
          </a:p>
        </p:txBody>
      </p:sp>
      <p:pic>
        <p:nvPicPr>
          <p:cNvPr id="18" name="Picture 17">
            <a:extLst>
              <a:ext uri="{FF2B5EF4-FFF2-40B4-BE49-F238E27FC236}">
                <a16:creationId xmlns:a16="http://schemas.microsoft.com/office/drawing/2014/main" id="{AB23405E-B3EB-FDF6-5B5A-70783911BAD9}"/>
              </a:ext>
            </a:extLst>
          </p:cNvPr>
          <p:cNvPicPr>
            <a:picLocks noChangeAspect="1"/>
          </p:cNvPicPr>
          <p:nvPr/>
        </p:nvPicPr>
        <p:blipFill>
          <a:blip r:embed="rId4"/>
          <a:stretch>
            <a:fillRect/>
          </a:stretch>
        </p:blipFill>
        <p:spPr>
          <a:xfrm>
            <a:off x="7254685" y="64537"/>
            <a:ext cx="4695825" cy="4610100"/>
          </a:xfrm>
          <a:prstGeom prst="rect">
            <a:avLst/>
          </a:prstGeom>
        </p:spPr>
      </p:pic>
    </p:spTree>
    <p:extLst>
      <p:ext uri="{BB962C8B-B14F-4D97-AF65-F5344CB8AC3E}">
        <p14:creationId xmlns:p14="http://schemas.microsoft.com/office/powerpoint/2010/main" val="113829270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1025</Words>
  <Application>Microsoft Office PowerPoint</Application>
  <PresentationFormat>Widescreen</PresentationFormat>
  <Paragraphs>201</Paragraphs>
  <Slides>13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Courier New</vt:lpstr>
      <vt:lpstr>Inter</vt:lpstr>
      <vt:lpstr>Office-tema</vt:lpstr>
      <vt:lpstr>PowerPoint Presentation</vt:lpstr>
      <vt:lpstr>EIK utvecklingsarbete  </vt:lpstr>
      <vt:lpstr>PowerPoint Presentation</vt:lpstr>
      <vt:lpstr>PowerPoint Presentation</vt:lpstr>
      <vt:lpstr>PowerPoint Presentation</vt:lpstr>
      <vt:lpstr>Tränare</vt:lpstr>
      <vt:lpstr>PowerPoint Presentation</vt:lpstr>
      <vt:lpstr>Lagledare </vt:lpstr>
      <vt:lpstr>Match och fika</vt:lpstr>
      <vt:lpstr>Arbeten</vt:lpstr>
      <vt:lpstr>PowerPoint Presentation</vt:lpstr>
      <vt:lpstr>Kassör, försäljning och inköp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Johan Forsgren</dc:creator>
  <cp:lastModifiedBy>Johan Forsgren</cp:lastModifiedBy>
  <cp:revision>3</cp:revision>
  <dcterms:created xsi:type="dcterms:W3CDTF">2023-05-21T19:34:51Z</dcterms:created>
  <dcterms:modified xsi:type="dcterms:W3CDTF">2025-04-10T17:39:22Z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80f1795-acd5-4d19-bff0-9b015d23b5ae_Enabled">
    <vt:lpwstr>true</vt:lpwstr>
  </property>
  <property fmtid="{D5CDD505-2E9C-101B-9397-08002B2CF9AE}" pid="3" name="MSIP_Label_080f1795-acd5-4d19-bff0-9b015d23b5ae_SetDate">
    <vt:lpwstr>2023-05-21T20:22:27Z</vt:lpwstr>
  </property>
  <property fmtid="{D5CDD505-2E9C-101B-9397-08002B2CF9AE}" pid="4" name="MSIP_Label_080f1795-acd5-4d19-bff0-9b015d23b5ae_Method">
    <vt:lpwstr>Standard</vt:lpwstr>
  </property>
  <property fmtid="{D5CDD505-2E9C-101B-9397-08002B2CF9AE}" pid="5" name="MSIP_Label_080f1795-acd5-4d19-bff0-9b015d23b5ae_Name">
    <vt:lpwstr>080f1795-acd5-4d19-bff0-9b015d23b5ae</vt:lpwstr>
  </property>
  <property fmtid="{D5CDD505-2E9C-101B-9397-08002B2CF9AE}" pid="6" name="MSIP_Label_080f1795-acd5-4d19-bff0-9b015d23b5ae_SiteId">
    <vt:lpwstr>fd4ab392-fc44-4e6b-aa0a-a6aa3a68ab5f</vt:lpwstr>
  </property>
  <property fmtid="{D5CDD505-2E9C-101B-9397-08002B2CF9AE}" pid="7" name="MSIP_Label_080f1795-acd5-4d19-bff0-9b015d23b5ae_ActionId">
    <vt:lpwstr>3dc0aa91-1128-4663-b46d-0c3805b482bf</vt:lpwstr>
  </property>
  <property fmtid="{D5CDD505-2E9C-101B-9397-08002B2CF9AE}" pid="8" name="MSIP_Label_080f1795-acd5-4d19-bff0-9b015d23b5ae_ContentBits">
    <vt:lpwstr>2</vt:lpwstr>
  </property>
  <property fmtid="{D5CDD505-2E9C-101B-9397-08002B2CF9AE}" pid="9" name="ClassificationContentMarkingFooterLocations">
    <vt:lpwstr>Office-tema:8</vt:lpwstr>
  </property>
  <property fmtid="{D5CDD505-2E9C-101B-9397-08002B2CF9AE}" pid="10" name="ClassificationContentMarkingFooterText">
    <vt:lpwstr>General - No protection</vt:lpwstr>
  </property>
</Properties>
</file>