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276" r:id="rId3"/>
    <p:sldId id="280" r:id="rId4"/>
    <p:sldId id="281" r:id="rId5"/>
    <p:sldId id="258" r:id="rId6"/>
    <p:sldId id="264" r:id="rId7"/>
    <p:sldId id="260" r:id="rId8"/>
    <p:sldId id="259" r:id="rId9"/>
    <p:sldId id="286" r:id="rId10"/>
    <p:sldId id="283" r:id="rId11"/>
    <p:sldId id="284" r:id="rId12"/>
    <p:sldId id="263" r:id="rId13"/>
    <p:sldId id="277" r:id="rId14"/>
    <p:sldId id="279" r:id="rId15"/>
    <p:sldId id="278" r:id="rId16"/>
    <p:sldId id="285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D07574-4135-471B-9681-DCE29F7895DB}" v="76" dt="2026-03-15T19:44:19.3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just format 2 - Dekorfär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just format 2 - Dekorfär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just format 2 - Dekorfär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Forsgren" userId="a9052317-2572-4ab7-b1b4-306f6b58db63" providerId="ADAL" clId="{B8D7119C-CCCC-4DD3-8851-ED4FB9D4D141}"/>
    <pc:docChg chg="undo custSel addSld delSld modSld sldOrd">
      <pc:chgData name="Johan Forsgren" userId="a9052317-2572-4ab7-b1b4-306f6b58db63" providerId="ADAL" clId="{B8D7119C-CCCC-4DD3-8851-ED4FB9D4D141}" dt="2026-03-15T19:44:19.360" v="2748" actId="732"/>
      <pc:docMkLst>
        <pc:docMk/>
      </pc:docMkLst>
      <pc:sldChg chg="del">
        <pc:chgData name="Johan Forsgren" userId="a9052317-2572-4ab7-b1b4-306f6b58db63" providerId="ADAL" clId="{B8D7119C-CCCC-4DD3-8851-ED4FB9D4D141}" dt="2026-03-02T17:32:14.361" v="72" actId="47"/>
        <pc:sldMkLst>
          <pc:docMk/>
          <pc:sldMk cId="0" sldId="257"/>
        </pc:sldMkLst>
      </pc:sldChg>
      <pc:sldChg chg="ord">
        <pc:chgData name="Johan Forsgren" userId="a9052317-2572-4ab7-b1b4-306f6b58db63" providerId="ADAL" clId="{B8D7119C-CCCC-4DD3-8851-ED4FB9D4D141}" dt="2026-03-02T18:28:04.625" v="1824"/>
        <pc:sldMkLst>
          <pc:docMk/>
          <pc:sldMk cId="0" sldId="258"/>
        </pc:sldMkLst>
      </pc:sldChg>
      <pc:sldChg chg="addSp delSp modSp mod">
        <pc:chgData name="Johan Forsgren" userId="a9052317-2572-4ab7-b1b4-306f6b58db63" providerId="ADAL" clId="{B8D7119C-CCCC-4DD3-8851-ED4FB9D4D141}" dt="2026-03-15T15:23:24.310" v="2717" actId="20577"/>
        <pc:sldMkLst>
          <pc:docMk/>
          <pc:sldMk cId="0" sldId="259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59"/>
            <ac:spMk id="3" creationId="{2050A17C-B5B7-FFD9-EE10-8D9913DE43EA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59"/>
            <ac:spMk id="136" creationId="{00000000-0000-0000-0000-000000000000}"/>
          </ac:spMkLst>
        </pc:spChg>
        <pc:graphicFrameChg chg="add mod modGraphic">
          <ac:chgData name="Johan Forsgren" userId="a9052317-2572-4ab7-b1b4-306f6b58db63" providerId="ADAL" clId="{B8D7119C-CCCC-4DD3-8851-ED4FB9D4D141}" dt="2026-03-15T15:23:24.310" v="2717" actId="20577"/>
          <ac:graphicFrameMkLst>
            <pc:docMk/>
            <pc:sldMk cId="0" sldId="259"/>
            <ac:graphicFrameMk id="142" creationId="{77752BCA-115E-3F63-3927-60926DE634A3}"/>
          </ac:graphicFrameMkLst>
        </pc:graphicFrameChg>
        <pc:picChg chg="mod">
          <ac:chgData name="Johan Forsgren" userId="a9052317-2572-4ab7-b1b4-306f6b58db63" providerId="ADAL" clId="{B8D7119C-CCCC-4DD3-8851-ED4FB9D4D141}" dt="2026-03-02T17:56:37.447" v="801" actId="1076"/>
          <ac:picMkLst>
            <pc:docMk/>
            <pc:sldMk cId="0" sldId="259"/>
            <ac:picMk id="138" creationId="{00000000-0000-0000-0000-000000000000}"/>
          </ac:picMkLst>
        </pc:picChg>
      </pc:sldChg>
      <pc:sldChg chg="addSp delSp modSp mod ord">
        <pc:chgData name="Johan Forsgren" userId="a9052317-2572-4ab7-b1b4-306f6b58db63" providerId="ADAL" clId="{B8D7119C-CCCC-4DD3-8851-ED4FB9D4D141}" dt="2026-03-15T15:21:11.416" v="2700"/>
        <pc:sldMkLst>
          <pc:docMk/>
          <pc:sldMk cId="0" sldId="260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0"/>
            <ac:spMk id="145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0"/>
            <ac:spMk id="147" creationId="{00000000-0000-0000-0000-000000000000}"/>
          </ac:spMkLst>
        </pc:spChg>
        <pc:graphicFrameChg chg="add mod modGraphic">
          <ac:chgData name="Johan Forsgren" userId="a9052317-2572-4ab7-b1b4-306f6b58db63" providerId="ADAL" clId="{B8D7119C-CCCC-4DD3-8851-ED4FB9D4D141}" dt="2026-03-15T15:20:02.061" v="2698" actId="790"/>
          <ac:graphicFrameMkLst>
            <pc:docMk/>
            <pc:sldMk cId="0" sldId="260"/>
            <ac:graphicFrameMk id="150" creationId="{3669A594-4E10-0B96-C61A-546FD0E37735}"/>
          </ac:graphicFrameMkLst>
        </pc:graphicFrameChg>
        <pc:picChg chg="mod">
          <ac:chgData name="Johan Forsgren" userId="a9052317-2572-4ab7-b1b4-306f6b58db63" providerId="ADAL" clId="{B8D7119C-CCCC-4DD3-8851-ED4FB9D4D141}" dt="2026-03-02T17:55:41.491" v="749" actId="1076"/>
          <ac:picMkLst>
            <pc:docMk/>
            <pc:sldMk cId="0" sldId="260"/>
            <ac:picMk id="148" creationId="{00000000-0000-0000-0000-000000000000}"/>
          </ac:picMkLst>
        </pc:picChg>
      </pc:sldChg>
      <pc:sldChg chg="modSp add del mod">
        <pc:chgData name="Johan Forsgren" userId="a9052317-2572-4ab7-b1b4-306f6b58db63" providerId="ADAL" clId="{B8D7119C-CCCC-4DD3-8851-ED4FB9D4D141}" dt="2026-03-02T18:02:34.846" v="1000" actId="47"/>
        <pc:sldMkLst>
          <pc:docMk/>
          <pc:sldMk cId="0" sldId="261"/>
        </pc:sldMkLst>
      </pc:sldChg>
      <pc:sldChg chg="addSp modSp del mod">
        <pc:chgData name="Johan Forsgren" userId="a9052317-2572-4ab7-b1b4-306f6b58db63" providerId="ADAL" clId="{B8D7119C-CCCC-4DD3-8851-ED4FB9D4D141}" dt="2026-03-02T18:12:28.354" v="1342" actId="47"/>
        <pc:sldMkLst>
          <pc:docMk/>
          <pc:sldMk cId="0" sldId="262"/>
        </pc:sldMkLst>
      </pc:sldChg>
      <pc:sldChg chg="addSp delSp modSp mod ord setBg">
        <pc:chgData name="Johan Forsgren" userId="a9052317-2572-4ab7-b1b4-306f6b58db63" providerId="ADAL" clId="{B8D7119C-CCCC-4DD3-8851-ED4FB9D4D141}" dt="2026-03-15T15:20:02.061" v="2698" actId="790"/>
        <pc:sldMkLst>
          <pc:docMk/>
          <pc:sldMk cId="0" sldId="263"/>
        </pc:sldMkLst>
        <pc:spChg chg="mod">
          <ac:chgData name="Johan Forsgren" userId="a9052317-2572-4ab7-b1b4-306f6b58db63" providerId="ADAL" clId="{B8D7119C-CCCC-4DD3-8851-ED4FB9D4D141}" dt="2026-03-02T18:16:35.060" v="1360" actId="1076"/>
          <ac:spMkLst>
            <pc:docMk/>
            <pc:sldMk cId="0" sldId="263"/>
            <ac:spMk id="170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73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77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81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83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97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3"/>
            <ac:spMk id="199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02T18:07:31.126" v="1182" actId="20577"/>
          <ac:spMkLst>
            <pc:docMk/>
            <pc:sldMk cId="0" sldId="263"/>
            <ac:spMk id="201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02T18:07:03.944" v="1095" actId="1076"/>
          <ac:spMkLst>
            <pc:docMk/>
            <pc:sldMk cId="0" sldId="263"/>
            <ac:spMk id="202" creationId="{00000000-0000-0000-0000-000000000000}"/>
          </ac:spMkLst>
        </pc:spChg>
        <pc:grpChg chg="mod">
          <ac:chgData name="Johan Forsgren" userId="a9052317-2572-4ab7-b1b4-306f6b58db63" providerId="ADAL" clId="{B8D7119C-CCCC-4DD3-8851-ED4FB9D4D141}" dt="2026-03-02T18:05:08.423" v="1012" actId="14100"/>
          <ac:grpSpMkLst>
            <pc:docMk/>
            <pc:sldMk cId="0" sldId="263"/>
            <ac:grpSpMk id="171" creationId="{00000000-0000-0000-0000-000000000000}"/>
          </ac:grpSpMkLst>
        </pc:grpChg>
      </pc:sldChg>
      <pc:sldChg chg="modSp mod">
        <pc:chgData name="Johan Forsgren" userId="a9052317-2572-4ab7-b1b4-306f6b58db63" providerId="ADAL" clId="{B8D7119C-CCCC-4DD3-8851-ED4FB9D4D141}" dt="2026-03-15T15:22:47.829" v="2712" actId="20577"/>
        <pc:sldMkLst>
          <pc:docMk/>
          <pc:sldMk cId="0" sldId="264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09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11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13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02T17:30:51.573" v="30" actId="20577"/>
          <ac:spMkLst>
            <pc:docMk/>
            <pc:sldMk cId="0" sldId="264"/>
            <ac:spMk id="218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19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34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35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64"/>
            <ac:spMk id="236" creationId="{00000000-0000-0000-0000-000000000000}"/>
          </ac:spMkLst>
        </pc:spChg>
        <pc:spChg chg="mod">
          <ac:chgData name="Johan Forsgren" userId="a9052317-2572-4ab7-b1b4-306f6b58db63" providerId="ADAL" clId="{B8D7119C-CCCC-4DD3-8851-ED4FB9D4D141}" dt="2026-03-15T15:22:47.829" v="2712" actId="20577"/>
          <ac:spMkLst>
            <pc:docMk/>
            <pc:sldMk cId="0" sldId="264"/>
            <ac:spMk id="237" creationId="{00000000-0000-0000-0000-000000000000}"/>
          </ac:spMkLst>
        </pc:spChg>
      </pc:sldChg>
      <pc:sldChg chg="delSp modSp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1983721962" sldId="275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3" creationId="{B27B7677-B612-8796-6ABA-40E830223728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21" creationId="{4D60F200-5EB0-B223-2439-C96C67F0FEE1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23" creationId="{A6567EA8-C72D-4B9B-D23F-6B2E9F9C9F47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25" creationId="{FEFBFA78-9360-1E01-5448-6D5AE0A32601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27" creationId="{1740453C-744F-DB3A-47EC-15EACE1DC117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83721962" sldId="275"/>
            <ac:spMk id="29" creationId="{B6924B03-77BD-EAE3-2854-43363FF8E6BB}"/>
          </ac:spMkLst>
        </pc:spChg>
      </pc:sldChg>
      <pc:sldChg chg="addSp delSp modSp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0" sldId="276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76"/>
            <ac:spMk id="5" creationId="{59418009-2737-C64A-15F5-D8BC158686A5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0" sldId="276"/>
            <ac:spMk id="89" creationId="{00000000-0000-0000-0000-000000000000}"/>
          </ac:spMkLst>
        </pc:spChg>
      </pc:sldChg>
      <pc:sldChg chg="addSp delSp modSp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1991472694" sldId="277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91472694" sldId="277"/>
            <ac:spMk id="3" creationId="{A20EB603-BAA8-7C27-8A83-CEBB714F2ACC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991472694" sldId="277"/>
            <ac:spMk id="5" creationId="{F22FD5F6-6CA5-AE8E-C5B7-80AD8ED05C4A}"/>
          </ac:spMkLst>
        </pc:spChg>
      </pc:sldChg>
      <pc:sldChg chg="addSp delSp modSp mod setBg">
        <pc:chgData name="Johan Forsgren" userId="a9052317-2572-4ab7-b1b4-306f6b58db63" providerId="ADAL" clId="{B8D7119C-CCCC-4DD3-8851-ED4FB9D4D141}" dt="2026-03-15T19:44:19.360" v="2748" actId="732"/>
        <pc:sldMkLst>
          <pc:docMk/>
          <pc:sldMk cId="1138292708" sldId="278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4" creationId="{7AEF02C0-D0CA-F455-4E1F-3F18FFA6A027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5" creationId="{9B8E0275-2D03-0843-25D5-3C1AA0E8C9DC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6" creationId="{23A9FB1E-4C43-CC8D-B143-D29C97631446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7" creationId="{5447AD88-EC3E-5DC3-14B0-FB207E2E2A60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1035" creationId="{799448F2-0E5B-42DA-B2D1-11A14E947BD4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38292708" sldId="278"/>
            <ac:spMk id="1037" creationId="{4E8A7552-20E1-4F34-ADAB-C1DB6634D47E}"/>
          </ac:spMkLst>
        </pc:spChg>
        <pc:picChg chg="add mod ord">
          <ac:chgData name="Johan Forsgren" userId="a9052317-2572-4ab7-b1b4-306f6b58db63" providerId="ADAL" clId="{B8D7119C-CCCC-4DD3-8851-ED4FB9D4D141}" dt="2026-03-02T17:39:00.962" v="199" actId="27614"/>
          <ac:picMkLst>
            <pc:docMk/>
            <pc:sldMk cId="1138292708" sldId="278"/>
            <ac:picMk id="1026" creationId="{31058007-B3E5-9B48-B28E-9257F0AE6695}"/>
          </ac:picMkLst>
        </pc:picChg>
        <pc:picChg chg="add mod">
          <ac:chgData name="Johan Forsgren" userId="a9052317-2572-4ab7-b1b4-306f6b58db63" providerId="ADAL" clId="{B8D7119C-CCCC-4DD3-8851-ED4FB9D4D141}" dt="2026-03-15T19:44:19.360" v="2748" actId="732"/>
          <ac:picMkLst>
            <pc:docMk/>
            <pc:sldMk cId="1138292708" sldId="278"/>
            <ac:picMk id="1028" creationId="{3EC0632F-B3A7-35C2-8744-4FE91B649C75}"/>
          </ac:picMkLst>
        </pc:picChg>
        <pc:picChg chg="add mod">
          <ac:chgData name="Johan Forsgren" userId="a9052317-2572-4ab7-b1b4-306f6b58db63" providerId="ADAL" clId="{B8D7119C-CCCC-4DD3-8851-ED4FB9D4D141}" dt="2026-03-02T17:39:14.896" v="206" actId="14100"/>
          <ac:picMkLst>
            <pc:docMk/>
            <pc:sldMk cId="1138292708" sldId="278"/>
            <ac:picMk id="1030" creationId="{64758E89-C7E0-1BE6-1F85-50163B091031}"/>
          </ac:picMkLst>
        </pc:picChg>
      </pc:sldChg>
      <pc:sldChg chg="modSp mod ord">
        <pc:chgData name="Johan Forsgren" userId="a9052317-2572-4ab7-b1b4-306f6b58db63" providerId="ADAL" clId="{B8D7119C-CCCC-4DD3-8851-ED4FB9D4D141}" dt="2026-03-15T15:20:02.061" v="2698" actId="790"/>
        <pc:sldMkLst>
          <pc:docMk/>
          <pc:sldMk cId="1154205199" sldId="279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54205199" sldId="279"/>
            <ac:spMk id="5" creationId="{D41B0374-09F3-7381-8E6A-553B018BEE91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54205199" sldId="279"/>
            <ac:spMk id="9" creationId="{AB8C311F-7253-4AED-9701-7FC0708C41C7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54205199" sldId="279"/>
            <ac:spMk id="11" creationId="{E2384209-CB15-4CDF-9D31-C44FD9A3F20D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54205199" sldId="279"/>
            <ac:spMk id="13" creationId="{2633B3B5-CC90-43F0-8714-D31D1F3F0209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154205199" sldId="279"/>
            <ac:spMk id="15" creationId="{A8D57A06-A426-446D-B02C-A2DC6B62E45E}"/>
          </ac:spMkLst>
        </pc:spChg>
        <pc:picChg chg="mod">
          <ac:chgData name="Johan Forsgren" userId="a9052317-2572-4ab7-b1b4-306f6b58db63" providerId="ADAL" clId="{B8D7119C-CCCC-4DD3-8851-ED4FB9D4D141}" dt="2026-03-02T18:08:14.646" v="1188" actId="1076"/>
          <ac:picMkLst>
            <pc:docMk/>
            <pc:sldMk cId="1154205199" sldId="279"/>
            <ac:picMk id="4" creationId="{CBF47CB2-951E-637C-140A-F93BE8E19389}"/>
          </ac:picMkLst>
        </pc:picChg>
      </pc:sldChg>
      <pc:sldChg chg="addSp delSp modSp new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1638360801" sldId="280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638360801" sldId="280"/>
            <ac:spMk id="10" creationId="{3AD683C7-7981-D359-004F-9EBE2B20A0CE}"/>
          </ac:spMkLst>
        </pc:spChg>
        <pc:picChg chg="add mod">
          <ac:chgData name="Johan Forsgren" userId="a9052317-2572-4ab7-b1b4-306f6b58db63" providerId="ADAL" clId="{B8D7119C-CCCC-4DD3-8851-ED4FB9D4D141}" dt="2026-03-02T17:30:28.002" v="25" actId="1036"/>
          <ac:picMkLst>
            <pc:docMk/>
            <pc:sldMk cId="1638360801" sldId="280"/>
            <ac:picMk id="9" creationId="{0E05D5D5-264A-ACA8-41EF-EB7BEE5BB99F}"/>
          </ac:picMkLst>
        </pc:picChg>
      </pc:sldChg>
      <pc:sldChg chg="addSp delSp modSp new mod setBg">
        <pc:chgData name="Johan Forsgren" userId="a9052317-2572-4ab7-b1b4-306f6b58db63" providerId="ADAL" clId="{B8D7119C-CCCC-4DD3-8851-ED4FB9D4D141}" dt="2026-03-15T15:20:02.061" v="2698" actId="790"/>
        <pc:sldMkLst>
          <pc:docMk/>
          <pc:sldMk cId="915035220" sldId="281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915035220" sldId="281"/>
            <ac:spMk id="12" creationId="{42A4FC2C-047E-45A5-965D-8E1E3BF09BC6}"/>
          </ac:spMkLst>
        </pc:spChg>
        <pc:picChg chg="add mod">
          <ac:chgData name="Johan Forsgren" userId="a9052317-2572-4ab7-b1b4-306f6b58db63" providerId="ADAL" clId="{B8D7119C-CCCC-4DD3-8851-ED4FB9D4D141}" dt="2026-03-02T17:54:37.938" v="744" actId="26606"/>
          <ac:picMkLst>
            <pc:docMk/>
            <pc:sldMk cId="915035220" sldId="281"/>
            <ac:picMk id="7" creationId="{49497D4F-3929-0EB2-1086-F8DA8CC2C9A6}"/>
          </ac:picMkLst>
        </pc:picChg>
      </pc:sldChg>
      <pc:sldChg chg="addSp delSp modSp new del mod">
        <pc:chgData name="Johan Forsgren" userId="a9052317-2572-4ab7-b1b4-306f6b58db63" providerId="ADAL" clId="{B8D7119C-CCCC-4DD3-8851-ED4FB9D4D141}" dt="2026-03-02T17:58:24.051" v="830" actId="47"/>
        <pc:sldMkLst>
          <pc:docMk/>
          <pc:sldMk cId="1126879706" sldId="282"/>
        </pc:sldMkLst>
      </pc:sldChg>
      <pc:sldChg chg="modSp add mod">
        <pc:chgData name="Johan Forsgren" userId="a9052317-2572-4ab7-b1b4-306f6b58db63" providerId="ADAL" clId="{B8D7119C-CCCC-4DD3-8851-ED4FB9D4D141}" dt="2026-03-15T19:16:39.743" v="2747" actId="20577"/>
        <pc:sldMkLst>
          <pc:docMk/>
          <pc:sldMk cId="2254586161" sldId="283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2254586161" sldId="283"/>
            <ac:spMk id="145" creationId="{28F84F1A-F0C3-8B05-3102-52F3A16F79E2}"/>
          </ac:spMkLst>
        </pc:spChg>
        <pc:spChg chg="mod">
          <ac:chgData name="Johan Forsgren" userId="a9052317-2572-4ab7-b1b4-306f6b58db63" providerId="ADAL" clId="{B8D7119C-CCCC-4DD3-8851-ED4FB9D4D141}" dt="2026-03-15T19:16:39.743" v="2747" actId="20577"/>
          <ac:spMkLst>
            <pc:docMk/>
            <pc:sldMk cId="2254586161" sldId="283"/>
            <ac:spMk id="147" creationId="{6A04F44D-C3E7-B04C-CD14-92816657656C}"/>
          </ac:spMkLst>
        </pc:spChg>
        <pc:graphicFrameChg chg="mod modGraphic">
          <ac:chgData name="Johan Forsgren" userId="a9052317-2572-4ab7-b1b4-306f6b58db63" providerId="ADAL" clId="{B8D7119C-CCCC-4DD3-8851-ED4FB9D4D141}" dt="2026-03-15T15:20:02.061" v="2698" actId="790"/>
          <ac:graphicFrameMkLst>
            <pc:docMk/>
            <pc:sldMk cId="2254586161" sldId="283"/>
            <ac:graphicFrameMk id="150" creationId="{510CCBA6-E5B4-1F4E-1735-9F359465ABBF}"/>
          </ac:graphicFrameMkLst>
        </pc:graphicFrameChg>
      </pc:sldChg>
      <pc:sldChg chg="modSp add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3281366891" sldId="284"/>
        </pc:sldMkLst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281366891" sldId="284"/>
            <ac:spMk id="145" creationId="{B2DD3F17-CA27-206C-686F-5BBBEB68AE31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281366891" sldId="284"/>
            <ac:spMk id="147" creationId="{0BFE67F1-6B75-CBEC-17BE-F3CAF81870D0}"/>
          </ac:spMkLst>
        </pc:spChg>
        <pc:graphicFrameChg chg="mod modGraphic">
          <ac:chgData name="Johan Forsgren" userId="a9052317-2572-4ab7-b1b4-306f6b58db63" providerId="ADAL" clId="{B8D7119C-CCCC-4DD3-8851-ED4FB9D4D141}" dt="2026-03-15T15:20:02.061" v="2698" actId="790"/>
          <ac:graphicFrameMkLst>
            <pc:docMk/>
            <pc:sldMk cId="3281366891" sldId="284"/>
            <ac:graphicFrameMk id="150" creationId="{3BA4CF5A-B0A2-A27F-10CB-C4411F0D239F}"/>
          </ac:graphicFrameMkLst>
        </pc:graphicFrameChg>
      </pc:sldChg>
      <pc:sldChg chg="addSp delSp modSp new del mod">
        <pc:chgData name="Johan Forsgren" userId="a9052317-2572-4ab7-b1b4-306f6b58db63" providerId="ADAL" clId="{B8D7119C-CCCC-4DD3-8851-ED4FB9D4D141}" dt="2026-03-02T18:15:18.528" v="1355" actId="47"/>
        <pc:sldMkLst>
          <pc:docMk/>
          <pc:sldMk cId="2625812241" sldId="285"/>
        </pc:sldMkLst>
      </pc:sldChg>
      <pc:sldChg chg="addSp delSp modSp new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3818194511" sldId="285"/>
        </pc:sldMkLst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818194511" sldId="285"/>
            <ac:spMk id="4" creationId="{EEA3C599-382A-0221-E8E3-DAF6E6C0C692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818194511" sldId="285"/>
            <ac:spMk id="6" creationId="{6777FF83-B6A6-A76B-6123-2DDCB38E66BA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818194511" sldId="285"/>
            <ac:spMk id="8" creationId="{2F045D5B-7F25-9EE4-C8BB-EDE3F06D0683}"/>
          </ac:spMkLst>
        </pc:spChg>
        <pc:spChg chg="add 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3818194511" sldId="285"/>
            <ac:spMk id="9" creationId="{DA096279-7163-37C8-366C-AAF0B0E29A5C}"/>
          </ac:spMkLst>
        </pc:spChg>
      </pc:sldChg>
      <pc:sldChg chg="delSp modSp add mod">
        <pc:chgData name="Johan Forsgren" userId="a9052317-2572-4ab7-b1b4-306f6b58db63" providerId="ADAL" clId="{B8D7119C-CCCC-4DD3-8851-ED4FB9D4D141}" dt="2026-03-15T15:20:02.061" v="2698" actId="790"/>
        <pc:sldMkLst>
          <pc:docMk/>
          <pc:sldMk cId="1625534394" sldId="286"/>
        </pc:sldMkLst>
        <pc:spChg chg="del">
          <ac:chgData name="Johan Forsgren" userId="a9052317-2572-4ab7-b1b4-306f6b58db63" providerId="ADAL" clId="{B8D7119C-CCCC-4DD3-8851-ED4FB9D4D141}" dt="2026-03-15T15:09:09.592" v="2008" actId="478"/>
          <ac:spMkLst>
            <pc:docMk/>
            <pc:sldMk cId="1625534394" sldId="286"/>
            <ac:spMk id="3" creationId="{5E0EC318-5063-DCB5-DA9B-68CF466A54E1}"/>
          </ac:spMkLst>
        </pc:spChg>
        <pc:spChg chg="mod">
          <ac:chgData name="Johan Forsgren" userId="a9052317-2572-4ab7-b1b4-306f6b58db63" providerId="ADAL" clId="{B8D7119C-CCCC-4DD3-8851-ED4FB9D4D141}" dt="2026-03-15T15:20:02.061" v="2698" actId="790"/>
          <ac:spMkLst>
            <pc:docMk/>
            <pc:sldMk cId="1625534394" sldId="286"/>
            <ac:spMk id="136" creationId="{74043E16-58ED-06C1-F453-47549907ACCD}"/>
          </ac:spMkLst>
        </pc:spChg>
        <pc:graphicFrameChg chg="mod modGraphic">
          <ac:chgData name="Johan Forsgren" userId="a9052317-2572-4ab7-b1b4-306f6b58db63" providerId="ADAL" clId="{B8D7119C-CCCC-4DD3-8851-ED4FB9D4D141}" dt="2026-03-15T15:20:02.061" v="2698" actId="790"/>
          <ac:graphicFrameMkLst>
            <pc:docMk/>
            <pc:sldMk cId="1625534394" sldId="286"/>
            <ac:graphicFrameMk id="142" creationId="{295D1F78-B810-1791-235A-150181F47961}"/>
          </ac:graphicFrameMkLst>
        </pc:graphicFrame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nskfotboll.se/4909f3/globalassets/distrikt/ostergotland/dokument/rif/manual-matchvardar.pptx" TargetMode="External"/><Relationship Id="rId2" Type="http://schemas.openxmlformats.org/officeDocument/2006/relationships/hyperlink" Target="https://www.eik.se/sida/?ID=187726" TargetMode="External"/><Relationship Id="rId1" Type="http://schemas.openxmlformats.org/officeDocument/2006/relationships/hyperlink" Target="https://www.eik.se/docs/601/13277/domarkvitto.pdf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nskfotboll.se/4909f3/globalassets/distrikt/ostergotland/dokument/rif/manual-matchvardar.pptx" TargetMode="External"/><Relationship Id="rId2" Type="http://schemas.openxmlformats.org/officeDocument/2006/relationships/hyperlink" Target="https://www.eik.se/sida/?ID=187726" TargetMode="External"/><Relationship Id="rId1" Type="http://schemas.openxmlformats.org/officeDocument/2006/relationships/hyperlink" Target="https://www.eik.se/docs/601/13277/domarkvitto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703721-2A30-45DA-8F12-FC9B41F529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82DCDE-03B8-44F9-A829-572D04F870E2}">
      <dgm:prSet/>
      <dgm:spPr/>
      <dgm:t>
        <a:bodyPr/>
        <a:lstStyle/>
        <a:p>
          <a:r>
            <a:rPr lang="sv-SE" noProof="0" dirty="0"/>
            <a:t>Ta emot/läsa m</a:t>
          </a:r>
          <a:r>
            <a:rPr lang="sv-SE" b="0" i="0" noProof="0" dirty="0"/>
            <a:t>ail/utskick från föreningen förmedla till berörda</a:t>
          </a:r>
          <a:endParaRPr lang="sv-SE" noProof="0" dirty="0"/>
        </a:p>
      </dgm:t>
    </dgm:pt>
    <dgm:pt modelId="{D77283F5-B33C-4AED-BBA3-65A264C7ABA9}" type="parTrans" cxnId="{2B7FB4F9-B888-4E34-8EE5-7DFE9AA95953}">
      <dgm:prSet/>
      <dgm:spPr/>
      <dgm:t>
        <a:bodyPr/>
        <a:lstStyle/>
        <a:p>
          <a:endParaRPr lang="en-US"/>
        </a:p>
      </dgm:t>
    </dgm:pt>
    <dgm:pt modelId="{F0F26A37-98AE-44AB-BF2B-AB5AEE3E1B85}" type="sibTrans" cxnId="{2B7FB4F9-B888-4E34-8EE5-7DFE9AA95953}">
      <dgm:prSet/>
      <dgm:spPr/>
      <dgm:t>
        <a:bodyPr/>
        <a:lstStyle/>
        <a:p>
          <a:endParaRPr lang="en-US"/>
        </a:p>
      </dgm:t>
    </dgm:pt>
    <dgm:pt modelId="{ADB378B6-6815-4FCD-9FD9-EAE57089E067}">
      <dgm:prSet/>
      <dgm:spPr/>
      <dgm:t>
        <a:bodyPr/>
        <a:lstStyle/>
        <a:p>
          <a:r>
            <a:rPr lang="sv-SE" b="0" i="0" noProof="0" dirty="0"/>
            <a:t>Tränare</a:t>
          </a:r>
          <a:endParaRPr lang="sv-SE" noProof="0" dirty="0"/>
        </a:p>
      </dgm:t>
    </dgm:pt>
    <dgm:pt modelId="{A7AEAB27-7E96-404F-81E5-D4E5DD99E461}" type="parTrans" cxnId="{14E584F0-8DD6-4A33-ADB6-B30623C12EEA}">
      <dgm:prSet/>
      <dgm:spPr/>
      <dgm:t>
        <a:bodyPr/>
        <a:lstStyle/>
        <a:p>
          <a:endParaRPr lang="en-US"/>
        </a:p>
      </dgm:t>
    </dgm:pt>
    <dgm:pt modelId="{DB1DF53E-3678-44B2-B79B-234B76E079E7}" type="sibTrans" cxnId="{14E584F0-8DD6-4A33-ADB6-B30623C12EEA}">
      <dgm:prSet/>
      <dgm:spPr/>
      <dgm:t>
        <a:bodyPr/>
        <a:lstStyle/>
        <a:p>
          <a:endParaRPr lang="en-US"/>
        </a:p>
      </dgm:t>
    </dgm:pt>
    <dgm:pt modelId="{A069089B-0C0F-4700-B3D0-C2BC6ECF38DF}">
      <dgm:prSet/>
      <dgm:spPr/>
      <dgm:t>
        <a:bodyPr/>
        <a:lstStyle/>
        <a:p>
          <a:r>
            <a:rPr lang="sv-SE" noProof="0" dirty="0"/>
            <a:t>T</a:t>
          </a:r>
          <a:r>
            <a:rPr lang="sv-SE" b="0" i="0" noProof="0" dirty="0"/>
            <a:t>eam match och fika</a:t>
          </a:r>
          <a:endParaRPr lang="sv-SE" noProof="0" dirty="0"/>
        </a:p>
      </dgm:t>
    </dgm:pt>
    <dgm:pt modelId="{551EE697-4D9B-4AD7-B2BC-776C7EE4688D}" type="parTrans" cxnId="{2E48A216-27FC-45B9-9CC3-BE85B670FAC4}">
      <dgm:prSet/>
      <dgm:spPr/>
      <dgm:t>
        <a:bodyPr/>
        <a:lstStyle/>
        <a:p>
          <a:endParaRPr lang="en-US"/>
        </a:p>
      </dgm:t>
    </dgm:pt>
    <dgm:pt modelId="{E6B8E4B9-9B15-43EA-8F6E-4485349514C6}" type="sibTrans" cxnId="{2E48A216-27FC-45B9-9CC3-BE85B670FAC4}">
      <dgm:prSet/>
      <dgm:spPr/>
      <dgm:t>
        <a:bodyPr/>
        <a:lstStyle/>
        <a:p>
          <a:endParaRPr lang="en-US"/>
        </a:p>
      </dgm:t>
    </dgm:pt>
    <dgm:pt modelId="{F722B4C8-2C1B-4CA5-A4AC-068CB969BF9E}">
      <dgm:prSet/>
      <dgm:spPr/>
      <dgm:t>
        <a:bodyPr/>
        <a:lstStyle/>
        <a:p>
          <a:r>
            <a:rPr lang="sv-SE" noProof="0" dirty="0"/>
            <a:t>T</a:t>
          </a:r>
          <a:r>
            <a:rPr lang="sv-SE" b="0" i="0" noProof="0" dirty="0"/>
            <a:t>eam arbeten </a:t>
          </a:r>
          <a:endParaRPr lang="sv-SE" noProof="0" dirty="0"/>
        </a:p>
      </dgm:t>
    </dgm:pt>
    <dgm:pt modelId="{B715AA03-E2E9-44E3-91A6-74D6880C4E33}" type="parTrans" cxnId="{467EF57A-6EA8-44D8-97D8-BFC247645EF0}">
      <dgm:prSet/>
      <dgm:spPr/>
      <dgm:t>
        <a:bodyPr/>
        <a:lstStyle/>
        <a:p>
          <a:endParaRPr lang="en-US"/>
        </a:p>
      </dgm:t>
    </dgm:pt>
    <dgm:pt modelId="{B8C73545-81DE-48F0-9CF8-D3951C6C50A9}" type="sibTrans" cxnId="{467EF57A-6EA8-44D8-97D8-BFC247645EF0}">
      <dgm:prSet/>
      <dgm:spPr/>
      <dgm:t>
        <a:bodyPr/>
        <a:lstStyle/>
        <a:p>
          <a:endParaRPr lang="en-US"/>
        </a:p>
      </dgm:t>
    </dgm:pt>
    <dgm:pt modelId="{5586DE4A-C6A8-483D-97DF-D4C6DE5C831C}">
      <dgm:prSet/>
      <dgm:spPr/>
      <dgm:t>
        <a:bodyPr/>
        <a:lstStyle/>
        <a:p>
          <a:r>
            <a:rPr lang="sv-SE" b="0" noProof="0" dirty="0"/>
            <a:t>Kassör </a:t>
          </a:r>
          <a:br>
            <a:rPr lang="sv-SE" b="0" noProof="0" dirty="0"/>
          </a:br>
          <a:endParaRPr lang="sv-SE" noProof="0" dirty="0"/>
        </a:p>
      </dgm:t>
    </dgm:pt>
    <dgm:pt modelId="{C8977B62-8C87-4971-9A9A-1BCD895E161B}" type="parTrans" cxnId="{F581B167-2F5E-42C4-BEA4-037A5CA6F934}">
      <dgm:prSet/>
      <dgm:spPr/>
      <dgm:t>
        <a:bodyPr/>
        <a:lstStyle/>
        <a:p>
          <a:endParaRPr lang="en-US"/>
        </a:p>
      </dgm:t>
    </dgm:pt>
    <dgm:pt modelId="{94773F1F-1F12-4B82-9D7F-05A95FA84346}" type="sibTrans" cxnId="{F581B167-2F5E-42C4-BEA4-037A5CA6F934}">
      <dgm:prSet/>
      <dgm:spPr/>
      <dgm:t>
        <a:bodyPr/>
        <a:lstStyle/>
        <a:p>
          <a:endParaRPr lang="en-US"/>
        </a:p>
      </dgm:t>
    </dgm:pt>
    <dgm:pt modelId="{F9062FA6-2FA1-4ACB-9435-1539787260CC}">
      <dgm:prSet/>
      <dgm:spPr/>
      <dgm:t>
        <a:bodyPr/>
        <a:lstStyle/>
        <a:p>
          <a:r>
            <a:rPr lang="sv-SE" noProof="0" dirty="0"/>
            <a:t>Ansvara för </a:t>
          </a:r>
          <a:r>
            <a:rPr lang="sv-SE" noProof="0" dirty="0" err="1"/>
            <a:t>Fogis</a:t>
          </a:r>
          <a:r>
            <a:rPr lang="sv-SE" noProof="0" dirty="0"/>
            <a:t> (</a:t>
          </a:r>
          <a:r>
            <a:rPr lang="sv-SE" noProof="0" dirty="0" err="1"/>
            <a:t>admin</a:t>
          </a:r>
          <a:r>
            <a:rPr lang="sv-SE" noProof="0" dirty="0"/>
            <a:t>. System för match)</a:t>
          </a:r>
        </a:p>
      </dgm:t>
    </dgm:pt>
    <dgm:pt modelId="{FCCA35F7-7BCF-4957-A73E-9FAE85CC3D8C}" type="parTrans" cxnId="{030571E7-7A6C-4C98-A06D-48ACFB3D614C}">
      <dgm:prSet/>
      <dgm:spPr/>
      <dgm:t>
        <a:bodyPr/>
        <a:lstStyle/>
        <a:p>
          <a:endParaRPr lang="en-US"/>
        </a:p>
      </dgm:t>
    </dgm:pt>
    <dgm:pt modelId="{AA464559-7A02-4D0D-8D2B-8BAC8473D30D}" type="sibTrans" cxnId="{030571E7-7A6C-4C98-A06D-48ACFB3D614C}">
      <dgm:prSet/>
      <dgm:spPr/>
      <dgm:t>
        <a:bodyPr/>
        <a:lstStyle/>
        <a:p>
          <a:endParaRPr lang="en-US"/>
        </a:p>
      </dgm:t>
    </dgm:pt>
    <dgm:pt modelId="{07BC1722-AF40-4AE9-953D-F3957E9C9C2A}">
      <dgm:prSet/>
      <dgm:spPr/>
      <dgm:t>
        <a:bodyPr/>
        <a:lstStyle/>
        <a:p>
          <a:r>
            <a:rPr lang="sv-SE" noProof="0" dirty="0"/>
            <a:t>Bevaka spelscheman</a:t>
          </a:r>
        </a:p>
      </dgm:t>
    </dgm:pt>
    <dgm:pt modelId="{93FB6F71-8B48-49A2-8C7A-AA21713023C2}" type="parTrans" cxnId="{4C9FE780-4812-41FD-A424-66816921B5B3}">
      <dgm:prSet/>
      <dgm:spPr/>
      <dgm:t>
        <a:bodyPr/>
        <a:lstStyle/>
        <a:p>
          <a:endParaRPr lang="en-US"/>
        </a:p>
      </dgm:t>
    </dgm:pt>
    <dgm:pt modelId="{4FA8DCC9-EE61-465D-BFD4-BF5EB5615990}" type="sibTrans" cxnId="{4C9FE780-4812-41FD-A424-66816921B5B3}">
      <dgm:prSet/>
      <dgm:spPr/>
      <dgm:t>
        <a:bodyPr/>
        <a:lstStyle/>
        <a:p>
          <a:endParaRPr lang="en-US"/>
        </a:p>
      </dgm:t>
    </dgm:pt>
    <dgm:pt modelId="{91E9E34F-2401-4C57-BF2B-53AFE997B000}">
      <dgm:prSet/>
      <dgm:spPr/>
      <dgm:t>
        <a:bodyPr/>
        <a:lstStyle/>
        <a:p>
          <a:r>
            <a:rPr lang="sv-SE" noProof="0" dirty="0"/>
            <a:t>Boka planer (i </a:t>
          </a:r>
          <a:r>
            <a:rPr lang="sv-SE" noProof="0" dirty="0" err="1"/>
            <a:t>Rbok</a:t>
          </a:r>
          <a:r>
            <a:rPr lang="sv-SE" noProof="0" dirty="0"/>
            <a:t>) </a:t>
          </a:r>
        </a:p>
      </dgm:t>
    </dgm:pt>
    <dgm:pt modelId="{0AA17025-9A65-4CBF-93C1-3A00F146C74C}" type="parTrans" cxnId="{EF1C5772-2FC6-4FDC-A4F8-6F13DA5D9B40}">
      <dgm:prSet/>
      <dgm:spPr/>
      <dgm:t>
        <a:bodyPr/>
        <a:lstStyle/>
        <a:p>
          <a:endParaRPr lang="en-US"/>
        </a:p>
      </dgm:t>
    </dgm:pt>
    <dgm:pt modelId="{B4BD20CD-3C84-4CE2-BAE8-D16F8C4A1B5F}" type="sibTrans" cxnId="{EF1C5772-2FC6-4FDC-A4F8-6F13DA5D9B40}">
      <dgm:prSet/>
      <dgm:spPr/>
      <dgm:t>
        <a:bodyPr/>
        <a:lstStyle/>
        <a:p>
          <a:endParaRPr lang="en-US"/>
        </a:p>
      </dgm:t>
    </dgm:pt>
    <dgm:pt modelId="{ACB044B4-75F3-464B-8A53-A680C96997C9}">
      <dgm:prSet/>
      <dgm:spPr/>
      <dgm:t>
        <a:bodyPr/>
        <a:lstStyle/>
        <a:p>
          <a:r>
            <a:rPr lang="sv-SE" noProof="0" dirty="0"/>
            <a:t>Meddela VFF tiderna för alla matcher för erat sammandrag så lägger de upp dem i </a:t>
          </a:r>
          <a:r>
            <a:rPr lang="sv-SE" noProof="0" dirty="0" err="1"/>
            <a:t>Fogis</a:t>
          </a:r>
          <a:r>
            <a:rPr lang="sv-SE" noProof="0" dirty="0"/>
            <a:t>. </a:t>
          </a:r>
        </a:p>
      </dgm:t>
    </dgm:pt>
    <dgm:pt modelId="{6D3A87DE-A0B4-4AE0-BECC-319E051546EE}" type="parTrans" cxnId="{13C91EE1-2371-4205-ADAF-C9D1D2EA9BE6}">
      <dgm:prSet/>
      <dgm:spPr/>
      <dgm:t>
        <a:bodyPr/>
        <a:lstStyle/>
        <a:p>
          <a:endParaRPr lang="en-US"/>
        </a:p>
      </dgm:t>
    </dgm:pt>
    <dgm:pt modelId="{C62B98BC-7F86-4231-90FC-823991DCF577}" type="sibTrans" cxnId="{13C91EE1-2371-4205-ADAF-C9D1D2EA9BE6}">
      <dgm:prSet/>
      <dgm:spPr/>
      <dgm:t>
        <a:bodyPr/>
        <a:lstStyle/>
        <a:p>
          <a:endParaRPr lang="en-US"/>
        </a:p>
      </dgm:t>
    </dgm:pt>
    <dgm:pt modelId="{21A6D312-14C6-4F37-8781-D3D2B4F4715A}">
      <dgm:prSet/>
      <dgm:spPr/>
      <dgm:t>
        <a:bodyPr/>
        <a:lstStyle/>
        <a:p>
          <a:r>
            <a:rPr lang="sv-SE" noProof="0" dirty="0"/>
            <a:t>Tiderna skickas till: tord.marklund@svenskfotboll.se</a:t>
          </a:r>
        </a:p>
      </dgm:t>
    </dgm:pt>
    <dgm:pt modelId="{76789508-8EF7-4879-AF9B-50ABD46D4B76}" type="parTrans" cxnId="{AB88C768-1FBA-4E3D-AD98-0C5B8E139958}">
      <dgm:prSet/>
      <dgm:spPr/>
      <dgm:t>
        <a:bodyPr/>
        <a:lstStyle/>
        <a:p>
          <a:endParaRPr lang="en-US"/>
        </a:p>
      </dgm:t>
    </dgm:pt>
    <dgm:pt modelId="{7C30110A-0F48-40B2-B3AC-765F823D49B6}" type="sibTrans" cxnId="{AB88C768-1FBA-4E3D-AD98-0C5B8E139958}">
      <dgm:prSet/>
      <dgm:spPr/>
      <dgm:t>
        <a:bodyPr/>
        <a:lstStyle/>
        <a:p>
          <a:endParaRPr lang="en-US"/>
        </a:p>
      </dgm:t>
    </dgm:pt>
    <dgm:pt modelId="{25C6D10E-8E98-49CE-8E0F-669B626C877A}">
      <dgm:prSet/>
      <dgm:spPr/>
      <dgm:t>
        <a:bodyPr/>
        <a:lstStyle/>
        <a:p>
          <a:r>
            <a:rPr lang="sv-SE" noProof="0" dirty="0"/>
            <a:t>Tidsätt matcher </a:t>
          </a:r>
        </a:p>
      </dgm:t>
    </dgm:pt>
    <dgm:pt modelId="{AD274335-5DC3-4CEC-B9A4-4B661F9F64F8}" type="parTrans" cxnId="{95CEA5D7-EC2D-4CEE-8085-D1E0EEB1F1BE}">
      <dgm:prSet/>
      <dgm:spPr/>
      <dgm:t>
        <a:bodyPr/>
        <a:lstStyle/>
        <a:p>
          <a:endParaRPr lang="en-US"/>
        </a:p>
      </dgm:t>
    </dgm:pt>
    <dgm:pt modelId="{B6B556A3-E932-416E-B683-E9C6350A1020}" type="sibTrans" cxnId="{95CEA5D7-EC2D-4CEE-8085-D1E0EEB1F1BE}">
      <dgm:prSet/>
      <dgm:spPr/>
      <dgm:t>
        <a:bodyPr/>
        <a:lstStyle/>
        <a:p>
          <a:endParaRPr lang="en-US"/>
        </a:p>
      </dgm:t>
    </dgm:pt>
    <dgm:pt modelId="{EAD5E165-A991-46C1-8615-BDECE1E6F497}">
      <dgm:prSet/>
      <dgm:spPr/>
      <dgm:t>
        <a:bodyPr/>
        <a:lstStyle/>
        <a:p>
          <a:r>
            <a:rPr lang="sv-SE" noProof="0" dirty="0"/>
            <a:t>Bjuda in motståndare – skicka </a:t>
          </a:r>
        </a:p>
      </dgm:t>
    </dgm:pt>
    <dgm:pt modelId="{31600A6D-81C1-4C83-9729-78BBAE4D5B02}" type="parTrans" cxnId="{B3DB144C-EBE3-4CED-837D-01BECA9845B5}">
      <dgm:prSet/>
      <dgm:spPr/>
      <dgm:t>
        <a:bodyPr/>
        <a:lstStyle/>
        <a:p>
          <a:endParaRPr lang="en-US"/>
        </a:p>
      </dgm:t>
    </dgm:pt>
    <dgm:pt modelId="{B695CA72-56D6-4BD4-8958-F435135D5C26}" type="sibTrans" cxnId="{B3DB144C-EBE3-4CED-837D-01BECA9845B5}">
      <dgm:prSet/>
      <dgm:spPr/>
      <dgm:t>
        <a:bodyPr/>
        <a:lstStyle/>
        <a:p>
          <a:endParaRPr lang="en-US"/>
        </a:p>
      </dgm:t>
    </dgm:pt>
    <dgm:pt modelId="{1284DE76-FB02-4BBB-A0F3-FBD921470981}">
      <dgm:prSet/>
      <dgm:spPr/>
      <dgm:t>
        <a:bodyPr/>
        <a:lstStyle/>
        <a:p>
          <a:r>
            <a:rPr lang="sv-SE" noProof="0" dirty="0"/>
            <a:t>Anmäl till seriespel</a:t>
          </a:r>
        </a:p>
      </dgm:t>
    </dgm:pt>
    <dgm:pt modelId="{02722A4F-56FA-4340-8AB6-24B3C380C88D}" type="parTrans" cxnId="{DFFEB1F0-80CF-4407-BCAF-B0C4363AE28C}">
      <dgm:prSet/>
      <dgm:spPr/>
      <dgm:t>
        <a:bodyPr/>
        <a:lstStyle/>
        <a:p>
          <a:endParaRPr lang="en-US"/>
        </a:p>
      </dgm:t>
    </dgm:pt>
    <dgm:pt modelId="{4F19CE9A-6264-4424-8349-28AE0ADA532F}" type="sibTrans" cxnId="{DFFEB1F0-80CF-4407-BCAF-B0C4363AE28C}">
      <dgm:prSet/>
      <dgm:spPr/>
      <dgm:t>
        <a:bodyPr/>
        <a:lstStyle/>
        <a:p>
          <a:endParaRPr lang="en-US"/>
        </a:p>
      </dgm:t>
    </dgm:pt>
    <dgm:pt modelId="{537249F3-D6C5-4902-8ACC-2B8A66EBE571}">
      <dgm:prSet/>
      <dgm:spPr/>
      <dgm:t>
        <a:bodyPr/>
        <a:lstStyle/>
        <a:p>
          <a:r>
            <a:rPr lang="sv-SE" noProof="0" dirty="0"/>
            <a:t>Boka och ordna med resor (längre fram) </a:t>
          </a:r>
        </a:p>
      </dgm:t>
    </dgm:pt>
    <dgm:pt modelId="{919B1830-5C13-4134-ABE7-5CF580D6A23F}" type="parTrans" cxnId="{27C0CB6B-BD3D-4DEB-A979-E4C23E06B226}">
      <dgm:prSet/>
      <dgm:spPr/>
      <dgm:t>
        <a:bodyPr/>
        <a:lstStyle/>
        <a:p>
          <a:endParaRPr lang="en-US"/>
        </a:p>
      </dgm:t>
    </dgm:pt>
    <dgm:pt modelId="{1DC355BE-4F18-4115-B9AF-B9B7652D99DA}" type="sibTrans" cxnId="{27C0CB6B-BD3D-4DEB-A979-E4C23E06B226}">
      <dgm:prSet/>
      <dgm:spPr/>
      <dgm:t>
        <a:bodyPr/>
        <a:lstStyle/>
        <a:p>
          <a:endParaRPr lang="en-US"/>
        </a:p>
      </dgm:t>
    </dgm:pt>
    <dgm:pt modelId="{1E1F5992-1392-4906-A8A8-7E2490354644}">
      <dgm:prSet/>
      <dgm:spPr/>
      <dgm:t>
        <a:bodyPr/>
        <a:lstStyle/>
        <a:p>
          <a:r>
            <a:rPr lang="sv-SE" noProof="0" dirty="0"/>
            <a:t>Delta på årliga </a:t>
          </a:r>
          <a:r>
            <a:rPr lang="sv-SE" b="0" i="0" noProof="0" dirty="0"/>
            <a:t>möten med klubben - </a:t>
          </a:r>
          <a:endParaRPr lang="sv-SE" noProof="0" dirty="0"/>
        </a:p>
      </dgm:t>
    </dgm:pt>
    <dgm:pt modelId="{CDFF0B43-954D-49D9-95D9-8A02738350D9}" type="parTrans" cxnId="{41D441ED-8DB4-45E0-8A69-6506101ECADD}">
      <dgm:prSet/>
      <dgm:spPr/>
      <dgm:t>
        <a:bodyPr/>
        <a:lstStyle/>
        <a:p>
          <a:endParaRPr lang="en-US"/>
        </a:p>
      </dgm:t>
    </dgm:pt>
    <dgm:pt modelId="{1D4D8116-8B7F-439B-82C1-C81D319A5BB9}" type="sibTrans" cxnId="{41D441ED-8DB4-45E0-8A69-6506101ECADD}">
      <dgm:prSet/>
      <dgm:spPr/>
      <dgm:t>
        <a:bodyPr/>
        <a:lstStyle/>
        <a:p>
          <a:endParaRPr lang="en-US"/>
        </a:p>
      </dgm:t>
    </dgm:pt>
    <dgm:pt modelId="{8FFE7305-569D-4D54-86EA-D1DEACB85512}">
      <dgm:prSet/>
      <dgm:spPr/>
      <dgm:t>
        <a:bodyPr/>
        <a:lstStyle/>
        <a:p>
          <a:r>
            <a:rPr lang="sv-SE" noProof="0" dirty="0"/>
            <a:t>Delta vid behov på</a:t>
          </a:r>
          <a:r>
            <a:rPr lang="sv-SE" b="0" i="0" noProof="0" dirty="0"/>
            <a:t> möten med tränare </a:t>
          </a:r>
          <a:r>
            <a:rPr lang="sv-SE" b="0" i="0" noProof="0" dirty="0" err="1"/>
            <a:t>m.f</a:t>
          </a:r>
          <a:r>
            <a:rPr lang="sv-SE" b="0" i="0" noProof="0" dirty="0"/>
            <a:t>.</a:t>
          </a:r>
          <a:endParaRPr lang="sv-SE" noProof="0" dirty="0"/>
        </a:p>
      </dgm:t>
    </dgm:pt>
    <dgm:pt modelId="{CA227F78-6207-475C-B368-0B8875448763}" type="parTrans" cxnId="{1D07A674-F477-4ACA-BA65-2BB193647964}">
      <dgm:prSet/>
      <dgm:spPr/>
      <dgm:t>
        <a:bodyPr/>
        <a:lstStyle/>
        <a:p>
          <a:endParaRPr lang="en-US"/>
        </a:p>
      </dgm:t>
    </dgm:pt>
    <dgm:pt modelId="{BC33437C-9CDE-4510-B437-15BE0E9BD638}" type="sibTrans" cxnId="{1D07A674-F477-4ACA-BA65-2BB193647964}">
      <dgm:prSet/>
      <dgm:spPr/>
      <dgm:t>
        <a:bodyPr/>
        <a:lstStyle/>
        <a:p>
          <a:endParaRPr lang="en-US"/>
        </a:p>
      </dgm:t>
    </dgm:pt>
    <dgm:pt modelId="{DC407D13-E3EF-4CB9-BC38-12D2610CB932}" type="pres">
      <dgm:prSet presAssocID="{00703721-2A30-45DA-8F12-FC9B41F52967}" presName="linear" presStyleCnt="0">
        <dgm:presLayoutVars>
          <dgm:animLvl val="lvl"/>
          <dgm:resizeHandles val="exact"/>
        </dgm:presLayoutVars>
      </dgm:prSet>
      <dgm:spPr/>
    </dgm:pt>
    <dgm:pt modelId="{F06C7740-22DB-4DEE-BB1D-3AA803AA4F95}" type="pres">
      <dgm:prSet presAssocID="{1F82DCDE-03B8-44F9-A829-572D04F870E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ED057A9-DC23-4F07-88D5-7903096D41A3}" type="pres">
      <dgm:prSet presAssocID="{1F82DCDE-03B8-44F9-A829-572D04F870E2}" presName="childText" presStyleLbl="revTx" presStyleIdx="0" presStyleCnt="2">
        <dgm:presLayoutVars>
          <dgm:bulletEnabled val="1"/>
        </dgm:presLayoutVars>
      </dgm:prSet>
      <dgm:spPr/>
    </dgm:pt>
    <dgm:pt modelId="{8B85B7CB-6E01-405D-9095-479C7796302F}" type="pres">
      <dgm:prSet presAssocID="{F9062FA6-2FA1-4ACB-9435-1539787260C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A712C8B-719C-4EBF-AF99-18C5062D3B2E}" type="pres">
      <dgm:prSet presAssocID="{F9062FA6-2FA1-4ACB-9435-1539787260CC}" presName="childText" presStyleLbl="revTx" presStyleIdx="1" presStyleCnt="2">
        <dgm:presLayoutVars>
          <dgm:bulletEnabled val="1"/>
        </dgm:presLayoutVars>
      </dgm:prSet>
      <dgm:spPr/>
    </dgm:pt>
    <dgm:pt modelId="{D70965A3-7835-4438-8347-EE97451D5A2B}" type="pres">
      <dgm:prSet presAssocID="{537249F3-D6C5-4902-8ACC-2B8A66EBE57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66FCBAB-A93F-4ACF-AF15-22B1FB53EF3D}" type="pres">
      <dgm:prSet presAssocID="{1DC355BE-4F18-4115-B9AF-B9B7652D99DA}" presName="spacer" presStyleCnt="0"/>
      <dgm:spPr/>
    </dgm:pt>
    <dgm:pt modelId="{2F8D03F9-B2E0-4A76-8AB5-08BDEAEF4F59}" type="pres">
      <dgm:prSet presAssocID="{1E1F5992-1392-4906-A8A8-7E249035464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135C6A2-EACB-47A5-B53B-EB659519A0A6}" type="pres">
      <dgm:prSet presAssocID="{1D4D8116-8B7F-439B-82C1-C81D319A5BB9}" presName="spacer" presStyleCnt="0"/>
      <dgm:spPr/>
    </dgm:pt>
    <dgm:pt modelId="{B1F386AF-EC0A-4DCB-BF95-9EDDCCE210AB}" type="pres">
      <dgm:prSet presAssocID="{8FFE7305-569D-4D54-86EA-D1DEACB8551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F918B00-7464-4F1D-9A0A-A86F936C173A}" type="presOf" srcId="{A069089B-0C0F-4700-B3D0-C2BC6ECF38DF}" destId="{2ED057A9-DC23-4F07-88D5-7903096D41A3}" srcOrd="0" destOrd="1" presId="urn:microsoft.com/office/officeart/2005/8/layout/vList2"/>
    <dgm:cxn modelId="{B8D8A50D-8C2B-4E33-A180-F25E004AF4BD}" type="presOf" srcId="{537249F3-D6C5-4902-8ACC-2B8A66EBE571}" destId="{D70965A3-7835-4438-8347-EE97451D5A2B}" srcOrd="0" destOrd="0" presId="urn:microsoft.com/office/officeart/2005/8/layout/vList2"/>
    <dgm:cxn modelId="{EE3B9F13-D7AE-4579-A699-D54624C4FEBE}" type="presOf" srcId="{ADB378B6-6815-4FCD-9FD9-EAE57089E067}" destId="{2ED057A9-DC23-4F07-88D5-7903096D41A3}" srcOrd="0" destOrd="0" presId="urn:microsoft.com/office/officeart/2005/8/layout/vList2"/>
    <dgm:cxn modelId="{2E48A216-27FC-45B9-9CC3-BE85B670FAC4}" srcId="{ADB378B6-6815-4FCD-9FD9-EAE57089E067}" destId="{A069089B-0C0F-4700-B3D0-C2BC6ECF38DF}" srcOrd="0" destOrd="0" parTransId="{551EE697-4D9B-4AD7-B2BC-776C7EE4688D}" sibTransId="{E6B8E4B9-9B15-43EA-8F6E-4485349514C6}"/>
    <dgm:cxn modelId="{93C70026-7626-4E38-8602-72729B48A8EA}" type="presOf" srcId="{F722B4C8-2C1B-4CA5-A4AC-068CB969BF9E}" destId="{2ED057A9-DC23-4F07-88D5-7903096D41A3}" srcOrd="0" destOrd="2" presId="urn:microsoft.com/office/officeart/2005/8/layout/vList2"/>
    <dgm:cxn modelId="{6B0A333E-120E-4B57-ADA5-11005E5A62C1}" type="presOf" srcId="{EAD5E165-A991-46C1-8615-BDECE1E6F497}" destId="{9A712C8B-719C-4EBF-AF99-18C5062D3B2E}" srcOrd="0" destOrd="5" presId="urn:microsoft.com/office/officeart/2005/8/layout/vList2"/>
    <dgm:cxn modelId="{F581B167-2F5E-42C4-BEA4-037A5CA6F934}" srcId="{ADB378B6-6815-4FCD-9FD9-EAE57089E067}" destId="{5586DE4A-C6A8-483D-97DF-D4C6DE5C831C}" srcOrd="2" destOrd="0" parTransId="{C8977B62-8C87-4971-9A9A-1BCD895E161B}" sibTransId="{94773F1F-1F12-4B82-9D7F-05A95FA84346}"/>
    <dgm:cxn modelId="{AB88C768-1FBA-4E3D-AD98-0C5B8E139958}" srcId="{F9062FA6-2FA1-4ACB-9435-1539787260CC}" destId="{21A6D312-14C6-4F37-8781-D3D2B4F4715A}" srcOrd="3" destOrd="0" parTransId="{76789508-8EF7-4879-AF9B-50ABD46D4B76}" sibTransId="{7C30110A-0F48-40B2-B3AC-765F823D49B6}"/>
    <dgm:cxn modelId="{27C0CB6B-BD3D-4DEB-A979-E4C23E06B226}" srcId="{00703721-2A30-45DA-8F12-FC9B41F52967}" destId="{537249F3-D6C5-4902-8ACC-2B8A66EBE571}" srcOrd="2" destOrd="0" parTransId="{919B1830-5C13-4134-ABE7-5CF580D6A23F}" sibTransId="{1DC355BE-4F18-4115-B9AF-B9B7652D99DA}"/>
    <dgm:cxn modelId="{B3DB144C-EBE3-4CED-837D-01BECA9845B5}" srcId="{F9062FA6-2FA1-4ACB-9435-1539787260CC}" destId="{EAD5E165-A991-46C1-8615-BDECE1E6F497}" srcOrd="5" destOrd="0" parTransId="{31600A6D-81C1-4C83-9729-78BBAE4D5B02}" sibTransId="{B695CA72-56D6-4BD4-8958-F435135D5C26}"/>
    <dgm:cxn modelId="{7C39616E-0CDE-496A-82C4-F1D5507FB10B}" type="presOf" srcId="{F9062FA6-2FA1-4ACB-9435-1539787260CC}" destId="{8B85B7CB-6E01-405D-9095-479C7796302F}" srcOrd="0" destOrd="0" presId="urn:microsoft.com/office/officeart/2005/8/layout/vList2"/>
    <dgm:cxn modelId="{EF1C5772-2FC6-4FDC-A4F8-6F13DA5D9B40}" srcId="{F9062FA6-2FA1-4ACB-9435-1539787260CC}" destId="{91E9E34F-2401-4C57-BF2B-53AFE997B000}" srcOrd="1" destOrd="0" parTransId="{0AA17025-9A65-4CBF-93C1-3A00F146C74C}" sibTransId="{B4BD20CD-3C84-4CE2-BAE8-D16F8C4A1B5F}"/>
    <dgm:cxn modelId="{1D07A674-F477-4ACA-BA65-2BB193647964}" srcId="{00703721-2A30-45DA-8F12-FC9B41F52967}" destId="{8FFE7305-569D-4D54-86EA-D1DEACB85512}" srcOrd="4" destOrd="0" parTransId="{CA227F78-6207-475C-B368-0B8875448763}" sibTransId="{BC33437C-9CDE-4510-B437-15BE0E9BD638}"/>
    <dgm:cxn modelId="{01095C55-F494-489E-A98F-1151D9B64AE6}" type="presOf" srcId="{00703721-2A30-45DA-8F12-FC9B41F52967}" destId="{DC407D13-E3EF-4CB9-BC38-12D2610CB932}" srcOrd="0" destOrd="0" presId="urn:microsoft.com/office/officeart/2005/8/layout/vList2"/>
    <dgm:cxn modelId="{467EF57A-6EA8-44D8-97D8-BFC247645EF0}" srcId="{ADB378B6-6815-4FCD-9FD9-EAE57089E067}" destId="{F722B4C8-2C1B-4CA5-A4AC-068CB969BF9E}" srcOrd="1" destOrd="0" parTransId="{B715AA03-E2E9-44E3-91A6-74D6880C4E33}" sibTransId="{B8C73545-81DE-48F0-9CF8-D3951C6C50A9}"/>
    <dgm:cxn modelId="{4C9FE780-4812-41FD-A424-66816921B5B3}" srcId="{F9062FA6-2FA1-4ACB-9435-1539787260CC}" destId="{07BC1722-AF40-4AE9-953D-F3957E9C9C2A}" srcOrd="0" destOrd="0" parTransId="{93FB6F71-8B48-49A2-8C7A-AA21713023C2}" sibTransId="{4FA8DCC9-EE61-465D-BFD4-BF5EB5615990}"/>
    <dgm:cxn modelId="{C103508A-EA7D-41F0-B91B-172C8B0AF0F2}" type="presOf" srcId="{8FFE7305-569D-4D54-86EA-D1DEACB85512}" destId="{B1F386AF-EC0A-4DCB-BF95-9EDDCCE210AB}" srcOrd="0" destOrd="0" presId="urn:microsoft.com/office/officeart/2005/8/layout/vList2"/>
    <dgm:cxn modelId="{F80E7995-E8F0-4E09-9741-DF911ED94A31}" type="presOf" srcId="{ACB044B4-75F3-464B-8A53-A680C96997C9}" destId="{9A712C8B-719C-4EBF-AF99-18C5062D3B2E}" srcOrd="0" destOrd="2" presId="urn:microsoft.com/office/officeart/2005/8/layout/vList2"/>
    <dgm:cxn modelId="{3132C299-3C23-4D6D-B7F2-0DE77D9BAB41}" type="presOf" srcId="{07BC1722-AF40-4AE9-953D-F3957E9C9C2A}" destId="{9A712C8B-719C-4EBF-AF99-18C5062D3B2E}" srcOrd="0" destOrd="0" presId="urn:microsoft.com/office/officeart/2005/8/layout/vList2"/>
    <dgm:cxn modelId="{29EE5BB3-7220-41CC-9673-937364199135}" type="presOf" srcId="{1284DE76-FB02-4BBB-A0F3-FBD921470981}" destId="{9A712C8B-719C-4EBF-AF99-18C5062D3B2E}" srcOrd="0" destOrd="6" presId="urn:microsoft.com/office/officeart/2005/8/layout/vList2"/>
    <dgm:cxn modelId="{8A9BBDBA-0CC7-4B67-9767-AB39C5F1BE1F}" type="presOf" srcId="{91E9E34F-2401-4C57-BF2B-53AFE997B000}" destId="{9A712C8B-719C-4EBF-AF99-18C5062D3B2E}" srcOrd="0" destOrd="1" presId="urn:microsoft.com/office/officeart/2005/8/layout/vList2"/>
    <dgm:cxn modelId="{124DF9C3-1A41-4519-93FE-2D1B4AF95DF2}" type="presOf" srcId="{1E1F5992-1392-4906-A8A8-7E2490354644}" destId="{2F8D03F9-B2E0-4A76-8AB5-08BDEAEF4F59}" srcOrd="0" destOrd="0" presId="urn:microsoft.com/office/officeart/2005/8/layout/vList2"/>
    <dgm:cxn modelId="{BD6159CA-4EC5-4FDC-8BBE-08B248F9DD71}" type="presOf" srcId="{1F82DCDE-03B8-44F9-A829-572D04F870E2}" destId="{F06C7740-22DB-4DEE-BB1D-3AA803AA4F95}" srcOrd="0" destOrd="0" presId="urn:microsoft.com/office/officeart/2005/8/layout/vList2"/>
    <dgm:cxn modelId="{95CEA5D7-EC2D-4CEE-8085-D1E0EEB1F1BE}" srcId="{F9062FA6-2FA1-4ACB-9435-1539787260CC}" destId="{25C6D10E-8E98-49CE-8E0F-669B626C877A}" srcOrd="4" destOrd="0" parTransId="{AD274335-5DC3-4CEC-B9A4-4B661F9F64F8}" sibTransId="{B6B556A3-E932-416E-B683-E9C6350A1020}"/>
    <dgm:cxn modelId="{869DEAD8-97C1-47F3-9D76-15775A6B3A14}" type="presOf" srcId="{25C6D10E-8E98-49CE-8E0F-669B626C877A}" destId="{9A712C8B-719C-4EBF-AF99-18C5062D3B2E}" srcOrd="0" destOrd="4" presId="urn:microsoft.com/office/officeart/2005/8/layout/vList2"/>
    <dgm:cxn modelId="{13C91EE1-2371-4205-ADAF-C9D1D2EA9BE6}" srcId="{F9062FA6-2FA1-4ACB-9435-1539787260CC}" destId="{ACB044B4-75F3-464B-8A53-A680C96997C9}" srcOrd="2" destOrd="0" parTransId="{6D3A87DE-A0B4-4AE0-BECC-319E051546EE}" sibTransId="{C62B98BC-7F86-4231-90FC-823991DCF577}"/>
    <dgm:cxn modelId="{030571E7-7A6C-4C98-A06D-48ACFB3D614C}" srcId="{00703721-2A30-45DA-8F12-FC9B41F52967}" destId="{F9062FA6-2FA1-4ACB-9435-1539787260CC}" srcOrd="1" destOrd="0" parTransId="{FCCA35F7-7BCF-4957-A73E-9FAE85CC3D8C}" sibTransId="{AA464559-7A02-4D0D-8D2B-8BAC8473D30D}"/>
    <dgm:cxn modelId="{792FEBE8-0B1F-4C99-8C77-EAD4D90FDDB1}" type="presOf" srcId="{21A6D312-14C6-4F37-8781-D3D2B4F4715A}" destId="{9A712C8B-719C-4EBF-AF99-18C5062D3B2E}" srcOrd="0" destOrd="3" presId="urn:microsoft.com/office/officeart/2005/8/layout/vList2"/>
    <dgm:cxn modelId="{41D441ED-8DB4-45E0-8A69-6506101ECADD}" srcId="{00703721-2A30-45DA-8F12-FC9B41F52967}" destId="{1E1F5992-1392-4906-A8A8-7E2490354644}" srcOrd="3" destOrd="0" parTransId="{CDFF0B43-954D-49D9-95D9-8A02738350D9}" sibTransId="{1D4D8116-8B7F-439B-82C1-C81D319A5BB9}"/>
    <dgm:cxn modelId="{14E584F0-8DD6-4A33-ADB6-B30623C12EEA}" srcId="{1F82DCDE-03B8-44F9-A829-572D04F870E2}" destId="{ADB378B6-6815-4FCD-9FD9-EAE57089E067}" srcOrd="0" destOrd="0" parTransId="{A7AEAB27-7E96-404F-81E5-D4E5DD99E461}" sibTransId="{DB1DF53E-3678-44B2-B79B-234B76E079E7}"/>
    <dgm:cxn modelId="{DFFEB1F0-80CF-4407-BCAF-B0C4363AE28C}" srcId="{F9062FA6-2FA1-4ACB-9435-1539787260CC}" destId="{1284DE76-FB02-4BBB-A0F3-FBD921470981}" srcOrd="6" destOrd="0" parTransId="{02722A4F-56FA-4340-8AB6-24B3C380C88D}" sibTransId="{4F19CE9A-6264-4424-8349-28AE0ADA532F}"/>
    <dgm:cxn modelId="{E369A2F9-9C54-428D-82C7-74D4D75B7F15}" type="presOf" srcId="{5586DE4A-C6A8-483D-97DF-D4C6DE5C831C}" destId="{2ED057A9-DC23-4F07-88D5-7903096D41A3}" srcOrd="0" destOrd="3" presId="urn:microsoft.com/office/officeart/2005/8/layout/vList2"/>
    <dgm:cxn modelId="{2B7FB4F9-B888-4E34-8EE5-7DFE9AA95953}" srcId="{00703721-2A30-45DA-8F12-FC9B41F52967}" destId="{1F82DCDE-03B8-44F9-A829-572D04F870E2}" srcOrd="0" destOrd="0" parTransId="{D77283F5-B33C-4AED-BBA3-65A264C7ABA9}" sibTransId="{F0F26A37-98AE-44AB-BF2B-AB5AEE3E1B85}"/>
    <dgm:cxn modelId="{B5915B38-F5F4-405A-919E-B88EE425B30F}" type="presParOf" srcId="{DC407D13-E3EF-4CB9-BC38-12D2610CB932}" destId="{F06C7740-22DB-4DEE-BB1D-3AA803AA4F95}" srcOrd="0" destOrd="0" presId="urn:microsoft.com/office/officeart/2005/8/layout/vList2"/>
    <dgm:cxn modelId="{0A113197-FC62-4603-AA81-E61FDDA8D1D6}" type="presParOf" srcId="{DC407D13-E3EF-4CB9-BC38-12D2610CB932}" destId="{2ED057A9-DC23-4F07-88D5-7903096D41A3}" srcOrd="1" destOrd="0" presId="urn:microsoft.com/office/officeart/2005/8/layout/vList2"/>
    <dgm:cxn modelId="{A363C419-1EE3-44B7-8E2F-35012B2C1E26}" type="presParOf" srcId="{DC407D13-E3EF-4CB9-BC38-12D2610CB932}" destId="{8B85B7CB-6E01-405D-9095-479C7796302F}" srcOrd="2" destOrd="0" presId="urn:microsoft.com/office/officeart/2005/8/layout/vList2"/>
    <dgm:cxn modelId="{393B8939-A84F-40FA-80D7-43E3B98807CF}" type="presParOf" srcId="{DC407D13-E3EF-4CB9-BC38-12D2610CB932}" destId="{9A712C8B-719C-4EBF-AF99-18C5062D3B2E}" srcOrd="3" destOrd="0" presId="urn:microsoft.com/office/officeart/2005/8/layout/vList2"/>
    <dgm:cxn modelId="{71151D32-F5BB-47FF-934A-2001F49D93FB}" type="presParOf" srcId="{DC407D13-E3EF-4CB9-BC38-12D2610CB932}" destId="{D70965A3-7835-4438-8347-EE97451D5A2B}" srcOrd="4" destOrd="0" presId="urn:microsoft.com/office/officeart/2005/8/layout/vList2"/>
    <dgm:cxn modelId="{B4F87C46-69F4-4EB8-B371-C8CE8DF196B7}" type="presParOf" srcId="{DC407D13-E3EF-4CB9-BC38-12D2610CB932}" destId="{B66FCBAB-A93F-4ACF-AF15-22B1FB53EF3D}" srcOrd="5" destOrd="0" presId="urn:microsoft.com/office/officeart/2005/8/layout/vList2"/>
    <dgm:cxn modelId="{980262A8-40B1-49D1-A635-7B87F334BA7C}" type="presParOf" srcId="{DC407D13-E3EF-4CB9-BC38-12D2610CB932}" destId="{2F8D03F9-B2E0-4A76-8AB5-08BDEAEF4F59}" srcOrd="6" destOrd="0" presId="urn:microsoft.com/office/officeart/2005/8/layout/vList2"/>
    <dgm:cxn modelId="{6BD142FB-4C8B-419B-8F5B-F7071CD016CD}" type="presParOf" srcId="{DC407D13-E3EF-4CB9-BC38-12D2610CB932}" destId="{9135C6A2-EACB-47A5-B53B-EB659519A0A6}" srcOrd="7" destOrd="0" presId="urn:microsoft.com/office/officeart/2005/8/layout/vList2"/>
    <dgm:cxn modelId="{B39FCC0F-0C2C-4021-AD58-44F33B61AC4B}" type="presParOf" srcId="{DC407D13-E3EF-4CB9-BC38-12D2610CB932}" destId="{B1F386AF-EC0A-4DCB-BF95-9EDDCCE210A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A27DCB-9FD6-4ABE-96BF-5CD534BEC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6725BE-69DD-41DE-B790-30F40BAD9225}">
      <dgm:prSet/>
      <dgm:spPr/>
      <dgm:t>
        <a:bodyPr/>
        <a:lstStyle/>
        <a:p>
          <a:r>
            <a:rPr lang="sv-SE" noProof="0" dirty="0"/>
            <a:t>Planera, genomföra träningar </a:t>
          </a:r>
        </a:p>
      </dgm:t>
    </dgm:pt>
    <dgm:pt modelId="{3211FAD6-1760-4EFA-AE25-40F87F540551}" type="parTrans" cxnId="{AB02E9BF-8AD0-4B1A-AC78-45FD9837D633}">
      <dgm:prSet/>
      <dgm:spPr/>
      <dgm:t>
        <a:bodyPr/>
        <a:lstStyle/>
        <a:p>
          <a:endParaRPr lang="en-US"/>
        </a:p>
      </dgm:t>
    </dgm:pt>
    <dgm:pt modelId="{8FB0F3EC-83CF-422F-9917-3D281AAF613A}" type="sibTrans" cxnId="{AB02E9BF-8AD0-4B1A-AC78-45FD9837D633}">
      <dgm:prSet/>
      <dgm:spPr/>
      <dgm:t>
        <a:bodyPr/>
        <a:lstStyle/>
        <a:p>
          <a:endParaRPr lang="en-US"/>
        </a:p>
      </dgm:t>
    </dgm:pt>
    <dgm:pt modelId="{F6780F13-6BC2-4743-AA72-A92031CE8158}">
      <dgm:prSet/>
      <dgm:spPr/>
      <dgm:t>
        <a:bodyPr/>
        <a:lstStyle/>
        <a:p>
          <a:r>
            <a:rPr lang="sv-SE" noProof="0"/>
            <a:t>Registrera närvaro</a:t>
          </a:r>
          <a:endParaRPr lang="sv-SE" noProof="0" dirty="0"/>
        </a:p>
      </dgm:t>
    </dgm:pt>
    <dgm:pt modelId="{584CE5ED-1A41-4380-9097-8B4E6F0D9FC0}" type="parTrans" cxnId="{76DCC787-70B6-4664-A31B-F12FEF5E10FC}">
      <dgm:prSet/>
      <dgm:spPr/>
      <dgm:t>
        <a:bodyPr/>
        <a:lstStyle/>
        <a:p>
          <a:endParaRPr lang="en-US"/>
        </a:p>
      </dgm:t>
    </dgm:pt>
    <dgm:pt modelId="{3F69B8D3-C298-4503-8677-3AA01692615A}" type="sibTrans" cxnId="{76DCC787-70B6-4664-A31B-F12FEF5E10FC}">
      <dgm:prSet/>
      <dgm:spPr/>
      <dgm:t>
        <a:bodyPr/>
        <a:lstStyle/>
        <a:p>
          <a:endParaRPr lang="en-US"/>
        </a:p>
      </dgm:t>
    </dgm:pt>
    <dgm:pt modelId="{B5717864-CA8C-4120-8750-96354EE31139}">
      <dgm:prSet/>
      <dgm:spPr/>
      <dgm:t>
        <a:bodyPr/>
        <a:lstStyle/>
        <a:p>
          <a:r>
            <a:rPr lang="sv-SE" noProof="0" dirty="0"/>
            <a:t>Gör matchgrupper</a:t>
          </a:r>
        </a:p>
      </dgm:t>
    </dgm:pt>
    <dgm:pt modelId="{EB7ACBB1-0012-4D99-8AAF-C73A999C5EA8}" type="parTrans" cxnId="{8438F020-10B8-453B-BA39-75FA806CD11B}">
      <dgm:prSet/>
      <dgm:spPr/>
      <dgm:t>
        <a:bodyPr/>
        <a:lstStyle/>
        <a:p>
          <a:endParaRPr lang="en-US"/>
        </a:p>
      </dgm:t>
    </dgm:pt>
    <dgm:pt modelId="{7926735A-DCA6-4588-A9A5-A50A98238016}" type="sibTrans" cxnId="{8438F020-10B8-453B-BA39-75FA806CD11B}">
      <dgm:prSet/>
      <dgm:spPr/>
      <dgm:t>
        <a:bodyPr/>
        <a:lstStyle/>
        <a:p>
          <a:endParaRPr lang="en-US"/>
        </a:p>
      </dgm:t>
    </dgm:pt>
    <dgm:pt modelId="{0F6BEA50-F5F9-4367-A578-90DFADAD3BD8}">
      <dgm:prSet/>
      <dgm:spPr/>
      <dgm:t>
        <a:bodyPr/>
        <a:lstStyle/>
        <a:p>
          <a:r>
            <a:rPr lang="sv-SE" noProof="0" dirty="0"/>
            <a:t>Gör kallelser till match (våra spelare)</a:t>
          </a:r>
        </a:p>
      </dgm:t>
    </dgm:pt>
    <dgm:pt modelId="{BF98AC81-AB19-4EAD-AB61-1AD0D678E752}" type="parTrans" cxnId="{74F04162-F968-4D45-AE7D-ACB1E5B6FE70}">
      <dgm:prSet/>
      <dgm:spPr/>
      <dgm:t>
        <a:bodyPr/>
        <a:lstStyle/>
        <a:p>
          <a:endParaRPr lang="en-US"/>
        </a:p>
      </dgm:t>
    </dgm:pt>
    <dgm:pt modelId="{7EDB3060-4686-48EB-AD8A-0E16C260E89E}" type="sibTrans" cxnId="{74F04162-F968-4D45-AE7D-ACB1E5B6FE70}">
      <dgm:prSet/>
      <dgm:spPr/>
      <dgm:t>
        <a:bodyPr/>
        <a:lstStyle/>
        <a:p>
          <a:endParaRPr lang="en-US"/>
        </a:p>
      </dgm:t>
    </dgm:pt>
    <dgm:pt modelId="{7053D0B9-8F62-449A-84DA-AF69ACAC0C8E}">
      <dgm:prSet/>
      <dgm:spPr/>
      <dgm:t>
        <a:bodyPr/>
        <a:lstStyle/>
        <a:p>
          <a:r>
            <a:rPr lang="sv-SE" noProof="0" dirty="0"/>
            <a:t>Går ledarutbildningar </a:t>
          </a:r>
        </a:p>
      </dgm:t>
    </dgm:pt>
    <dgm:pt modelId="{EF6B15DB-FDFE-40F3-9DCE-BD51E0371E21}" type="parTrans" cxnId="{19C5ED86-CCB6-4E21-B14C-986F03583267}">
      <dgm:prSet/>
      <dgm:spPr/>
      <dgm:t>
        <a:bodyPr/>
        <a:lstStyle/>
        <a:p>
          <a:endParaRPr lang="en-US"/>
        </a:p>
      </dgm:t>
    </dgm:pt>
    <dgm:pt modelId="{F63BF32C-1C61-471A-85C7-0C51079F9E0C}" type="sibTrans" cxnId="{19C5ED86-CCB6-4E21-B14C-986F03583267}">
      <dgm:prSet/>
      <dgm:spPr/>
      <dgm:t>
        <a:bodyPr/>
        <a:lstStyle/>
        <a:p>
          <a:endParaRPr lang="en-US"/>
        </a:p>
      </dgm:t>
    </dgm:pt>
    <dgm:pt modelId="{EFB11F9B-9BC8-4863-AA4C-A65CF5174382}">
      <dgm:prSet/>
      <dgm:spPr/>
      <dgm:t>
        <a:bodyPr/>
        <a:lstStyle/>
        <a:p>
          <a:r>
            <a:rPr lang="sv-SE" noProof="0" dirty="0"/>
            <a:t>Rapportera resultat</a:t>
          </a:r>
        </a:p>
      </dgm:t>
    </dgm:pt>
    <dgm:pt modelId="{20CD3025-1239-411A-B4BA-00AF5C7140B7}" type="parTrans" cxnId="{3F0576FD-FEAE-407D-88ED-62C19D4F554C}">
      <dgm:prSet/>
      <dgm:spPr/>
      <dgm:t>
        <a:bodyPr/>
        <a:lstStyle/>
        <a:p>
          <a:endParaRPr lang="en-US"/>
        </a:p>
      </dgm:t>
    </dgm:pt>
    <dgm:pt modelId="{07567895-4EB4-42C6-9324-EC2BAFE72ACB}" type="sibTrans" cxnId="{3F0576FD-FEAE-407D-88ED-62C19D4F554C}">
      <dgm:prSet/>
      <dgm:spPr/>
      <dgm:t>
        <a:bodyPr/>
        <a:lstStyle/>
        <a:p>
          <a:endParaRPr lang="en-US"/>
        </a:p>
      </dgm:t>
    </dgm:pt>
    <dgm:pt modelId="{78223409-F258-4801-9B40-6E74891114A2}" type="pres">
      <dgm:prSet presAssocID="{74A27DCB-9FD6-4ABE-96BF-5CD534BECA14}" presName="linear" presStyleCnt="0">
        <dgm:presLayoutVars>
          <dgm:animLvl val="lvl"/>
          <dgm:resizeHandles val="exact"/>
        </dgm:presLayoutVars>
      </dgm:prSet>
      <dgm:spPr/>
    </dgm:pt>
    <dgm:pt modelId="{5F44711F-4151-409D-BED1-31DC27CA3158}" type="pres">
      <dgm:prSet presAssocID="{9F6725BE-69DD-41DE-B790-30F40BAD922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ACE1969-2580-450C-BB47-834B032197DA}" type="pres">
      <dgm:prSet presAssocID="{8FB0F3EC-83CF-422F-9917-3D281AAF613A}" presName="spacer" presStyleCnt="0"/>
      <dgm:spPr/>
    </dgm:pt>
    <dgm:pt modelId="{A9972E50-1BAB-4E0B-94F7-A2106A1A23BB}" type="pres">
      <dgm:prSet presAssocID="{F6780F13-6BC2-4743-AA72-A92031CE815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95709CF-A33A-4593-B30F-FC790D068098}" type="pres">
      <dgm:prSet presAssocID="{3F69B8D3-C298-4503-8677-3AA01692615A}" presName="spacer" presStyleCnt="0"/>
      <dgm:spPr/>
    </dgm:pt>
    <dgm:pt modelId="{4FAEF43E-68AF-4298-A063-405C214DCFEF}" type="pres">
      <dgm:prSet presAssocID="{B5717864-CA8C-4120-8750-96354EE3113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8C8D5BD-C74A-466D-88C5-91C1B84509CB}" type="pres">
      <dgm:prSet presAssocID="{7926735A-DCA6-4588-A9A5-A50A98238016}" presName="spacer" presStyleCnt="0"/>
      <dgm:spPr/>
    </dgm:pt>
    <dgm:pt modelId="{1C88F56F-ACAD-4320-8583-39BD8558B5B0}" type="pres">
      <dgm:prSet presAssocID="{0F6BEA50-F5F9-4367-A578-90DFADAD3BD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7B637C3-E6DF-435B-826D-E497FAD76869}" type="pres">
      <dgm:prSet presAssocID="{7EDB3060-4686-48EB-AD8A-0E16C260E89E}" presName="spacer" presStyleCnt="0"/>
      <dgm:spPr/>
    </dgm:pt>
    <dgm:pt modelId="{A588A707-1A52-44B5-B6EE-FAE210DE564A}" type="pres">
      <dgm:prSet presAssocID="{7053D0B9-8F62-449A-84DA-AF69ACAC0C8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DD38DAE-8CD6-4356-8BD0-37F380126C3E}" type="pres">
      <dgm:prSet presAssocID="{F63BF32C-1C61-471A-85C7-0C51079F9E0C}" presName="spacer" presStyleCnt="0"/>
      <dgm:spPr/>
    </dgm:pt>
    <dgm:pt modelId="{0C273476-6317-469A-A711-FB5E67B06AF1}" type="pres">
      <dgm:prSet presAssocID="{EFB11F9B-9BC8-4863-AA4C-A65CF517438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438F020-10B8-453B-BA39-75FA806CD11B}" srcId="{74A27DCB-9FD6-4ABE-96BF-5CD534BECA14}" destId="{B5717864-CA8C-4120-8750-96354EE31139}" srcOrd="2" destOrd="0" parTransId="{EB7ACBB1-0012-4D99-8AAF-C73A999C5EA8}" sibTransId="{7926735A-DCA6-4588-A9A5-A50A98238016}"/>
    <dgm:cxn modelId="{74F04162-F968-4D45-AE7D-ACB1E5B6FE70}" srcId="{74A27DCB-9FD6-4ABE-96BF-5CD534BECA14}" destId="{0F6BEA50-F5F9-4367-A578-90DFADAD3BD8}" srcOrd="3" destOrd="0" parTransId="{BF98AC81-AB19-4EAD-AB61-1AD0D678E752}" sibTransId="{7EDB3060-4686-48EB-AD8A-0E16C260E89E}"/>
    <dgm:cxn modelId="{3B2DFA4D-3D86-43E2-9D8B-9199CCF28D1A}" type="presOf" srcId="{B5717864-CA8C-4120-8750-96354EE31139}" destId="{4FAEF43E-68AF-4298-A063-405C214DCFEF}" srcOrd="0" destOrd="0" presId="urn:microsoft.com/office/officeart/2005/8/layout/vList2"/>
    <dgm:cxn modelId="{19C5ED86-CCB6-4E21-B14C-986F03583267}" srcId="{74A27DCB-9FD6-4ABE-96BF-5CD534BECA14}" destId="{7053D0B9-8F62-449A-84DA-AF69ACAC0C8E}" srcOrd="4" destOrd="0" parTransId="{EF6B15DB-FDFE-40F3-9DCE-BD51E0371E21}" sibTransId="{F63BF32C-1C61-471A-85C7-0C51079F9E0C}"/>
    <dgm:cxn modelId="{76DCC787-70B6-4664-A31B-F12FEF5E10FC}" srcId="{74A27DCB-9FD6-4ABE-96BF-5CD534BECA14}" destId="{F6780F13-6BC2-4743-AA72-A92031CE8158}" srcOrd="1" destOrd="0" parTransId="{584CE5ED-1A41-4380-9097-8B4E6F0D9FC0}" sibTransId="{3F69B8D3-C298-4503-8677-3AA01692615A}"/>
    <dgm:cxn modelId="{D808C1A2-4286-48FE-943A-99BE16898593}" type="presOf" srcId="{74A27DCB-9FD6-4ABE-96BF-5CD534BECA14}" destId="{78223409-F258-4801-9B40-6E74891114A2}" srcOrd="0" destOrd="0" presId="urn:microsoft.com/office/officeart/2005/8/layout/vList2"/>
    <dgm:cxn modelId="{252665AA-D6F3-44E4-8DA8-4C43545054BD}" type="presOf" srcId="{F6780F13-6BC2-4743-AA72-A92031CE8158}" destId="{A9972E50-1BAB-4E0B-94F7-A2106A1A23BB}" srcOrd="0" destOrd="0" presId="urn:microsoft.com/office/officeart/2005/8/layout/vList2"/>
    <dgm:cxn modelId="{A56AF2B1-94AF-4C52-A97F-696902685DBC}" type="presOf" srcId="{9F6725BE-69DD-41DE-B790-30F40BAD9225}" destId="{5F44711F-4151-409D-BED1-31DC27CA3158}" srcOrd="0" destOrd="0" presId="urn:microsoft.com/office/officeart/2005/8/layout/vList2"/>
    <dgm:cxn modelId="{AB02E9BF-8AD0-4B1A-AC78-45FD9837D633}" srcId="{74A27DCB-9FD6-4ABE-96BF-5CD534BECA14}" destId="{9F6725BE-69DD-41DE-B790-30F40BAD9225}" srcOrd="0" destOrd="0" parTransId="{3211FAD6-1760-4EFA-AE25-40F87F540551}" sibTransId="{8FB0F3EC-83CF-422F-9917-3D281AAF613A}"/>
    <dgm:cxn modelId="{F00323CC-839A-4206-9BF9-FB1F6E9E7E35}" type="presOf" srcId="{EFB11F9B-9BC8-4863-AA4C-A65CF5174382}" destId="{0C273476-6317-469A-A711-FB5E67B06AF1}" srcOrd="0" destOrd="0" presId="urn:microsoft.com/office/officeart/2005/8/layout/vList2"/>
    <dgm:cxn modelId="{0CEF50F4-3CBB-4878-A49B-9675EB56C69A}" type="presOf" srcId="{0F6BEA50-F5F9-4367-A578-90DFADAD3BD8}" destId="{1C88F56F-ACAD-4320-8583-39BD8558B5B0}" srcOrd="0" destOrd="0" presId="urn:microsoft.com/office/officeart/2005/8/layout/vList2"/>
    <dgm:cxn modelId="{3F0576FD-FEAE-407D-88ED-62C19D4F554C}" srcId="{74A27DCB-9FD6-4ABE-96BF-5CD534BECA14}" destId="{EFB11F9B-9BC8-4863-AA4C-A65CF5174382}" srcOrd="5" destOrd="0" parTransId="{20CD3025-1239-411A-B4BA-00AF5C7140B7}" sibTransId="{07567895-4EB4-42C6-9324-EC2BAFE72ACB}"/>
    <dgm:cxn modelId="{1B874BFE-7CAC-436C-9D33-CF4B0451EEDC}" type="presOf" srcId="{7053D0B9-8F62-449A-84DA-AF69ACAC0C8E}" destId="{A588A707-1A52-44B5-B6EE-FAE210DE564A}" srcOrd="0" destOrd="0" presId="urn:microsoft.com/office/officeart/2005/8/layout/vList2"/>
    <dgm:cxn modelId="{37179E45-093C-4137-B3EA-DAA893FADA49}" type="presParOf" srcId="{78223409-F258-4801-9B40-6E74891114A2}" destId="{5F44711F-4151-409D-BED1-31DC27CA3158}" srcOrd="0" destOrd="0" presId="urn:microsoft.com/office/officeart/2005/8/layout/vList2"/>
    <dgm:cxn modelId="{C82EE9FF-8A16-44B5-9D33-93CAF94A042D}" type="presParOf" srcId="{78223409-F258-4801-9B40-6E74891114A2}" destId="{3ACE1969-2580-450C-BB47-834B032197DA}" srcOrd="1" destOrd="0" presId="urn:microsoft.com/office/officeart/2005/8/layout/vList2"/>
    <dgm:cxn modelId="{089BDDCF-B37B-4D63-B064-BFFA9EC429B3}" type="presParOf" srcId="{78223409-F258-4801-9B40-6E74891114A2}" destId="{A9972E50-1BAB-4E0B-94F7-A2106A1A23BB}" srcOrd="2" destOrd="0" presId="urn:microsoft.com/office/officeart/2005/8/layout/vList2"/>
    <dgm:cxn modelId="{B8B96886-BA3D-4734-9C64-BCA36920E26B}" type="presParOf" srcId="{78223409-F258-4801-9B40-6E74891114A2}" destId="{395709CF-A33A-4593-B30F-FC790D068098}" srcOrd="3" destOrd="0" presId="urn:microsoft.com/office/officeart/2005/8/layout/vList2"/>
    <dgm:cxn modelId="{25312455-F613-45C4-9D34-58983E1A522A}" type="presParOf" srcId="{78223409-F258-4801-9B40-6E74891114A2}" destId="{4FAEF43E-68AF-4298-A063-405C214DCFEF}" srcOrd="4" destOrd="0" presId="urn:microsoft.com/office/officeart/2005/8/layout/vList2"/>
    <dgm:cxn modelId="{0653FD79-343F-4196-86D4-D0500531B3A3}" type="presParOf" srcId="{78223409-F258-4801-9B40-6E74891114A2}" destId="{08C8D5BD-C74A-466D-88C5-91C1B84509CB}" srcOrd="5" destOrd="0" presId="urn:microsoft.com/office/officeart/2005/8/layout/vList2"/>
    <dgm:cxn modelId="{8438F96C-622B-4DB0-B41A-DBABAD52B218}" type="presParOf" srcId="{78223409-F258-4801-9B40-6E74891114A2}" destId="{1C88F56F-ACAD-4320-8583-39BD8558B5B0}" srcOrd="6" destOrd="0" presId="urn:microsoft.com/office/officeart/2005/8/layout/vList2"/>
    <dgm:cxn modelId="{E5D224B1-C7D8-4B8C-BEBF-5D000792C403}" type="presParOf" srcId="{78223409-F258-4801-9B40-6E74891114A2}" destId="{57B637C3-E6DF-435B-826D-E497FAD76869}" srcOrd="7" destOrd="0" presId="urn:microsoft.com/office/officeart/2005/8/layout/vList2"/>
    <dgm:cxn modelId="{35D27DE0-5B03-4375-8D8C-A84B1ACCE91B}" type="presParOf" srcId="{78223409-F258-4801-9B40-6E74891114A2}" destId="{A588A707-1A52-44B5-B6EE-FAE210DE564A}" srcOrd="8" destOrd="0" presId="urn:microsoft.com/office/officeart/2005/8/layout/vList2"/>
    <dgm:cxn modelId="{C5C95AEE-1D60-47D6-888E-D31673AFF59F}" type="presParOf" srcId="{78223409-F258-4801-9B40-6E74891114A2}" destId="{4DD38DAE-8CD6-4356-8BD0-37F380126C3E}" srcOrd="9" destOrd="0" presId="urn:microsoft.com/office/officeart/2005/8/layout/vList2"/>
    <dgm:cxn modelId="{2884EB2C-73B4-4CF9-8EAA-01D0694A4AC9}" type="presParOf" srcId="{78223409-F258-4801-9B40-6E74891114A2}" destId="{0C273476-6317-469A-A711-FB5E67B06AF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A27DCB-9FD6-4ABE-96BF-5CD534BEC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6725BE-69DD-41DE-B790-30F40BAD9225}">
      <dgm:prSet/>
      <dgm:spPr/>
      <dgm:t>
        <a:bodyPr/>
        <a:lstStyle/>
        <a:p>
          <a:r>
            <a:rPr lang="sv-SE" noProof="0" dirty="0"/>
            <a:t>Ny tränare i laget</a:t>
          </a:r>
        </a:p>
      </dgm:t>
    </dgm:pt>
    <dgm:pt modelId="{3211FAD6-1760-4EFA-AE25-40F87F540551}" type="parTrans" cxnId="{AB02E9BF-8AD0-4B1A-AC78-45FD9837D633}">
      <dgm:prSet/>
      <dgm:spPr/>
      <dgm:t>
        <a:bodyPr/>
        <a:lstStyle/>
        <a:p>
          <a:endParaRPr lang="en-US"/>
        </a:p>
      </dgm:t>
    </dgm:pt>
    <dgm:pt modelId="{8FB0F3EC-83CF-422F-9917-3D281AAF613A}" type="sibTrans" cxnId="{AB02E9BF-8AD0-4B1A-AC78-45FD9837D633}">
      <dgm:prSet/>
      <dgm:spPr/>
      <dgm:t>
        <a:bodyPr/>
        <a:lstStyle/>
        <a:p>
          <a:endParaRPr lang="en-US"/>
        </a:p>
      </dgm:t>
    </dgm:pt>
    <dgm:pt modelId="{F6780F13-6BC2-4743-AA72-A92031CE8158}">
      <dgm:prSet/>
      <dgm:spPr/>
      <dgm:t>
        <a:bodyPr/>
        <a:lstStyle/>
        <a:p>
          <a:r>
            <a:rPr lang="sv-SE" noProof="0" dirty="0"/>
            <a:t>Utesäsongen </a:t>
          </a:r>
        </a:p>
      </dgm:t>
    </dgm:pt>
    <dgm:pt modelId="{584CE5ED-1A41-4380-9097-8B4E6F0D9FC0}" type="parTrans" cxnId="{76DCC787-70B6-4664-A31B-F12FEF5E10FC}">
      <dgm:prSet/>
      <dgm:spPr/>
      <dgm:t>
        <a:bodyPr/>
        <a:lstStyle/>
        <a:p>
          <a:endParaRPr lang="en-US"/>
        </a:p>
      </dgm:t>
    </dgm:pt>
    <dgm:pt modelId="{3F69B8D3-C298-4503-8677-3AA01692615A}" type="sibTrans" cxnId="{76DCC787-70B6-4664-A31B-F12FEF5E10FC}">
      <dgm:prSet/>
      <dgm:spPr/>
      <dgm:t>
        <a:bodyPr/>
        <a:lstStyle/>
        <a:p>
          <a:endParaRPr lang="en-US"/>
        </a:p>
      </dgm:t>
    </dgm:pt>
    <dgm:pt modelId="{DA4D6026-9B63-4F7D-A850-1803810AFB6F}">
      <dgm:prSet/>
      <dgm:spPr/>
      <dgm:t>
        <a:bodyPr/>
        <a:lstStyle/>
        <a:p>
          <a:r>
            <a:rPr lang="sv-SE" noProof="0" dirty="0" err="1"/>
            <a:t>Whats</a:t>
          </a:r>
          <a:r>
            <a:rPr lang="sv-SE" noProof="0" dirty="0"/>
            <a:t> </a:t>
          </a:r>
          <a:r>
            <a:rPr lang="sv-SE" noProof="0" dirty="0" err="1"/>
            <a:t>up</a:t>
          </a:r>
          <a:r>
            <a:rPr lang="sv-SE" noProof="0" dirty="0"/>
            <a:t> P18</a:t>
          </a:r>
        </a:p>
      </dgm:t>
    </dgm:pt>
    <dgm:pt modelId="{CB7A4CDD-A527-4777-9786-CC32E5C1BBFB}" type="parTrans" cxnId="{9A314AE5-7948-4A70-A3BF-E1B99EBC04F4}">
      <dgm:prSet/>
      <dgm:spPr/>
      <dgm:t>
        <a:bodyPr/>
        <a:lstStyle/>
        <a:p>
          <a:endParaRPr lang="en-US"/>
        </a:p>
      </dgm:t>
    </dgm:pt>
    <dgm:pt modelId="{59DD85D2-D56E-438D-99E7-DF5936D9606E}" type="sibTrans" cxnId="{9A314AE5-7948-4A70-A3BF-E1B99EBC04F4}">
      <dgm:prSet/>
      <dgm:spPr/>
      <dgm:t>
        <a:bodyPr/>
        <a:lstStyle/>
        <a:p>
          <a:endParaRPr lang="en-US"/>
        </a:p>
      </dgm:t>
    </dgm:pt>
    <dgm:pt modelId="{B5717864-CA8C-4120-8750-96354EE31139}">
      <dgm:prSet/>
      <dgm:spPr/>
      <dgm:t>
        <a:bodyPr/>
        <a:lstStyle/>
        <a:p>
          <a:r>
            <a:rPr lang="sv-SE" noProof="0" dirty="0"/>
            <a:t>Syfte med fotboll	</a:t>
          </a:r>
        </a:p>
      </dgm:t>
    </dgm:pt>
    <dgm:pt modelId="{EB7ACBB1-0012-4D99-8AAF-C73A999C5EA8}" type="parTrans" cxnId="{8438F020-10B8-453B-BA39-75FA806CD11B}">
      <dgm:prSet/>
      <dgm:spPr/>
      <dgm:t>
        <a:bodyPr/>
        <a:lstStyle/>
        <a:p>
          <a:endParaRPr lang="en-US"/>
        </a:p>
      </dgm:t>
    </dgm:pt>
    <dgm:pt modelId="{7926735A-DCA6-4588-A9A5-A50A98238016}" type="sibTrans" cxnId="{8438F020-10B8-453B-BA39-75FA806CD11B}">
      <dgm:prSet/>
      <dgm:spPr/>
      <dgm:t>
        <a:bodyPr/>
        <a:lstStyle/>
        <a:p>
          <a:endParaRPr lang="en-US"/>
        </a:p>
      </dgm:t>
    </dgm:pt>
    <dgm:pt modelId="{9F6EB232-6D3E-43A9-AFEE-61EA6AC96A80}">
      <dgm:prSet/>
      <dgm:spPr/>
      <dgm:t>
        <a:bodyPr/>
        <a:lstStyle/>
        <a:p>
          <a:r>
            <a:rPr lang="sv-SE" noProof="0" dirty="0"/>
            <a:t>Samarbete med andra lag </a:t>
          </a:r>
        </a:p>
      </dgm:t>
    </dgm:pt>
    <dgm:pt modelId="{C75C2452-8946-4794-87D8-B6A79FC2E67C}" type="parTrans" cxnId="{43DA69B9-1702-4F72-86DB-8FB8F49E5EF7}">
      <dgm:prSet/>
      <dgm:spPr/>
      <dgm:t>
        <a:bodyPr/>
        <a:lstStyle/>
        <a:p>
          <a:endParaRPr lang="sv-SE"/>
        </a:p>
      </dgm:t>
    </dgm:pt>
    <dgm:pt modelId="{2697E2DE-E6D1-4F5A-8FE3-FEDA9AA9066C}" type="sibTrans" cxnId="{43DA69B9-1702-4F72-86DB-8FB8F49E5EF7}">
      <dgm:prSet/>
      <dgm:spPr/>
      <dgm:t>
        <a:bodyPr/>
        <a:lstStyle/>
        <a:p>
          <a:endParaRPr lang="sv-SE"/>
        </a:p>
      </dgm:t>
    </dgm:pt>
    <dgm:pt modelId="{9B5E1771-F037-46B8-849D-8E4E39237F5C}">
      <dgm:prSet/>
      <dgm:spPr/>
      <dgm:t>
        <a:bodyPr/>
        <a:lstStyle/>
        <a:p>
          <a:r>
            <a:rPr lang="sv-SE" noProof="0" dirty="0"/>
            <a:t>Uppmuntrar till samåkning och andra dialoger tex att </a:t>
          </a:r>
          <a:r>
            <a:rPr lang="sv-SE" noProof="0" dirty="0" err="1"/>
            <a:t>neddela</a:t>
          </a:r>
          <a:r>
            <a:rPr lang="sv-SE" noProof="0" dirty="0"/>
            <a:t> om några barn är på väg ner på spontanfotboll</a:t>
          </a:r>
        </a:p>
      </dgm:t>
    </dgm:pt>
    <dgm:pt modelId="{FDC5A9F2-52A3-4BA2-BF7E-A5A0BC63613B}" type="parTrans" cxnId="{F1DC1051-0E0B-44FD-B3F1-FD01803C048C}">
      <dgm:prSet/>
      <dgm:spPr/>
      <dgm:t>
        <a:bodyPr/>
        <a:lstStyle/>
        <a:p>
          <a:endParaRPr lang="sv-SE"/>
        </a:p>
      </dgm:t>
    </dgm:pt>
    <dgm:pt modelId="{FA3AC848-A60D-4956-AA03-02B38C8911D9}" type="sibTrans" cxnId="{F1DC1051-0E0B-44FD-B3F1-FD01803C048C}">
      <dgm:prSet/>
      <dgm:spPr/>
      <dgm:t>
        <a:bodyPr/>
        <a:lstStyle/>
        <a:p>
          <a:endParaRPr lang="sv-SE"/>
        </a:p>
      </dgm:t>
    </dgm:pt>
    <dgm:pt modelId="{1826947D-449A-4299-93AF-DB14DD7134BB}">
      <dgm:prSet/>
      <dgm:spPr/>
      <dgm:t>
        <a:bodyPr/>
        <a:lstStyle/>
        <a:p>
          <a:r>
            <a:rPr lang="sv-SE" noProof="0" dirty="0"/>
            <a:t>Alla ska vara med </a:t>
          </a:r>
        </a:p>
      </dgm:t>
    </dgm:pt>
    <dgm:pt modelId="{9ADAF194-7A47-4B1F-A656-B19E1DED3A3D}" type="parTrans" cxnId="{7E7B0F7A-59B1-447E-AAAC-E3B05F881623}">
      <dgm:prSet/>
      <dgm:spPr/>
      <dgm:t>
        <a:bodyPr/>
        <a:lstStyle/>
        <a:p>
          <a:endParaRPr lang="sv-SE"/>
        </a:p>
      </dgm:t>
    </dgm:pt>
    <dgm:pt modelId="{0F7DCFE1-E803-4916-99EC-17FED18C9D81}" type="sibTrans" cxnId="{7E7B0F7A-59B1-447E-AAAC-E3B05F881623}">
      <dgm:prSet/>
      <dgm:spPr/>
      <dgm:t>
        <a:bodyPr/>
        <a:lstStyle/>
        <a:p>
          <a:endParaRPr lang="sv-SE"/>
        </a:p>
      </dgm:t>
    </dgm:pt>
    <dgm:pt modelId="{9AEAFB08-2565-44CC-A68D-FABE87FEE105}">
      <dgm:prSet/>
      <dgm:spPr/>
      <dgm:t>
        <a:bodyPr/>
        <a:lstStyle/>
        <a:p>
          <a:r>
            <a:rPr lang="sv-SE" noProof="0" dirty="0"/>
            <a:t>Uppmuntra till rörelse och att även </a:t>
          </a:r>
          <a:r>
            <a:rPr lang="sv-SE" noProof="0" dirty="0" err="1"/>
            <a:t>utveckals</a:t>
          </a:r>
          <a:r>
            <a:rPr lang="sv-SE" noProof="0" dirty="0"/>
            <a:t> som spelare och människa </a:t>
          </a:r>
        </a:p>
      </dgm:t>
    </dgm:pt>
    <dgm:pt modelId="{C6A05F02-42B4-4EC7-8E74-21F8B133104E}" type="parTrans" cxnId="{92D05C71-F215-4F6D-AF60-06F0C104E681}">
      <dgm:prSet/>
      <dgm:spPr/>
      <dgm:t>
        <a:bodyPr/>
        <a:lstStyle/>
        <a:p>
          <a:endParaRPr lang="sv-SE"/>
        </a:p>
      </dgm:t>
    </dgm:pt>
    <dgm:pt modelId="{E4BDCA6B-8D42-48A2-AFFF-DE03C79CD30B}" type="sibTrans" cxnId="{92D05C71-F215-4F6D-AF60-06F0C104E681}">
      <dgm:prSet/>
      <dgm:spPr/>
      <dgm:t>
        <a:bodyPr/>
        <a:lstStyle/>
        <a:p>
          <a:endParaRPr lang="sv-SE"/>
        </a:p>
      </dgm:t>
    </dgm:pt>
    <dgm:pt modelId="{B0BE6D71-380B-43A5-88E5-D82CCC6ECEE6}">
      <dgm:prSet/>
      <dgm:spPr/>
      <dgm:t>
        <a:bodyPr/>
        <a:lstStyle/>
        <a:p>
          <a:r>
            <a:rPr lang="sv-SE" noProof="0" dirty="0"/>
            <a:t>Ni föräldrar </a:t>
          </a:r>
        </a:p>
      </dgm:t>
    </dgm:pt>
    <dgm:pt modelId="{A4D46635-FF12-460D-9615-9E95F20A49D4}" type="parTrans" cxnId="{069A45FC-5E8E-40C6-A5F7-06F212143B2B}">
      <dgm:prSet/>
      <dgm:spPr/>
      <dgm:t>
        <a:bodyPr/>
        <a:lstStyle/>
        <a:p>
          <a:endParaRPr lang="sv-SE"/>
        </a:p>
      </dgm:t>
    </dgm:pt>
    <dgm:pt modelId="{F97293EA-866F-4EDF-9097-FBD683B69314}" type="sibTrans" cxnId="{069A45FC-5E8E-40C6-A5F7-06F212143B2B}">
      <dgm:prSet/>
      <dgm:spPr/>
      <dgm:t>
        <a:bodyPr/>
        <a:lstStyle/>
        <a:p>
          <a:endParaRPr lang="sv-SE"/>
        </a:p>
      </dgm:t>
    </dgm:pt>
    <dgm:pt modelId="{5C4BF1C7-A804-4B6B-BC44-1492006B6594}">
      <dgm:prSet/>
      <dgm:spPr/>
      <dgm:t>
        <a:bodyPr/>
        <a:lstStyle/>
        <a:p>
          <a:r>
            <a:rPr lang="sv-SE" noProof="0" dirty="0"/>
            <a:t>Peppa barnen och påminna era barn att vara en bra </a:t>
          </a:r>
          <a:r>
            <a:rPr lang="sv-SE" noProof="0" dirty="0" err="1"/>
            <a:t>lagkompi</a:t>
          </a:r>
          <a:r>
            <a:rPr lang="sv-SE" noProof="0" dirty="0"/>
            <a:t> </a:t>
          </a:r>
        </a:p>
      </dgm:t>
    </dgm:pt>
    <dgm:pt modelId="{9D9395A8-A8BD-4931-B3AA-37AB3171A169}" type="parTrans" cxnId="{88EDB8B0-FFED-4D5F-A569-C03A60E629DE}">
      <dgm:prSet/>
      <dgm:spPr/>
      <dgm:t>
        <a:bodyPr/>
        <a:lstStyle/>
        <a:p>
          <a:endParaRPr lang="sv-SE"/>
        </a:p>
      </dgm:t>
    </dgm:pt>
    <dgm:pt modelId="{95EFF71A-01DD-442F-8AA5-0ACE4130FDB6}" type="sibTrans" cxnId="{88EDB8B0-FFED-4D5F-A569-C03A60E629DE}">
      <dgm:prSet/>
      <dgm:spPr/>
      <dgm:t>
        <a:bodyPr/>
        <a:lstStyle/>
        <a:p>
          <a:endParaRPr lang="sv-SE"/>
        </a:p>
      </dgm:t>
    </dgm:pt>
    <dgm:pt modelId="{26BFBC3B-D21C-4D6C-8814-CA14F9914A16}">
      <dgm:prSet/>
      <dgm:spPr/>
      <dgm:t>
        <a:bodyPr/>
        <a:lstStyle/>
        <a:p>
          <a:r>
            <a:rPr lang="sv-SE" noProof="0" dirty="0" err="1"/>
            <a:t>Sportadmin</a:t>
          </a:r>
          <a:r>
            <a:rPr lang="sv-SE" noProof="0" dirty="0"/>
            <a:t> </a:t>
          </a:r>
        </a:p>
      </dgm:t>
    </dgm:pt>
    <dgm:pt modelId="{E4BD5C4B-A3A4-46DA-8C77-AEB413A35CED}" type="parTrans" cxnId="{FC3C3B1E-CA8F-40C8-BFD1-E60035090C19}">
      <dgm:prSet/>
      <dgm:spPr/>
      <dgm:t>
        <a:bodyPr/>
        <a:lstStyle/>
        <a:p>
          <a:endParaRPr lang="sv-SE"/>
        </a:p>
      </dgm:t>
    </dgm:pt>
    <dgm:pt modelId="{54E992FC-FE7B-4AFA-A55B-01CFB4B5DB07}" type="sibTrans" cxnId="{FC3C3B1E-CA8F-40C8-BFD1-E60035090C19}">
      <dgm:prSet/>
      <dgm:spPr/>
      <dgm:t>
        <a:bodyPr/>
        <a:lstStyle/>
        <a:p>
          <a:endParaRPr lang="sv-SE"/>
        </a:p>
      </dgm:t>
    </dgm:pt>
    <dgm:pt modelId="{F64FAC02-E44A-417C-BC3A-401C5860E5DA}">
      <dgm:prSet/>
      <dgm:spPr/>
      <dgm:t>
        <a:bodyPr/>
        <a:lstStyle/>
        <a:p>
          <a:r>
            <a:rPr lang="sv-SE" noProof="0" dirty="0"/>
            <a:t>Viktigt att anmäla / avanmäla i tid </a:t>
          </a:r>
        </a:p>
      </dgm:t>
    </dgm:pt>
    <dgm:pt modelId="{37FC9278-9CE1-4A70-A444-D7C2135100B5}" type="parTrans" cxnId="{2B88308C-DB97-42D5-8E46-58E6E7B911E6}">
      <dgm:prSet/>
      <dgm:spPr/>
      <dgm:t>
        <a:bodyPr/>
        <a:lstStyle/>
        <a:p>
          <a:endParaRPr lang="sv-SE"/>
        </a:p>
      </dgm:t>
    </dgm:pt>
    <dgm:pt modelId="{2C97B0A7-7877-4C8C-8FA2-E2AA56216D81}" type="sibTrans" cxnId="{2B88308C-DB97-42D5-8E46-58E6E7B911E6}">
      <dgm:prSet/>
      <dgm:spPr/>
      <dgm:t>
        <a:bodyPr/>
        <a:lstStyle/>
        <a:p>
          <a:endParaRPr lang="sv-SE"/>
        </a:p>
      </dgm:t>
    </dgm:pt>
    <dgm:pt modelId="{78223409-F258-4801-9B40-6E74891114A2}" type="pres">
      <dgm:prSet presAssocID="{74A27DCB-9FD6-4ABE-96BF-5CD534BECA14}" presName="linear" presStyleCnt="0">
        <dgm:presLayoutVars>
          <dgm:animLvl val="lvl"/>
          <dgm:resizeHandles val="exact"/>
        </dgm:presLayoutVars>
      </dgm:prSet>
      <dgm:spPr/>
    </dgm:pt>
    <dgm:pt modelId="{5F44711F-4151-409D-BED1-31DC27CA3158}" type="pres">
      <dgm:prSet presAssocID="{9F6725BE-69DD-41DE-B790-30F40BAD922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ACE1969-2580-450C-BB47-834B032197DA}" type="pres">
      <dgm:prSet presAssocID="{8FB0F3EC-83CF-422F-9917-3D281AAF613A}" presName="spacer" presStyleCnt="0"/>
      <dgm:spPr/>
    </dgm:pt>
    <dgm:pt modelId="{A9972E50-1BAB-4E0B-94F7-A2106A1A23BB}" type="pres">
      <dgm:prSet presAssocID="{F6780F13-6BC2-4743-AA72-A92031CE815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A23886E-4CDB-4034-B424-BC94F8CD5F98}" type="pres">
      <dgm:prSet presAssocID="{F6780F13-6BC2-4743-AA72-A92031CE8158}" presName="childText" presStyleLbl="revTx" presStyleIdx="0" presStyleCnt="5">
        <dgm:presLayoutVars>
          <dgm:bulletEnabled val="1"/>
        </dgm:presLayoutVars>
      </dgm:prSet>
      <dgm:spPr/>
    </dgm:pt>
    <dgm:pt modelId="{7E5502A4-E1F6-4DEC-9B0B-28B56FDE1402}" type="pres">
      <dgm:prSet presAssocID="{DA4D6026-9B63-4F7D-A850-1803810AFB6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BFBDF10-90D6-4FE6-B0E0-C43285DAF40D}" type="pres">
      <dgm:prSet presAssocID="{DA4D6026-9B63-4F7D-A850-1803810AFB6F}" presName="childText" presStyleLbl="revTx" presStyleIdx="1" presStyleCnt="5">
        <dgm:presLayoutVars>
          <dgm:bulletEnabled val="1"/>
        </dgm:presLayoutVars>
      </dgm:prSet>
      <dgm:spPr/>
    </dgm:pt>
    <dgm:pt modelId="{4FAEF43E-68AF-4298-A063-405C214DCFEF}" type="pres">
      <dgm:prSet presAssocID="{B5717864-CA8C-4120-8750-96354EE3113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C1F4F1D-AD8B-47ED-B188-AC765E402B92}" type="pres">
      <dgm:prSet presAssocID="{B5717864-CA8C-4120-8750-96354EE31139}" presName="childText" presStyleLbl="revTx" presStyleIdx="2" presStyleCnt="5">
        <dgm:presLayoutVars>
          <dgm:bulletEnabled val="1"/>
        </dgm:presLayoutVars>
      </dgm:prSet>
      <dgm:spPr/>
    </dgm:pt>
    <dgm:pt modelId="{91208B2B-77E1-4489-AE76-5F61E3CFCDA6}" type="pres">
      <dgm:prSet presAssocID="{B0BE6D71-380B-43A5-88E5-D82CCC6ECEE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FB201CC-3537-4FB5-BDA1-DA724205EC18}" type="pres">
      <dgm:prSet presAssocID="{B0BE6D71-380B-43A5-88E5-D82CCC6ECEE6}" presName="childText" presStyleLbl="revTx" presStyleIdx="3" presStyleCnt="5">
        <dgm:presLayoutVars>
          <dgm:bulletEnabled val="1"/>
        </dgm:presLayoutVars>
      </dgm:prSet>
      <dgm:spPr/>
    </dgm:pt>
    <dgm:pt modelId="{6B40ABAB-3C0B-4503-AEA9-AEB49C507310}" type="pres">
      <dgm:prSet presAssocID="{26BFBC3B-D21C-4D6C-8814-CA14F9914A16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BC852711-522E-4A0E-B730-B82AD3749BE5}" type="pres">
      <dgm:prSet presAssocID="{26BFBC3B-D21C-4D6C-8814-CA14F9914A1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8899FF11-5348-4751-A434-62CAFB02788F}" type="presOf" srcId="{1826947D-449A-4299-93AF-DB14DD7134BB}" destId="{9C1F4F1D-AD8B-47ED-B188-AC765E402B92}" srcOrd="0" destOrd="0" presId="urn:microsoft.com/office/officeart/2005/8/layout/vList2"/>
    <dgm:cxn modelId="{FC3C3B1E-CA8F-40C8-BFD1-E60035090C19}" srcId="{74A27DCB-9FD6-4ABE-96BF-5CD534BECA14}" destId="{26BFBC3B-D21C-4D6C-8814-CA14F9914A16}" srcOrd="5" destOrd="0" parTransId="{E4BD5C4B-A3A4-46DA-8C77-AEB413A35CED}" sibTransId="{54E992FC-FE7B-4AFA-A55B-01CFB4B5DB07}"/>
    <dgm:cxn modelId="{8438F020-10B8-453B-BA39-75FA806CD11B}" srcId="{74A27DCB-9FD6-4ABE-96BF-5CD534BECA14}" destId="{B5717864-CA8C-4120-8750-96354EE31139}" srcOrd="3" destOrd="0" parTransId="{EB7ACBB1-0012-4D99-8AAF-C73A999C5EA8}" sibTransId="{7926735A-DCA6-4588-A9A5-A50A98238016}"/>
    <dgm:cxn modelId="{903F3469-D8D2-4081-B90B-FEDB80F742EB}" type="presOf" srcId="{9F6725BE-69DD-41DE-B790-30F40BAD9225}" destId="{5F44711F-4151-409D-BED1-31DC27CA3158}" srcOrd="0" destOrd="0" presId="urn:microsoft.com/office/officeart/2005/8/layout/vList2"/>
    <dgm:cxn modelId="{A0D33F4B-4719-4E77-8717-4AD0524544FF}" type="presOf" srcId="{F64FAC02-E44A-417C-BC3A-401C5860E5DA}" destId="{BC852711-522E-4A0E-B730-B82AD3749BE5}" srcOrd="0" destOrd="0" presId="urn:microsoft.com/office/officeart/2005/8/layout/vList2"/>
    <dgm:cxn modelId="{F1DC1051-0E0B-44FD-B3F1-FD01803C048C}" srcId="{DA4D6026-9B63-4F7D-A850-1803810AFB6F}" destId="{9B5E1771-F037-46B8-849D-8E4E39237F5C}" srcOrd="0" destOrd="0" parTransId="{FDC5A9F2-52A3-4BA2-BF7E-A5A0BC63613B}" sibTransId="{FA3AC848-A60D-4956-AA03-02B38C8911D9}"/>
    <dgm:cxn modelId="{92D05C71-F215-4F6D-AF60-06F0C104E681}" srcId="{B5717864-CA8C-4120-8750-96354EE31139}" destId="{9AEAFB08-2565-44CC-A68D-FABE87FEE105}" srcOrd="1" destOrd="0" parTransId="{C6A05F02-42B4-4EC7-8E74-21F8B133104E}" sibTransId="{E4BDCA6B-8D42-48A2-AFFF-DE03C79CD30B}"/>
    <dgm:cxn modelId="{7E7B0F7A-59B1-447E-AAAC-E3B05F881623}" srcId="{B5717864-CA8C-4120-8750-96354EE31139}" destId="{1826947D-449A-4299-93AF-DB14DD7134BB}" srcOrd="0" destOrd="0" parTransId="{9ADAF194-7A47-4B1F-A656-B19E1DED3A3D}" sibTransId="{0F7DCFE1-E803-4916-99EC-17FED18C9D81}"/>
    <dgm:cxn modelId="{EFBF1A7E-FE11-47B6-9A15-8375D00094AD}" type="presOf" srcId="{26BFBC3B-D21C-4D6C-8814-CA14F9914A16}" destId="{6B40ABAB-3C0B-4503-AEA9-AEB49C507310}" srcOrd="0" destOrd="0" presId="urn:microsoft.com/office/officeart/2005/8/layout/vList2"/>
    <dgm:cxn modelId="{76DCC787-70B6-4664-A31B-F12FEF5E10FC}" srcId="{74A27DCB-9FD6-4ABE-96BF-5CD534BECA14}" destId="{F6780F13-6BC2-4743-AA72-A92031CE8158}" srcOrd="1" destOrd="0" parTransId="{584CE5ED-1A41-4380-9097-8B4E6F0D9FC0}" sibTransId="{3F69B8D3-C298-4503-8677-3AA01692615A}"/>
    <dgm:cxn modelId="{2B88308C-DB97-42D5-8E46-58E6E7B911E6}" srcId="{26BFBC3B-D21C-4D6C-8814-CA14F9914A16}" destId="{F64FAC02-E44A-417C-BC3A-401C5860E5DA}" srcOrd="0" destOrd="0" parTransId="{37FC9278-9CE1-4A70-A444-D7C2135100B5}" sibTransId="{2C97B0A7-7877-4C8C-8FA2-E2AA56216D81}"/>
    <dgm:cxn modelId="{44DFA795-7F06-43A9-A754-A0C88D019AC4}" type="presOf" srcId="{DA4D6026-9B63-4F7D-A850-1803810AFB6F}" destId="{7E5502A4-E1F6-4DEC-9B0B-28B56FDE1402}" srcOrd="0" destOrd="0" presId="urn:microsoft.com/office/officeart/2005/8/layout/vList2"/>
    <dgm:cxn modelId="{DDA9DA9C-78F3-49C1-965F-59F30C87F571}" type="presOf" srcId="{B0BE6D71-380B-43A5-88E5-D82CCC6ECEE6}" destId="{91208B2B-77E1-4489-AE76-5F61E3CFCDA6}" srcOrd="0" destOrd="0" presId="urn:microsoft.com/office/officeart/2005/8/layout/vList2"/>
    <dgm:cxn modelId="{D808C1A2-4286-48FE-943A-99BE16898593}" type="presOf" srcId="{74A27DCB-9FD6-4ABE-96BF-5CD534BECA14}" destId="{78223409-F258-4801-9B40-6E74891114A2}" srcOrd="0" destOrd="0" presId="urn:microsoft.com/office/officeart/2005/8/layout/vList2"/>
    <dgm:cxn modelId="{88EDB8B0-FFED-4D5F-A569-C03A60E629DE}" srcId="{B0BE6D71-380B-43A5-88E5-D82CCC6ECEE6}" destId="{5C4BF1C7-A804-4B6B-BC44-1492006B6594}" srcOrd="0" destOrd="0" parTransId="{9D9395A8-A8BD-4931-B3AA-37AB3171A169}" sibTransId="{95EFF71A-01DD-442F-8AA5-0ACE4130FDB6}"/>
    <dgm:cxn modelId="{43DA69B9-1702-4F72-86DB-8FB8F49E5EF7}" srcId="{F6780F13-6BC2-4743-AA72-A92031CE8158}" destId="{9F6EB232-6D3E-43A9-AFEE-61EA6AC96A80}" srcOrd="0" destOrd="0" parTransId="{C75C2452-8946-4794-87D8-B6A79FC2E67C}" sibTransId="{2697E2DE-E6D1-4F5A-8FE3-FEDA9AA9066C}"/>
    <dgm:cxn modelId="{AB02E9BF-8AD0-4B1A-AC78-45FD9837D633}" srcId="{74A27DCB-9FD6-4ABE-96BF-5CD534BECA14}" destId="{9F6725BE-69DD-41DE-B790-30F40BAD9225}" srcOrd="0" destOrd="0" parTransId="{3211FAD6-1760-4EFA-AE25-40F87F540551}" sibTransId="{8FB0F3EC-83CF-422F-9917-3D281AAF613A}"/>
    <dgm:cxn modelId="{E27162C1-A6EC-4B12-A1C1-5C7818812790}" type="presOf" srcId="{B5717864-CA8C-4120-8750-96354EE31139}" destId="{4FAEF43E-68AF-4298-A063-405C214DCFEF}" srcOrd="0" destOrd="0" presId="urn:microsoft.com/office/officeart/2005/8/layout/vList2"/>
    <dgm:cxn modelId="{5872DED3-45DA-4564-ABE4-59E8550BEE47}" type="presOf" srcId="{5C4BF1C7-A804-4B6B-BC44-1492006B6594}" destId="{DFB201CC-3537-4FB5-BDA1-DA724205EC18}" srcOrd="0" destOrd="0" presId="urn:microsoft.com/office/officeart/2005/8/layout/vList2"/>
    <dgm:cxn modelId="{A0D635E1-809E-495E-A161-9B6447CCA2E2}" type="presOf" srcId="{9AEAFB08-2565-44CC-A68D-FABE87FEE105}" destId="{9C1F4F1D-AD8B-47ED-B188-AC765E402B92}" srcOrd="0" destOrd="1" presId="urn:microsoft.com/office/officeart/2005/8/layout/vList2"/>
    <dgm:cxn modelId="{9A314AE5-7948-4A70-A3BF-E1B99EBC04F4}" srcId="{74A27DCB-9FD6-4ABE-96BF-5CD534BECA14}" destId="{DA4D6026-9B63-4F7D-A850-1803810AFB6F}" srcOrd="2" destOrd="0" parTransId="{CB7A4CDD-A527-4777-9786-CC32E5C1BBFB}" sibTransId="{59DD85D2-D56E-438D-99E7-DF5936D9606E}"/>
    <dgm:cxn modelId="{BE1761E6-F3D0-43C6-8D2D-ACBEA83AA323}" type="presOf" srcId="{9F6EB232-6D3E-43A9-AFEE-61EA6AC96A80}" destId="{CA23886E-4CDB-4034-B424-BC94F8CD5F98}" srcOrd="0" destOrd="0" presId="urn:microsoft.com/office/officeart/2005/8/layout/vList2"/>
    <dgm:cxn modelId="{93A5DBF1-7CAE-4B27-B896-EC5C56D2172A}" type="presOf" srcId="{F6780F13-6BC2-4743-AA72-A92031CE8158}" destId="{A9972E50-1BAB-4E0B-94F7-A2106A1A23BB}" srcOrd="0" destOrd="0" presId="urn:microsoft.com/office/officeart/2005/8/layout/vList2"/>
    <dgm:cxn modelId="{EEACF1F5-8713-4F0B-80D8-B6C915D265F7}" type="presOf" srcId="{9B5E1771-F037-46B8-849D-8E4E39237F5C}" destId="{ABFBDF10-90D6-4FE6-B0E0-C43285DAF40D}" srcOrd="0" destOrd="0" presId="urn:microsoft.com/office/officeart/2005/8/layout/vList2"/>
    <dgm:cxn modelId="{069A45FC-5E8E-40C6-A5F7-06F212143B2B}" srcId="{74A27DCB-9FD6-4ABE-96BF-5CD534BECA14}" destId="{B0BE6D71-380B-43A5-88E5-D82CCC6ECEE6}" srcOrd="4" destOrd="0" parTransId="{A4D46635-FF12-460D-9615-9E95F20A49D4}" sibTransId="{F97293EA-866F-4EDF-9097-FBD683B69314}"/>
    <dgm:cxn modelId="{F563D575-E5ED-459C-929A-11A434D0CDEE}" type="presParOf" srcId="{78223409-F258-4801-9B40-6E74891114A2}" destId="{5F44711F-4151-409D-BED1-31DC27CA3158}" srcOrd="0" destOrd="0" presId="urn:microsoft.com/office/officeart/2005/8/layout/vList2"/>
    <dgm:cxn modelId="{5F9C3122-4917-4D76-931F-309CA9522546}" type="presParOf" srcId="{78223409-F258-4801-9B40-6E74891114A2}" destId="{3ACE1969-2580-450C-BB47-834B032197DA}" srcOrd="1" destOrd="0" presId="urn:microsoft.com/office/officeart/2005/8/layout/vList2"/>
    <dgm:cxn modelId="{60DF387B-3B7C-471C-9869-6A38AF0546C2}" type="presParOf" srcId="{78223409-F258-4801-9B40-6E74891114A2}" destId="{A9972E50-1BAB-4E0B-94F7-A2106A1A23BB}" srcOrd="2" destOrd="0" presId="urn:microsoft.com/office/officeart/2005/8/layout/vList2"/>
    <dgm:cxn modelId="{EDB36AA3-081E-4061-AE00-DC7ADD873623}" type="presParOf" srcId="{78223409-F258-4801-9B40-6E74891114A2}" destId="{CA23886E-4CDB-4034-B424-BC94F8CD5F98}" srcOrd="3" destOrd="0" presId="urn:microsoft.com/office/officeart/2005/8/layout/vList2"/>
    <dgm:cxn modelId="{8F362994-0925-4A07-972E-0A6CF021E495}" type="presParOf" srcId="{78223409-F258-4801-9B40-6E74891114A2}" destId="{7E5502A4-E1F6-4DEC-9B0B-28B56FDE1402}" srcOrd="4" destOrd="0" presId="urn:microsoft.com/office/officeart/2005/8/layout/vList2"/>
    <dgm:cxn modelId="{A3C26508-EC0F-4B66-90A7-DE1648123581}" type="presParOf" srcId="{78223409-F258-4801-9B40-6E74891114A2}" destId="{ABFBDF10-90D6-4FE6-B0E0-C43285DAF40D}" srcOrd="5" destOrd="0" presId="urn:microsoft.com/office/officeart/2005/8/layout/vList2"/>
    <dgm:cxn modelId="{4886AE65-5142-4C3F-A502-45E799868900}" type="presParOf" srcId="{78223409-F258-4801-9B40-6E74891114A2}" destId="{4FAEF43E-68AF-4298-A063-405C214DCFEF}" srcOrd="6" destOrd="0" presId="urn:microsoft.com/office/officeart/2005/8/layout/vList2"/>
    <dgm:cxn modelId="{F325B0F8-352F-40C2-9FB1-2CC55D7BB2D4}" type="presParOf" srcId="{78223409-F258-4801-9B40-6E74891114A2}" destId="{9C1F4F1D-AD8B-47ED-B188-AC765E402B92}" srcOrd="7" destOrd="0" presId="urn:microsoft.com/office/officeart/2005/8/layout/vList2"/>
    <dgm:cxn modelId="{453648A9-B795-42F0-905C-66ED9921DECF}" type="presParOf" srcId="{78223409-F258-4801-9B40-6E74891114A2}" destId="{91208B2B-77E1-4489-AE76-5F61E3CFCDA6}" srcOrd="8" destOrd="0" presId="urn:microsoft.com/office/officeart/2005/8/layout/vList2"/>
    <dgm:cxn modelId="{60874E63-EDB5-4146-B35D-A978EFE88E88}" type="presParOf" srcId="{78223409-F258-4801-9B40-6E74891114A2}" destId="{DFB201CC-3537-4FB5-BDA1-DA724205EC18}" srcOrd="9" destOrd="0" presId="urn:microsoft.com/office/officeart/2005/8/layout/vList2"/>
    <dgm:cxn modelId="{3CE6490F-21B3-4C12-8838-2AEF17D7632B}" type="presParOf" srcId="{78223409-F258-4801-9B40-6E74891114A2}" destId="{6B40ABAB-3C0B-4503-AEA9-AEB49C507310}" srcOrd="10" destOrd="0" presId="urn:microsoft.com/office/officeart/2005/8/layout/vList2"/>
    <dgm:cxn modelId="{AE691B8B-1C21-46BD-994F-B5C7D4951F46}" type="presParOf" srcId="{78223409-F258-4801-9B40-6E74891114A2}" destId="{BC852711-522E-4A0E-B730-B82AD3749BE5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703721-2A30-45DA-8F12-FC9B41F529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82DCDE-03B8-44F9-A829-572D04F870E2}">
      <dgm:prSet/>
      <dgm:spPr/>
      <dgm:t>
        <a:bodyPr/>
        <a:lstStyle/>
        <a:p>
          <a:r>
            <a:rPr lang="sv-SE" noProof="0" dirty="0"/>
            <a:t>Ordna med kvitto till domare  = </a:t>
          </a:r>
          <a:r>
            <a:rPr lang="sv-SE" noProof="0" dirty="0">
              <a:solidFill>
                <a:srgbClr val="FF0000"/>
              </a:solidFill>
            </a:rPr>
            <a:t>XXX</a:t>
          </a:r>
          <a:r>
            <a:rPr lang="sv-SE" noProof="0" dirty="0"/>
            <a:t> </a:t>
          </a:r>
        </a:p>
      </dgm:t>
    </dgm:pt>
    <dgm:pt modelId="{D77283F5-B33C-4AED-BBA3-65A264C7ABA9}" type="parTrans" cxnId="{2B7FB4F9-B888-4E34-8EE5-7DFE9AA95953}">
      <dgm:prSet/>
      <dgm:spPr/>
      <dgm:t>
        <a:bodyPr/>
        <a:lstStyle/>
        <a:p>
          <a:endParaRPr lang="en-US"/>
        </a:p>
      </dgm:t>
    </dgm:pt>
    <dgm:pt modelId="{F0F26A37-98AE-44AB-BF2B-AB5AEE3E1B85}" type="sibTrans" cxnId="{2B7FB4F9-B888-4E34-8EE5-7DFE9AA95953}">
      <dgm:prSet/>
      <dgm:spPr/>
      <dgm:t>
        <a:bodyPr/>
        <a:lstStyle/>
        <a:p>
          <a:endParaRPr lang="en-US"/>
        </a:p>
      </dgm:t>
    </dgm:pt>
    <dgm:pt modelId="{ADB378B6-6815-4FCD-9FD9-EAE57089E067}">
      <dgm:prSet/>
      <dgm:spPr/>
      <dgm:t>
        <a:bodyPr/>
        <a:lstStyle/>
        <a:p>
          <a:r>
            <a:rPr lang="sv-SE" noProof="0" dirty="0">
              <a:highlight>
                <a:schemeClr val="lt1"/>
              </a:highlight>
            </a:rPr>
            <a:t>Kvitto:</a:t>
          </a:r>
          <a:r>
            <a:rPr lang="sv-SE" noProof="0" dirty="0">
              <a:highlight>
                <a:schemeClr val="lt1"/>
              </a:highlight>
              <a:uFill>
                <a:noFill/>
              </a:uFill>
              <a:hlinkClick xmlns:r="http://schemas.openxmlformats.org/officeDocument/2006/relationships" r:id="rId1"/>
            </a:rPr>
            <a:t> </a:t>
          </a:r>
          <a:r>
            <a:rPr lang="sv-SE" u="sng" noProof="0" dirty="0">
              <a:highlight>
                <a:schemeClr val="lt1"/>
              </a:highlight>
              <a:hlinkClick xmlns:r="http://schemas.openxmlformats.org/officeDocument/2006/relationships" r:id="rId1"/>
            </a:rPr>
            <a:t>Länk</a:t>
          </a:r>
          <a:r>
            <a:rPr lang="sv-SE" u="sng" noProof="0" dirty="0">
              <a:highlight>
                <a:schemeClr val="lt1"/>
              </a:highlight>
            </a:rPr>
            <a:t> </a:t>
          </a:r>
          <a:r>
            <a:rPr lang="sv-SE" noProof="0" dirty="0">
              <a:highlight>
                <a:schemeClr val="lt1"/>
              </a:highlight>
            </a:rPr>
            <a:t>​</a:t>
          </a:r>
          <a:endParaRPr lang="sv-SE" noProof="0" dirty="0"/>
        </a:p>
      </dgm:t>
    </dgm:pt>
    <dgm:pt modelId="{A7AEAB27-7E96-404F-81E5-D4E5DD99E461}" type="parTrans" cxnId="{14E584F0-8DD6-4A33-ADB6-B30623C12EEA}">
      <dgm:prSet/>
      <dgm:spPr/>
      <dgm:t>
        <a:bodyPr/>
        <a:lstStyle/>
        <a:p>
          <a:endParaRPr lang="en-US"/>
        </a:p>
      </dgm:t>
    </dgm:pt>
    <dgm:pt modelId="{DB1DF53E-3678-44B2-B79B-234B76E079E7}" type="sibTrans" cxnId="{14E584F0-8DD6-4A33-ADB6-B30623C12EEA}">
      <dgm:prSet/>
      <dgm:spPr/>
      <dgm:t>
        <a:bodyPr/>
        <a:lstStyle/>
        <a:p>
          <a:endParaRPr lang="en-US"/>
        </a:p>
      </dgm:t>
    </dgm:pt>
    <dgm:pt modelId="{F9062FA6-2FA1-4ACB-9435-1539787260CC}">
      <dgm:prSet/>
      <dgm:spPr/>
      <dgm:t>
        <a:bodyPr/>
        <a:lstStyle/>
        <a:p>
          <a:r>
            <a:rPr lang="sv-SE" noProof="0" dirty="0"/>
            <a:t>Utse / agera Matchvärd – </a:t>
          </a:r>
          <a:r>
            <a:rPr lang="sv-SE" noProof="0" dirty="0">
              <a:solidFill>
                <a:srgbClr val="FF0000"/>
              </a:solidFill>
            </a:rPr>
            <a:t>XXXX</a:t>
          </a:r>
          <a:endParaRPr lang="sv-SE" noProof="0" dirty="0"/>
        </a:p>
      </dgm:t>
    </dgm:pt>
    <dgm:pt modelId="{FCCA35F7-7BCF-4957-A73E-9FAE85CC3D8C}" type="parTrans" cxnId="{030571E7-7A6C-4C98-A06D-48ACFB3D614C}">
      <dgm:prSet/>
      <dgm:spPr/>
      <dgm:t>
        <a:bodyPr/>
        <a:lstStyle/>
        <a:p>
          <a:endParaRPr lang="en-US"/>
        </a:p>
      </dgm:t>
    </dgm:pt>
    <dgm:pt modelId="{AA464559-7A02-4D0D-8D2B-8BAC8473D30D}" type="sibTrans" cxnId="{030571E7-7A6C-4C98-A06D-48ACFB3D614C}">
      <dgm:prSet/>
      <dgm:spPr/>
      <dgm:t>
        <a:bodyPr/>
        <a:lstStyle/>
        <a:p>
          <a:endParaRPr lang="en-US"/>
        </a:p>
      </dgm:t>
    </dgm:pt>
    <dgm:pt modelId="{07BC1722-AF40-4AE9-953D-F3957E9C9C2A}">
      <dgm:prSet/>
      <dgm:spPr/>
      <dgm:t>
        <a:bodyPr/>
        <a:lstStyle/>
        <a:p>
          <a:r>
            <a:rPr lang="sv-SE" noProof="0" dirty="0"/>
            <a:t>Utse en/två stycken som under hela sammandraget förvaltar rollen som matchvärd​</a:t>
          </a:r>
        </a:p>
      </dgm:t>
    </dgm:pt>
    <dgm:pt modelId="{93FB6F71-8B48-49A2-8C7A-AA21713023C2}" type="parTrans" cxnId="{4C9FE780-4812-41FD-A424-66816921B5B3}">
      <dgm:prSet/>
      <dgm:spPr/>
      <dgm:t>
        <a:bodyPr/>
        <a:lstStyle/>
        <a:p>
          <a:endParaRPr lang="en-US"/>
        </a:p>
      </dgm:t>
    </dgm:pt>
    <dgm:pt modelId="{4FA8DCC9-EE61-465D-BFD4-BF5EB5615990}" type="sibTrans" cxnId="{4C9FE780-4812-41FD-A424-66816921B5B3}">
      <dgm:prSet/>
      <dgm:spPr/>
      <dgm:t>
        <a:bodyPr/>
        <a:lstStyle/>
        <a:p>
          <a:endParaRPr lang="en-US"/>
        </a:p>
      </dgm:t>
    </dgm:pt>
    <dgm:pt modelId="{8FFE7305-569D-4D54-86EA-D1DEACB85512}">
      <dgm:prSet/>
      <dgm:spPr/>
      <dgm:t>
        <a:bodyPr/>
        <a:lstStyle/>
        <a:p>
          <a:r>
            <a:rPr lang="sv-SE" noProof="0" dirty="0"/>
            <a:t>Ordna Fika – </a:t>
          </a:r>
          <a:r>
            <a:rPr lang="sv-SE" noProof="0" dirty="0">
              <a:solidFill>
                <a:srgbClr val="FF0000"/>
              </a:solidFill>
            </a:rPr>
            <a:t>XXX</a:t>
          </a:r>
          <a:r>
            <a:rPr lang="sv-SE" noProof="0" dirty="0"/>
            <a:t> </a:t>
          </a:r>
        </a:p>
      </dgm:t>
    </dgm:pt>
    <dgm:pt modelId="{CA227F78-6207-475C-B368-0B8875448763}" type="parTrans" cxnId="{1D07A674-F477-4ACA-BA65-2BB193647964}">
      <dgm:prSet/>
      <dgm:spPr/>
      <dgm:t>
        <a:bodyPr/>
        <a:lstStyle/>
        <a:p>
          <a:endParaRPr lang="en-US"/>
        </a:p>
      </dgm:t>
    </dgm:pt>
    <dgm:pt modelId="{BC33437C-9CDE-4510-B437-15BE0E9BD638}" type="sibTrans" cxnId="{1D07A674-F477-4ACA-BA65-2BB193647964}">
      <dgm:prSet/>
      <dgm:spPr/>
      <dgm:t>
        <a:bodyPr/>
        <a:lstStyle/>
        <a:p>
          <a:endParaRPr lang="en-US"/>
        </a:p>
      </dgm:t>
    </dgm:pt>
    <dgm:pt modelId="{6B180A48-5838-4441-BD8B-CB87577ED457}">
      <dgm:prSet/>
      <dgm:spPr/>
      <dgm:t>
        <a:bodyPr/>
        <a:lstStyle/>
        <a:p>
          <a:r>
            <a:rPr lang="sv-SE" u="sng" noProof="0" dirty="0">
              <a:highlight>
                <a:schemeClr val="lt1"/>
              </a:highlight>
              <a:hlinkClick xmlns:r="http://schemas.openxmlformats.org/officeDocument/2006/relationships" r:id="rId2"/>
            </a:rPr>
            <a:t>https://www.eik.se/sida/?ID=187726</a:t>
          </a:r>
          <a:r>
            <a:rPr lang="sv-SE" noProof="0" dirty="0">
              <a:highlight>
                <a:schemeClr val="lt1"/>
              </a:highlight>
            </a:rPr>
            <a:t> ​</a:t>
          </a:r>
          <a:br>
            <a:rPr lang="sv-SE" b="0" noProof="0" dirty="0"/>
          </a:br>
          <a:endParaRPr lang="sv-SE" noProof="0" dirty="0">
            <a:highlight>
              <a:schemeClr val="lt1"/>
            </a:highlight>
          </a:endParaRPr>
        </a:p>
      </dgm:t>
    </dgm:pt>
    <dgm:pt modelId="{69D0B308-6986-48C5-B87F-7F698D04BF2B}" type="parTrans" cxnId="{C5CB7193-A291-4220-A1F0-812C5B388DEF}">
      <dgm:prSet/>
      <dgm:spPr/>
      <dgm:t>
        <a:bodyPr/>
        <a:lstStyle/>
        <a:p>
          <a:endParaRPr lang="sv-SE"/>
        </a:p>
      </dgm:t>
    </dgm:pt>
    <dgm:pt modelId="{15B9E60A-9B53-42F1-86D9-A5BE62C164E2}" type="sibTrans" cxnId="{C5CB7193-A291-4220-A1F0-812C5B388DEF}">
      <dgm:prSet/>
      <dgm:spPr/>
      <dgm:t>
        <a:bodyPr/>
        <a:lstStyle/>
        <a:p>
          <a:endParaRPr lang="sv-SE"/>
        </a:p>
      </dgm:t>
    </dgm:pt>
    <dgm:pt modelId="{7CAFED46-764F-4BCE-93F1-8499B3F65F9E}">
      <dgm:prSet/>
      <dgm:spPr/>
      <dgm:t>
        <a:bodyPr/>
        <a:lstStyle/>
        <a:p>
          <a:r>
            <a:rPr lang="sv-SE" noProof="0" dirty="0"/>
            <a:t>Vad innebär matchvärd, Manual:</a:t>
          </a:r>
          <a:r>
            <a:rPr lang="sv-SE" noProof="0" dirty="0">
              <a:uFill>
                <a:noFill/>
              </a:uFill>
              <a:hlinkClick xmlns:r="http://schemas.openxmlformats.org/officeDocument/2006/relationships" r:id="rId3"/>
            </a:rPr>
            <a:t> </a:t>
          </a:r>
          <a:r>
            <a:rPr lang="sv-SE" u="sng" noProof="0" dirty="0">
              <a:hlinkClick xmlns:r="http://schemas.openxmlformats.org/officeDocument/2006/relationships" r:id="rId3"/>
            </a:rPr>
            <a:t>Klicka här</a:t>
          </a:r>
          <a:r>
            <a:rPr lang="sv-SE" noProof="0" dirty="0"/>
            <a:t>​</a:t>
          </a:r>
        </a:p>
      </dgm:t>
    </dgm:pt>
    <dgm:pt modelId="{45CE1A8B-E1E6-41B1-9754-948FE1F3521B}" type="parTrans" cxnId="{09F405BB-389C-4AAC-A329-2BBB7AEF37F8}">
      <dgm:prSet/>
      <dgm:spPr/>
      <dgm:t>
        <a:bodyPr/>
        <a:lstStyle/>
        <a:p>
          <a:endParaRPr lang="sv-SE"/>
        </a:p>
      </dgm:t>
    </dgm:pt>
    <dgm:pt modelId="{7BA7D6C3-2FA4-4963-819D-4C2510B6C892}" type="sibTrans" cxnId="{09F405BB-389C-4AAC-A329-2BBB7AEF37F8}">
      <dgm:prSet/>
      <dgm:spPr/>
      <dgm:t>
        <a:bodyPr/>
        <a:lstStyle/>
        <a:p>
          <a:endParaRPr lang="sv-SE"/>
        </a:p>
      </dgm:t>
    </dgm:pt>
    <dgm:pt modelId="{2822D9C4-FBB3-4ED2-9CD2-9DED8E8B8B96}">
      <dgm:prSet/>
      <dgm:spPr/>
      <dgm:t>
        <a:bodyPr/>
        <a:lstStyle/>
        <a:p>
          <a:pPr>
            <a:buSzPct val="100000"/>
            <a:buChar char="•"/>
          </a:pPr>
          <a:r>
            <a:rPr lang="sv-SE" noProof="0" dirty="0"/>
            <a:t>Samordna 2st sammandrag, 1st före semester &amp; 1st efter semestern</a:t>
          </a:r>
        </a:p>
      </dgm:t>
    </dgm:pt>
    <dgm:pt modelId="{F91E6CE4-99C6-4727-98A5-FDACAFFE0FE7}" type="parTrans" cxnId="{6812BB5B-FE64-4F4C-A981-EE58A340D82F}">
      <dgm:prSet/>
      <dgm:spPr/>
      <dgm:t>
        <a:bodyPr/>
        <a:lstStyle/>
        <a:p>
          <a:endParaRPr lang="sv-SE"/>
        </a:p>
      </dgm:t>
    </dgm:pt>
    <dgm:pt modelId="{9CB701A1-48CD-40E5-B241-6166C9CE06D7}" type="sibTrans" cxnId="{6812BB5B-FE64-4F4C-A981-EE58A340D82F}">
      <dgm:prSet/>
      <dgm:spPr/>
      <dgm:t>
        <a:bodyPr/>
        <a:lstStyle/>
        <a:p>
          <a:endParaRPr lang="sv-SE"/>
        </a:p>
      </dgm:t>
    </dgm:pt>
    <dgm:pt modelId="{A7D0003F-2CEC-4E9A-A501-55310DF1A5B0}">
      <dgm:prSet/>
      <dgm:spPr/>
      <dgm:t>
        <a:bodyPr/>
        <a:lstStyle/>
        <a:p>
          <a:r>
            <a:rPr lang="sv-SE" noProof="0" dirty="0"/>
            <a:t>Sälja fika innan/under varje sammandrag.​</a:t>
          </a:r>
        </a:p>
      </dgm:t>
    </dgm:pt>
    <dgm:pt modelId="{84E52640-2C53-4321-9FD8-F2C2CCEEAEBB}" type="parTrans" cxnId="{757DE131-763F-4C3F-A0E4-6DFDED272C2C}">
      <dgm:prSet/>
      <dgm:spPr/>
      <dgm:t>
        <a:bodyPr/>
        <a:lstStyle/>
        <a:p>
          <a:endParaRPr lang="sv-SE"/>
        </a:p>
      </dgm:t>
    </dgm:pt>
    <dgm:pt modelId="{CE138FFC-0FDE-44DC-994A-E231754515D6}" type="sibTrans" cxnId="{757DE131-763F-4C3F-A0E4-6DFDED272C2C}">
      <dgm:prSet/>
      <dgm:spPr/>
      <dgm:t>
        <a:bodyPr/>
        <a:lstStyle/>
        <a:p>
          <a:endParaRPr lang="sv-SE"/>
        </a:p>
      </dgm:t>
    </dgm:pt>
    <dgm:pt modelId="{8BA59659-DE36-43A7-BFD3-3D98094D143B}">
      <dgm:prSet/>
      <dgm:spPr/>
      <dgm:t>
        <a:bodyPr/>
        <a:lstStyle/>
        <a:p>
          <a:r>
            <a:rPr lang="sv-SE" noProof="0" dirty="0"/>
            <a:t>Betalning: Via </a:t>
          </a:r>
          <a:r>
            <a:rPr lang="sv-SE" noProof="0" dirty="0" err="1"/>
            <a:t>swish</a:t>
          </a:r>
          <a:r>
            <a:rPr lang="sv-SE" noProof="0" dirty="0"/>
            <a:t> (kassör överlämnar </a:t>
          </a:r>
          <a:r>
            <a:rPr lang="sv-SE" noProof="0" dirty="0" err="1"/>
            <a:t>Swish</a:t>
          </a:r>
          <a:r>
            <a:rPr lang="sv-SE" noProof="0" dirty="0"/>
            <a:t> i QR-format)​</a:t>
          </a:r>
        </a:p>
      </dgm:t>
    </dgm:pt>
    <dgm:pt modelId="{06B2B24F-AB55-430C-AFE3-77056846E247}" type="parTrans" cxnId="{9481F63B-E3FD-4C3C-A25B-18AC6119C93B}">
      <dgm:prSet/>
      <dgm:spPr/>
      <dgm:t>
        <a:bodyPr/>
        <a:lstStyle/>
        <a:p>
          <a:endParaRPr lang="sv-SE"/>
        </a:p>
      </dgm:t>
    </dgm:pt>
    <dgm:pt modelId="{61F06426-4ED1-4B6F-907B-F37F5432CF01}" type="sibTrans" cxnId="{9481F63B-E3FD-4C3C-A25B-18AC6119C93B}">
      <dgm:prSet/>
      <dgm:spPr/>
      <dgm:t>
        <a:bodyPr/>
        <a:lstStyle/>
        <a:p>
          <a:endParaRPr lang="sv-SE"/>
        </a:p>
      </dgm:t>
    </dgm:pt>
    <dgm:pt modelId="{C717A9CB-2953-4478-8A43-AC3B53EAEE2A}">
      <dgm:prSet/>
      <dgm:spPr/>
      <dgm:t>
        <a:bodyPr/>
        <a:lstStyle/>
        <a:p>
          <a:pPr>
            <a:buSzPct val="100000"/>
            <a:buChar char="•"/>
          </a:pPr>
          <a:r>
            <a:rPr lang="sv-SE" noProof="0" dirty="0"/>
            <a:t>Fördela uppgifter</a:t>
          </a:r>
        </a:p>
      </dgm:t>
    </dgm:pt>
    <dgm:pt modelId="{F22D5F26-99C8-4D9A-B163-FE292BBFC277}" type="parTrans" cxnId="{BE13D0C6-AF27-4A0E-A327-077D0A5B335C}">
      <dgm:prSet/>
      <dgm:spPr/>
      <dgm:t>
        <a:bodyPr/>
        <a:lstStyle/>
        <a:p>
          <a:endParaRPr lang="sv-SE"/>
        </a:p>
      </dgm:t>
    </dgm:pt>
    <dgm:pt modelId="{F9BB7B34-C5C3-4953-AEEB-BF4F313A5E26}" type="sibTrans" cxnId="{BE13D0C6-AF27-4A0E-A327-077D0A5B335C}">
      <dgm:prSet/>
      <dgm:spPr/>
      <dgm:t>
        <a:bodyPr/>
        <a:lstStyle/>
        <a:p>
          <a:endParaRPr lang="sv-SE"/>
        </a:p>
      </dgm:t>
    </dgm:pt>
    <dgm:pt modelId="{DFE54DD1-552F-496E-B335-6384449346C3}">
      <dgm:prSet/>
      <dgm:spPr/>
      <dgm:t>
        <a:bodyPr/>
        <a:lstStyle/>
        <a:p>
          <a:pPr>
            <a:buSzPct val="100000"/>
            <a:buChar char="•"/>
          </a:pPr>
          <a:r>
            <a:rPr lang="sv-SE" noProof="0" dirty="0"/>
            <a:t>Inköp / bakning / </a:t>
          </a:r>
          <a:r>
            <a:rPr lang="sv-SE" noProof="0" dirty="0" err="1"/>
            <a:t>etc</a:t>
          </a:r>
          <a:endParaRPr lang="sv-SE" noProof="0" dirty="0"/>
        </a:p>
      </dgm:t>
    </dgm:pt>
    <dgm:pt modelId="{11175056-438B-4159-937C-298F7ADDFE6F}" type="parTrans" cxnId="{849105F8-A8FC-4E77-AAD9-41269177CBD4}">
      <dgm:prSet/>
      <dgm:spPr/>
      <dgm:t>
        <a:bodyPr/>
        <a:lstStyle/>
        <a:p>
          <a:endParaRPr lang="sv-SE"/>
        </a:p>
      </dgm:t>
    </dgm:pt>
    <dgm:pt modelId="{A382DB74-55E2-46E6-9CC2-A15ECFCE6EDD}" type="sibTrans" cxnId="{849105F8-A8FC-4E77-AAD9-41269177CBD4}">
      <dgm:prSet/>
      <dgm:spPr/>
      <dgm:t>
        <a:bodyPr/>
        <a:lstStyle/>
        <a:p>
          <a:endParaRPr lang="sv-SE"/>
        </a:p>
      </dgm:t>
    </dgm:pt>
    <dgm:pt modelId="{DC407D13-E3EF-4CB9-BC38-12D2610CB932}" type="pres">
      <dgm:prSet presAssocID="{00703721-2A30-45DA-8F12-FC9B41F52967}" presName="linear" presStyleCnt="0">
        <dgm:presLayoutVars>
          <dgm:animLvl val="lvl"/>
          <dgm:resizeHandles val="exact"/>
        </dgm:presLayoutVars>
      </dgm:prSet>
      <dgm:spPr/>
    </dgm:pt>
    <dgm:pt modelId="{F06C7740-22DB-4DEE-BB1D-3AA803AA4F95}" type="pres">
      <dgm:prSet presAssocID="{1F82DCDE-03B8-44F9-A829-572D04F870E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ED057A9-DC23-4F07-88D5-7903096D41A3}" type="pres">
      <dgm:prSet presAssocID="{1F82DCDE-03B8-44F9-A829-572D04F870E2}" presName="childText" presStyleLbl="revTx" presStyleIdx="0" presStyleCnt="3">
        <dgm:presLayoutVars>
          <dgm:bulletEnabled val="1"/>
        </dgm:presLayoutVars>
      </dgm:prSet>
      <dgm:spPr/>
    </dgm:pt>
    <dgm:pt modelId="{8B85B7CB-6E01-405D-9095-479C7796302F}" type="pres">
      <dgm:prSet presAssocID="{F9062FA6-2FA1-4ACB-9435-1539787260C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A712C8B-719C-4EBF-AF99-18C5062D3B2E}" type="pres">
      <dgm:prSet presAssocID="{F9062FA6-2FA1-4ACB-9435-1539787260CC}" presName="childText" presStyleLbl="revTx" presStyleIdx="1" presStyleCnt="3">
        <dgm:presLayoutVars>
          <dgm:bulletEnabled val="1"/>
        </dgm:presLayoutVars>
      </dgm:prSet>
      <dgm:spPr/>
    </dgm:pt>
    <dgm:pt modelId="{B1F386AF-EC0A-4DCB-BF95-9EDDCCE210AB}" type="pres">
      <dgm:prSet presAssocID="{8FFE7305-569D-4D54-86EA-D1DEACB855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65E818A-ADEC-4C38-8052-E7532EE7BC0F}" type="pres">
      <dgm:prSet presAssocID="{8FFE7305-569D-4D54-86EA-D1DEACB85512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3A51E10-F37E-4761-A464-8B34CE472F81}" type="presOf" srcId="{ADB378B6-6815-4FCD-9FD9-EAE57089E067}" destId="{2ED057A9-DC23-4F07-88D5-7903096D41A3}" srcOrd="0" destOrd="0" presId="urn:microsoft.com/office/officeart/2005/8/layout/vList2"/>
    <dgm:cxn modelId="{290FD51C-9B80-4F4C-B64D-AA66240B012F}" type="presOf" srcId="{8BA59659-DE36-43A7-BFD3-3D98094D143B}" destId="{965E818A-ADEC-4C38-8052-E7532EE7BC0F}" srcOrd="0" destOrd="4" presId="urn:microsoft.com/office/officeart/2005/8/layout/vList2"/>
    <dgm:cxn modelId="{757DE131-763F-4C3F-A0E4-6DFDED272C2C}" srcId="{C717A9CB-2953-4478-8A43-AC3B53EAEE2A}" destId="{A7D0003F-2CEC-4E9A-A501-55310DF1A5B0}" srcOrd="1" destOrd="0" parTransId="{84E52640-2C53-4321-9FD8-F2C2CCEEAEBB}" sibTransId="{CE138FFC-0FDE-44DC-994A-E231754515D6}"/>
    <dgm:cxn modelId="{9481F63B-E3FD-4C3C-A25B-18AC6119C93B}" srcId="{C717A9CB-2953-4478-8A43-AC3B53EAEE2A}" destId="{8BA59659-DE36-43A7-BFD3-3D98094D143B}" srcOrd="2" destOrd="0" parTransId="{06B2B24F-AB55-430C-AFE3-77056846E247}" sibTransId="{61F06426-4ED1-4B6F-907B-F37F5432CF01}"/>
    <dgm:cxn modelId="{6812BB5B-FE64-4F4C-A981-EE58A340D82F}" srcId="{8FFE7305-569D-4D54-86EA-D1DEACB85512}" destId="{2822D9C4-FBB3-4ED2-9CD2-9DED8E8B8B96}" srcOrd="0" destOrd="0" parTransId="{F91E6CE4-99C6-4727-98A5-FDACAFFE0FE7}" sibTransId="{9CB701A1-48CD-40E5-B241-6166C9CE06D7}"/>
    <dgm:cxn modelId="{FF001B61-B075-4FA9-BBA5-E0A49AAE5D1C}" type="presOf" srcId="{A7D0003F-2CEC-4E9A-A501-55310DF1A5B0}" destId="{965E818A-ADEC-4C38-8052-E7532EE7BC0F}" srcOrd="0" destOrd="3" presId="urn:microsoft.com/office/officeart/2005/8/layout/vList2"/>
    <dgm:cxn modelId="{3D5DC841-D2DF-4DC9-847F-B32194FC8A08}" type="presOf" srcId="{8FFE7305-569D-4D54-86EA-D1DEACB85512}" destId="{B1F386AF-EC0A-4DCB-BF95-9EDDCCE210AB}" srcOrd="0" destOrd="0" presId="urn:microsoft.com/office/officeart/2005/8/layout/vList2"/>
    <dgm:cxn modelId="{7AFCD353-34C9-4AE6-9C8C-3F6D8D666DDD}" type="presOf" srcId="{6B180A48-5838-4441-BD8B-CB87577ED457}" destId="{2ED057A9-DC23-4F07-88D5-7903096D41A3}" srcOrd="0" destOrd="1" presId="urn:microsoft.com/office/officeart/2005/8/layout/vList2"/>
    <dgm:cxn modelId="{1D07A674-F477-4ACA-BA65-2BB193647964}" srcId="{00703721-2A30-45DA-8F12-FC9B41F52967}" destId="{8FFE7305-569D-4D54-86EA-D1DEACB85512}" srcOrd="2" destOrd="0" parTransId="{CA227F78-6207-475C-B368-0B8875448763}" sibTransId="{BC33437C-9CDE-4510-B437-15BE0E9BD638}"/>
    <dgm:cxn modelId="{01095C55-F494-489E-A98F-1151D9B64AE6}" type="presOf" srcId="{00703721-2A30-45DA-8F12-FC9B41F52967}" destId="{DC407D13-E3EF-4CB9-BC38-12D2610CB932}" srcOrd="0" destOrd="0" presId="urn:microsoft.com/office/officeart/2005/8/layout/vList2"/>
    <dgm:cxn modelId="{6EFD2776-C879-4018-B608-9B5BF58B1FCF}" type="presOf" srcId="{F9062FA6-2FA1-4ACB-9435-1539787260CC}" destId="{8B85B7CB-6E01-405D-9095-479C7796302F}" srcOrd="0" destOrd="0" presId="urn:microsoft.com/office/officeart/2005/8/layout/vList2"/>
    <dgm:cxn modelId="{4C9FE780-4812-41FD-A424-66816921B5B3}" srcId="{F9062FA6-2FA1-4ACB-9435-1539787260CC}" destId="{07BC1722-AF40-4AE9-953D-F3957E9C9C2A}" srcOrd="0" destOrd="0" parTransId="{93FB6F71-8B48-49A2-8C7A-AA21713023C2}" sibTransId="{4FA8DCC9-EE61-465D-BFD4-BF5EB5615990}"/>
    <dgm:cxn modelId="{C5CB7193-A291-4220-A1F0-812C5B388DEF}" srcId="{1F82DCDE-03B8-44F9-A829-572D04F870E2}" destId="{6B180A48-5838-4441-BD8B-CB87577ED457}" srcOrd="1" destOrd="0" parTransId="{69D0B308-6986-48C5-B87F-7F698D04BF2B}" sibTransId="{15B9E60A-9B53-42F1-86D9-A5BE62C164E2}"/>
    <dgm:cxn modelId="{35BE97B8-8001-4ADD-95C3-D028846D3F0E}" type="presOf" srcId="{2822D9C4-FBB3-4ED2-9CD2-9DED8E8B8B96}" destId="{965E818A-ADEC-4C38-8052-E7532EE7BC0F}" srcOrd="0" destOrd="0" presId="urn:microsoft.com/office/officeart/2005/8/layout/vList2"/>
    <dgm:cxn modelId="{6F7451B9-1189-474E-BAB9-8D85B4FC43A5}" type="presOf" srcId="{C717A9CB-2953-4478-8A43-AC3B53EAEE2A}" destId="{965E818A-ADEC-4C38-8052-E7532EE7BC0F}" srcOrd="0" destOrd="1" presId="urn:microsoft.com/office/officeart/2005/8/layout/vList2"/>
    <dgm:cxn modelId="{09F405BB-389C-4AAC-A329-2BBB7AEF37F8}" srcId="{F9062FA6-2FA1-4ACB-9435-1539787260CC}" destId="{7CAFED46-764F-4BCE-93F1-8499B3F65F9E}" srcOrd="1" destOrd="0" parTransId="{45CE1A8B-E1E6-41B1-9754-948FE1F3521B}" sibTransId="{7BA7D6C3-2FA4-4963-819D-4C2510B6C892}"/>
    <dgm:cxn modelId="{BE13D0C6-AF27-4A0E-A327-077D0A5B335C}" srcId="{2822D9C4-FBB3-4ED2-9CD2-9DED8E8B8B96}" destId="{C717A9CB-2953-4478-8A43-AC3B53EAEE2A}" srcOrd="0" destOrd="0" parTransId="{F22D5F26-99C8-4D9A-B163-FE292BBFC277}" sibTransId="{F9BB7B34-C5C3-4953-AEEB-BF4F313A5E26}"/>
    <dgm:cxn modelId="{24DB1AC8-AB78-42E7-A28E-1F8308C8B91B}" type="presOf" srcId="{7CAFED46-764F-4BCE-93F1-8499B3F65F9E}" destId="{9A712C8B-719C-4EBF-AF99-18C5062D3B2E}" srcOrd="0" destOrd="1" presId="urn:microsoft.com/office/officeart/2005/8/layout/vList2"/>
    <dgm:cxn modelId="{327E9CC8-9545-4980-B8C0-C069C9FCF90B}" type="presOf" srcId="{1F82DCDE-03B8-44F9-A829-572D04F870E2}" destId="{F06C7740-22DB-4DEE-BB1D-3AA803AA4F95}" srcOrd="0" destOrd="0" presId="urn:microsoft.com/office/officeart/2005/8/layout/vList2"/>
    <dgm:cxn modelId="{7159F0D4-73CE-4B1C-B45F-BBCA42D00286}" type="presOf" srcId="{07BC1722-AF40-4AE9-953D-F3957E9C9C2A}" destId="{9A712C8B-719C-4EBF-AF99-18C5062D3B2E}" srcOrd="0" destOrd="0" presId="urn:microsoft.com/office/officeart/2005/8/layout/vList2"/>
    <dgm:cxn modelId="{09791BDD-841B-4B30-AA77-BF7DBBC839C5}" type="presOf" srcId="{DFE54DD1-552F-496E-B335-6384449346C3}" destId="{965E818A-ADEC-4C38-8052-E7532EE7BC0F}" srcOrd="0" destOrd="2" presId="urn:microsoft.com/office/officeart/2005/8/layout/vList2"/>
    <dgm:cxn modelId="{030571E7-7A6C-4C98-A06D-48ACFB3D614C}" srcId="{00703721-2A30-45DA-8F12-FC9B41F52967}" destId="{F9062FA6-2FA1-4ACB-9435-1539787260CC}" srcOrd="1" destOrd="0" parTransId="{FCCA35F7-7BCF-4957-A73E-9FAE85CC3D8C}" sibTransId="{AA464559-7A02-4D0D-8D2B-8BAC8473D30D}"/>
    <dgm:cxn modelId="{14E584F0-8DD6-4A33-ADB6-B30623C12EEA}" srcId="{1F82DCDE-03B8-44F9-A829-572D04F870E2}" destId="{ADB378B6-6815-4FCD-9FD9-EAE57089E067}" srcOrd="0" destOrd="0" parTransId="{A7AEAB27-7E96-404F-81E5-D4E5DD99E461}" sibTransId="{DB1DF53E-3678-44B2-B79B-234B76E079E7}"/>
    <dgm:cxn modelId="{849105F8-A8FC-4E77-AAD9-41269177CBD4}" srcId="{C717A9CB-2953-4478-8A43-AC3B53EAEE2A}" destId="{DFE54DD1-552F-496E-B335-6384449346C3}" srcOrd="0" destOrd="0" parTransId="{11175056-438B-4159-937C-298F7ADDFE6F}" sibTransId="{A382DB74-55E2-46E6-9CC2-A15ECFCE6EDD}"/>
    <dgm:cxn modelId="{2B7FB4F9-B888-4E34-8EE5-7DFE9AA95953}" srcId="{00703721-2A30-45DA-8F12-FC9B41F52967}" destId="{1F82DCDE-03B8-44F9-A829-572D04F870E2}" srcOrd="0" destOrd="0" parTransId="{D77283F5-B33C-4AED-BBA3-65A264C7ABA9}" sibTransId="{F0F26A37-98AE-44AB-BF2B-AB5AEE3E1B85}"/>
    <dgm:cxn modelId="{A5E3D912-4CF9-4216-801D-608D4CA153F3}" type="presParOf" srcId="{DC407D13-E3EF-4CB9-BC38-12D2610CB932}" destId="{F06C7740-22DB-4DEE-BB1D-3AA803AA4F95}" srcOrd="0" destOrd="0" presId="urn:microsoft.com/office/officeart/2005/8/layout/vList2"/>
    <dgm:cxn modelId="{DA2D7E9F-2985-47CB-BDBB-E2F680D225C6}" type="presParOf" srcId="{DC407D13-E3EF-4CB9-BC38-12D2610CB932}" destId="{2ED057A9-DC23-4F07-88D5-7903096D41A3}" srcOrd="1" destOrd="0" presId="urn:microsoft.com/office/officeart/2005/8/layout/vList2"/>
    <dgm:cxn modelId="{FB40FC99-5887-46BF-8121-852A4139B982}" type="presParOf" srcId="{DC407D13-E3EF-4CB9-BC38-12D2610CB932}" destId="{8B85B7CB-6E01-405D-9095-479C7796302F}" srcOrd="2" destOrd="0" presId="urn:microsoft.com/office/officeart/2005/8/layout/vList2"/>
    <dgm:cxn modelId="{1709EC95-13F0-40BF-826D-ACEC0B445D36}" type="presParOf" srcId="{DC407D13-E3EF-4CB9-BC38-12D2610CB932}" destId="{9A712C8B-719C-4EBF-AF99-18C5062D3B2E}" srcOrd="3" destOrd="0" presId="urn:microsoft.com/office/officeart/2005/8/layout/vList2"/>
    <dgm:cxn modelId="{9864C6D6-F953-4AAB-AAE0-8D145E82B434}" type="presParOf" srcId="{DC407D13-E3EF-4CB9-BC38-12D2610CB932}" destId="{B1F386AF-EC0A-4DCB-BF95-9EDDCCE210AB}" srcOrd="4" destOrd="0" presId="urn:microsoft.com/office/officeart/2005/8/layout/vList2"/>
    <dgm:cxn modelId="{EC935DB7-4F2A-45F3-9170-2E2ADBB86236}" type="presParOf" srcId="{DC407D13-E3EF-4CB9-BC38-12D2610CB932}" destId="{965E818A-ADEC-4C38-8052-E7532EE7BC0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703721-2A30-45DA-8F12-FC9B41F529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82DCDE-03B8-44F9-A829-572D04F870E2}">
      <dgm:prSet/>
      <dgm:spPr/>
      <dgm:t>
        <a:bodyPr/>
        <a:lstStyle/>
        <a:p>
          <a:r>
            <a:rPr lang="sv-SE" noProof="0" dirty="0"/>
            <a:t>Städdag fotbollsanläggningen (2 ggr/år, 3 rep/lag) </a:t>
          </a:r>
        </a:p>
      </dgm:t>
    </dgm:pt>
    <dgm:pt modelId="{D77283F5-B33C-4AED-BBA3-65A264C7ABA9}" type="parTrans" cxnId="{2B7FB4F9-B888-4E34-8EE5-7DFE9AA95953}">
      <dgm:prSet/>
      <dgm:spPr/>
      <dgm:t>
        <a:bodyPr/>
        <a:lstStyle/>
        <a:p>
          <a:endParaRPr lang="en-US"/>
        </a:p>
      </dgm:t>
    </dgm:pt>
    <dgm:pt modelId="{F0F26A37-98AE-44AB-BF2B-AB5AEE3E1B85}" type="sibTrans" cxnId="{2B7FB4F9-B888-4E34-8EE5-7DFE9AA95953}">
      <dgm:prSet/>
      <dgm:spPr/>
      <dgm:t>
        <a:bodyPr/>
        <a:lstStyle/>
        <a:p>
          <a:endParaRPr lang="en-US"/>
        </a:p>
      </dgm:t>
    </dgm:pt>
    <dgm:pt modelId="{ADB378B6-6815-4FCD-9FD9-EAE57089E067}">
      <dgm:prSet/>
      <dgm:spPr/>
      <dgm:t>
        <a:bodyPr/>
        <a:lstStyle/>
        <a:p>
          <a:r>
            <a:rPr lang="sv-SE" noProof="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rPr>
            <a:t>Samordnar så att vi får dit 3st personer varje tillfälle. </a:t>
          </a:r>
          <a:endParaRPr lang="sv-SE" noProof="0" dirty="0"/>
        </a:p>
      </dgm:t>
    </dgm:pt>
    <dgm:pt modelId="{A7AEAB27-7E96-404F-81E5-D4E5DD99E461}" type="parTrans" cxnId="{14E584F0-8DD6-4A33-ADB6-B30623C12EEA}">
      <dgm:prSet/>
      <dgm:spPr/>
      <dgm:t>
        <a:bodyPr/>
        <a:lstStyle/>
        <a:p>
          <a:endParaRPr lang="en-US"/>
        </a:p>
      </dgm:t>
    </dgm:pt>
    <dgm:pt modelId="{DB1DF53E-3678-44B2-B79B-234B76E079E7}" type="sibTrans" cxnId="{14E584F0-8DD6-4A33-ADB6-B30623C12EEA}">
      <dgm:prSet/>
      <dgm:spPr/>
      <dgm:t>
        <a:bodyPr/>
        <a:lstStyle/>
        <a:p>
          <a:endParaRPr lang="en-US"/>
        </a:p>
      </dgm:t>
    </dgm:pt>
    <dgm:pt modelId="{F9062FA6-2FA1-4ACB-9435-1539787260CC}">
      <dgm:prSet/>
      <dgm:spPr/>
      <dgm:t>
        <a:bodyPr/>
        <a:lstStyle/>
        <a:p>
          <a:r>
            <a:rPr lang="sv-SE" noProof="0" dirty="0"/>
            <a:t>Uppstartsmöte och samordna lagets uppgift på </a:t>
          </a:r>
          <a:r>
            <a:rPr lang="sv-SE" noProof="0" dirty="0" err="1"/>
            <a:t>Ersmarksdagen</a:t>
          </a:r>
          <a:endParaRPr lang="sv-SE" noProof="0" dirty="0"/>
        </a:p>
      </dgm:t>
    </dgm:pt>
    <dgm:pt modelId="{FCCA35F7-7BCF-4957-A73E-9FAE85CC3D8C}" type="parTrans" cxnId="{030571E7-7A6C-4C98-A06D-48ACFB3D614C}">
      <dgm:prSet/>
      <dgm:spPr/>
      <dgm:t>
        <a:bodyPr/>
        <a:lstStyle/>
        <a:p>
          <a:endParaRPr lang="en-US"/>
        </a:p>
      </dgm:t>
    </dgm:pt>
    <dgm:pt modelId="{AA464559-7A02-4D0D-8D2B-8BAC8473D30D}" type="sibTrans" cxnId="{030571E7-7A6C-4C98-A06D-48ACFB3D614C}">
      <dgm:prSet/>
      <dgm:spPr/>
      <dgm:t>
        <a:bodyPr/>
        <a:lstStyle/>
        <a:p>
          <a:endParaRPr lang="en-US"/>
        </a:p>
      </dgm:t>
    </dgm:pt>
    <dgm:pt modelId="{07BC1722-AF40-4AE9-953D-F3957E9C9C2A}">
      <dgm:prSet/>
      <dgm:spPr/>
      <dgm:t>
        <a:bodyPr/>
        <a:lstStyle/>
        <a:p>
          <a:r>
            <a:rPr lang="sv-S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Samordnar så att alla i laget har en uppgift under </a:t>
          </a:r>
          <a:r>
            <a:rPr lang="sv-SE" noProof="0" dirty="0" err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Ersmarksdagen</a:t>
          </a:r>
          <a:endParaRPr lang="sv-SE" noProof="0" dirty="0"/>
        </a:p>
      </dgm:t>
    </dgm:pt>
    <dgm:pt modelId="{93FB6F71-8B48-49A2-8C7A-AA21713023C2}" type="parTrans" cxnId="{4C9FE780-4812-41FD-A424-66816921B5B3}">
      <dgm:prSet/>
      <dgm:spPr/>
      <dgm:t>
        <a:bodyPr/>
        <a:lstStyle/>
        <a:p>
          <a:endParaRPr lang="en-US"/>
        </a:p>
      </dgm:t>
    </dgm:pt>
    <dgm:pt modelId="{4FA8DCC9-EE61-465D-BFD4-BF5EB5615990}" type="sibTrans" cxnId="{4C9FE780-4812-41FD-A424-66816921B5B3}">
      <dgm:prSet/>
      <dgm:spPr/>
      <dgm:t>
        <a:bodyPr/>
        <a:lstStyle/>
        <a:p>
          <a:endParaRPr lang="en-US"/>
        </a:p>
      </dgm:t>
    </dgm:pt>
    <dgm:pt modelId="{F8773F2B-3328-4605-A636-83EFCDEA0B27}">
      <dgm:prSet/>
      <dgm:spPr/>
      <dgm:t>
        <a:bodyPr/>
        <a:lstStyle/>
        <a:p>
          <a:r>
            <a:rPr lang="sv-SE" b="0" noProof="0" dirty="0"/>
            <a:t>Närvarolista följs upp av styrelsen. </a:t>
          </a:r>
          <a:endParaRPr lang="sv-SE" noProof="0" dirty="0"/>
        </a:p>
      </dgm:t>
    </dgm:pt>
    <dgm:pt modelId="{FCA3DA1C-DB71-4E3F-92CC-A0C19484C37A}" type="parTrans" cxnId="{82BDA08D-CCAA-42ED-ABAC-325AF9E65E76}">
      <dgm:prSet/>
      <dgm:spPr/>
      <dgm:t>
        <a:bodyPr/>
        <a:lstStyle/>
        <a:p>
          <a:endParaRPr lang="sv-SE"/>
        </a:p>
      </dgm:t>
    </dgm:pt>
    <dgm:pt modelId="{166E3CA4-4B69-472C-8B96-1781DB8A207F}" type="sibTrans" cxnId="{82BDA08D-CCAA-42ED-ABAC-325AF9E65E76}">
      <dgm:prSet/>
      <dgm:spPr/>
      <dgm:t>
        <a:bodyPr/>
        <a:lstStyle/>
        <a:p>
          <a:endParaRPr lang="sv-SE"/>
        </a:p>
      </dgm:t>
    </dgm:pt>
    <dgm:pt modelId="{DC6A51DD-3104-484E-B318-0D45632D661C}">
      <dgm:prSet/>
      <dgm:spPr/>
      <dgm:t>
        <a:bodyPr/>
        <a:lstStyle/>
        <a:p>
          <a:r>
            <a:rPr lang="sv-SE" b="0" noProof="0" dirty="0"/>
            <a:t>2026-05-XX</a:t>
          </a:r>
          <a:endParaRPr lang="sv-SE" noProof="0" dirty="0"/>
        </a:p>
      </dgm:t>
    </dgm:pt>
    <dgm:pt modelId="{3C80BECD-516A-4A71-8115-06A58FDFB7C9}" type="parTrans" cxnId="{B0572C1C-89D5-44EA-9006-2D804164CA75}">
      <dgm:prSet/>
      <dgm:spPr/>
      <dgm:t>
        <a:bodyPr/>
        <a:lstStyle/>
        <a:p>
          <a:endParaRPr lang="sv-SE"/>
        </a:p>
      </dgm:t>
    </dgm:pt>
    <dgm:pt modelId="{2CE9B8DE-D130-4073-B6B7-52CB908BF6AE}" type="sibTrans" cxnId="{B0572C1C-89D5-44EA-9006-2D804164CA75}">
      <dgm:prSet/>
      <dgm:spPr/>
      <dgm:t>
        <a:bodyPr/>
        <a:lstStyle/>
        <a:p>
          <a:endParaRPr lang="sv-SE"/>
        </a:p>
      </dgm:t>
    </dgm:pt>
    <dgm:pt modelId="{50C8A742-A567-4340-BDF5-E8DCDD45A310}">
      <dgm:prSet/>
      <dgm:spPr/>
      <dgm:t>
        <a:bodyPr/>
        <a:lstStyle/>
        <a:p>
          <a:r>
            <a:rPr lang="sv-SE" b="0" noProof="0" dirty="0"/>
            <a:t>2026-10-XX</a:t>
          </a:r>
          <a:endParaRPr lang="sv-SE" noProof="0" dirty="0"/>
        </a:p>
      </dgm:t>
    </dgm:pt>
    <dgm:pt modelId="{B1222544-B341-4BFF-9542-A9E55382AD63}" type="parTrans" cxnId="{40DB687B-0ECD-455B-9872-32FBFDFDA88A}">
      <dgm:prSet/>
      <dgm:spPr/>
      <dgm:t>
        <a:bodyPr/>
        <a:lstStyle/>
        <a:p>
          <a:endParaRPr lang="sv-SE"/>
        </a:p>
      </dgm:t>
    </dgm:pt>
    <dgm:pt modelId="{91BA36F4-7528-4A7D-BDDB-71F58E9C43E4}" type="sibTrans" cxnId="{40DB687B-0ECD-455B-9872-32FBFDFDA88A}">
      <dgm:prSet/>
      <dgm:spPr/>
      <dgm:t>
        <a:bodyPr/>
        <a:lstStyle/>
        <a:p>
          <a:endParaRPr lang="sv-SE"/>
        </a:p>
      </dgm:t>
    </dgm:pt>
    <dgm:pt modelId="{E4F7A88B-D7ED-4F02-BBC4-45AAE310C30C}">
      <dgm:prSet/>
      <dgm:spPr/>
      <dgm:t>
        <a:bodyPr/>
        <a:lstStyle/>
        <a:p>
          <a:r>
            <a:rPr lang="sv-S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Ej tränare, de håller i obligatoriska matcher </a:t>
          </a:r>
          <a:endParaRPr lang="sv-SE" noProof="0" dirty="0"/>
        </a:p>
      </dgm:t>
    </dgm:pt>
    <dgm:pt modelId="{249EA6B7-F914-43C9-A151-927CB53BAF7A}" type="parTrans" cxnId="{BAF6478D-87D5-4CBE-8225-D5C171CC9CFE}">
      <dgm:prSet/>
      <dgm:spPr/>
      <dgm:t>
        <a:bodyPr/>
        <a:lstStyle/>
        <a:p>
          <a:endParaRPr lang="sv-SE"/>
        </a:p>
      </dgm:t>
    </dgm:pt>
    <dgm:pt modelId="{32F2FFF5-B4F4-41E3-B4AE-663DB939DC5C}" type="sibTrans" cxnId="{BAF6478D-87D5-4CBE-8225-D5C171CC9CFE}">
      <dgm:prSet/>
      <dgm:spPr/>
      <dgm:t>
        <a:bodyPr/>
        <a:lstStyle/>
        <a:p>
          <a:endParaRPr lang="sv-SE"/>
        </a:p>
      </dgm:t>
    </dgm:pt>
    <dgm:pt modelId="{DC407D13-E3EF-4CB9-BC38-12D2610CB932}" type="pres">
      <dgm:prSet presAssocID="{00703721-2A30-45DA-8F12-FC9B41F52967}" presName="linear" presStyleCnt="0">
        <dgm:presLayoutVars>
          <dgm:animLvl val="lvl"/>
          <dgm:resizeHandles val="exact"/>
        </dgm:presLayoutVars>
      </dgm:prSet>
      <dgm:spPr/>
    </dgm:pt>
    <dgm:pt modelId="{F06C7740-22DB-4DEE-BB1D-3AA803AA4F95}" type="pres">
      <dgm:prSet presAssocID="{1F82DCDE-03B8-44F9-A829-572D04F870E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ED057A9-DC23-4F07-88D5-7903096D41A3}" type="pres">
      <dgm:prSet presAssocID="{1F82DCDE-03B8-44F9-A829-572D04F870E2}" presName="childText" presStyleLbl="revTx" presStyleIdx="0" presStyleCnt="2">
        <dgm:presLayoutVars>
          <dgm:bulletEnabled val="1"/>
        </dgm:presLayoutVars>
      </dgm:prSet>
      <dgm:spPr/>
    </dgm:pt>
    <dgm:pt modelId="{8B85B7CB-6E01-405D-9095-479C7796302F}" type="pres">
      <dgm:prSet presAssocID="{F9062FA6-2FA1-4ACB-9435-1539787260C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A712C8B-719C-4EBF-AF99-18C5062D3B2E}" type="pres">
      <dgm:prSet presAssocID="{F9062FA6-2FA1-4ACB-9435-1539787260C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1990102-4DB8-4860-84DE-3C09D8B5F9C9}" type="presOf" srcId="{DC6A51DD-3104-484E-B318-0D45632D661C}" destId="{2ED057A9-DC23-4F07-88D5-7903096D41A3}" srcOrd="0" destOrd="2" presId="urn:microsoft.com/office/officeart/2005/8/layout/vList2"/>
    <dgm:cxn modelId="{79EDAD11-96B2-4286-BED6-5AC3A750E613}" type="presOf" srcId="{ADB378B6-6815-4FCD-9FD9-EAE57089E067}" destId="{2ED057A9-DC23-4F07-88D5-7903096D41A3}" srcOrd="0" destOrd="0" presId="urn:microsoft.com/office/officeart/2005/8/layout/vList2"/>
    <dgm:cxn modelId="{2D74C119-7258-4770-8772-AC399C0D0548}" type="presOf" srcId="{1F82DCDE-03B8-44F9-A829-572D04F870E2}" destId="{F06C7740-22DB-4DEE-BB1D-3AA803AA4F95}" srcOrd="0" destOrd="0" presId="urn:microsoft.com/office/officeart/2005/8/layout/vList2"/>
    <dgm:cxn modelId="{B0572C1C-89D5-44EA-9006-2D804164CA75}" srcId="{ADB378B6-6815-4FCD-9FD9-EAE57089E067}" destId="{DC6A51DD-3104-484E-B318-0D45632D661C}" srcOrd="1" destOrd="0" parTransId="{3C80BECD-516A-4A71-8115-06A58FDFB7C9}" sibTransId="{2CE9B8DE-D130-4073-B6B7-52CB908BF6AE}"/>
    <dgm:cxn modelId="{F908C837-3182-47FA-A2C2-9F34138522C4}" type="presOf" srcId="{F9062FA6-2FA1-4ACB-9435-1539787260CC}" destId="{8B85B7CB-6E01-405D-9095-479C7796302F}" srcOrd="0" destOrd="0" presId="urn:microsoft.com/office/officeart/2005/8/layout/vList2"/>
    <dgm:cxn modelId="{512B1B51-80EE-489A-8076-945C53945D9B}" type="presOf" srcId="{07BC1722-AF40-4AE9-953D-F3957E9C9C2A}" destId="{9A712C8B-719C-4EBF-AF99-18C5062D3B2E}" srcOrd="0" destOrd="0" presId="urn:microsoft.com/office/officeart/2005/8/layout/vList2"/>
    <dgm:cxn modelId="{01095C55-F494-489E-A98F-1151D9B64AE6}" type="presOf" srcId="{00703721-2A30-45DA-8F12-FC9B41F52967}" destId="{DC407D13-E3EF-4CB9-BC38-12D2610CB932}" srcOrd="0" destOrd="0" presId="urn:microsoft.com/office/officeart/2005/8/layout/vList2"/>
    <dgm:cxn modelId="{40DB687B-0ECD-455B-9872-32FBFDFDA88A}" srcId="{ADB378B6-6815-4FCD-9FD9-EAE57089E067}" destId="{50C8A742-A567-4340-BDF5-E8DCDD45A310}" srcOrd="2" destOrd="0" parTransId="{B1222544-B341-4BFF-9542-A9E55382AD63}" sibTransId="{91BA36F4-7528-4A7D-BDDB-71F58E9C43E4}"/>
    <dgm:cxn modelId="{96812980-4CDC-4781-9913-E278BFAA7C25}" type="presOf" srcId="{E4F7A88B-D7ED-4F02-BBC4-45AAE310C30C}" destId="{9A712C8B-719C-4EBF-AF99-18C5062D3B2E}" srcOrd="0" destOrd="1" presId="urn:microsoft.com/office/officeart/2005/8/layout/vList2"/>
    <dgm:cxn modelId="{4C9FE780-4812-41FD-A424-66816921B5B3}" srcId="{F9062FA6-2FA1-4ACB-9435-1539787260CC}" destId="{07BC1722-AF40-4AE9-953D-F3957E9C9C2A}" srcOrd="0" destOrd="0" parTransId="{93FB6F71-8B48-49A2-8C7A-AA21713023C2}" sibTransId="{4FA8DCC9-EE61-465D-BFD4-BF5EB5615990}"/>
    <dgm:cxn modelId="{447B188C-61A4-4ACD-B5D0-578A9BB7980E}" type="presOf" srcId="{F8773F2B-3328-4605-A636-83EFCDEA0B27}" destId="{2ED057A9-DC23-4F07-88D5-7903096D41A3}" srcOrd="0" destOrd="1" presId="urn:microsoft.com/office/officeart/2005/8/layout/vList2"/>
    <dgm:cxn modelId="{BAF6478D-87D5-4CBE-8225-D5C171CC9CFE}" srcId="{07BC1722-AF40-4AE9-953D-F3957E9C9C2A}" destId="{E4F7A88B-D7ED-4F02-BBC4-45AAE310C30C}" srcOrd="0" destOrd="0" parTransId="{249EA6B7-F914-43C9-A151-927CB53BAF7A}" sibTransId="{32F2FFF5-B4F4-41E3-B4AE-663DB939DC5C}"/>
    <dgm:cxn modelId="{82BDA08D-CCAA-42ED-ABAC-325AF9E65E76}" srcId="{ADB378B6-6815-4FCD-9FD9-EAE57089E067}" destId="{F8773F2B-3328-4605-A636-83EFCDEA0B27}" srcOrd="0" destOrd="0" parTransId="{FCA3DA1C-DB71-4E3F-92CC-A0C19484C37A}" sibTransId="{166E3CA4-4B69-472C-8B96-1781DB8A207F}"/>
    <dgm:cxn modelId="{DC0FC599-C19E-49A5-90EF-0613B3AF0D50}" type="presOf" srcId="{50C8A742-A567-4340-BDF5-E8DCDD45A310}" destId="{2ED057A9-DC23-4F07-88D5-7903096D41A3}" srcOrd="0" destOrd="3" presId="urn:microsoft.com/office/officeart/2005/8/layout/vList2"/>
    <dgm:cxn modelId="{030571E7-7A6C-4C98-A06D-48ACFB3D614C}" srcId="{00703721-2A30-45DA-8F12-FC9B41F52967}" destId="{F9062FA6-2FA1-4ACB-9435-1539787260CC}" srcOrd="1" destOrd="0" parTransId="{FCCA35F7-7BCF-4957-A73E-9FAE85CC3D8C}" sibTransId="{AA464559-7A02-4D0D-8D2B-8BAC8473D30D}"/>
    <dgm:cxn modelId="{14E584F0-8DD6-4A33-ADB6-B30623C12EEA}" srcId="{1F82DCDE-03B8-44F9-A829-572D04F870E2}" destId="{ADB378B6-6815-4FCD-9FD9-EAE57089E067}" srcOrd="0" destOrd="0" parTransId="{A7AEAB27-7E96-404F-81E5-D4E5DD99E461}" sibTransId="{DB1DF53E-3678-44B2-B79B-234B76E079E7}"/>
    <dgm:cxn modelId="{2B7FB4F9-B888-4E34-8EE5-7DFE9AA95953}" srcId="{00703721-2A30-45DA-8F12-FC9B41F52967}" destId="{1F82DCDE-03B8-44F9-A829-572D04F870E2}" srcOrd="0" destOrd="0" parTransId="{D77283F5-B33C-4AED-BBA3-65A264C7ABA9}" sibTransId="{F0F26A37-98AE-44AB-BF2B-AB5AEE3E1B85}"/>
    <dgm:cxn modelId="{548D4881-D582-499B-8E7D-7B4F5389564A}" type="presParOf" srcId="{DC407D13-E3EF-4CB9-BC38-12D2610CB932}" destId="{F06C7740-22DB-4DEE-BB1D-3AA803AA4F95}" srcOrd="0" destOrd="0" presId="urn:microsoft.com/office/officeart/2005/8/layout/vList2"/>
    <dgm:cxn modelId="{DABA4F13-FCC6-49B1-9525-A2DEA2115660}" type="presParOf" srcId="{DC407D13-E3EF-4CB9-BC38-12D2610CB932}" destId="{2ED057A9-DC23-4F07-88D5-7903096D41A3}" srcOrd="1" destOrd="0" presId="urn:microsoft.com/office/officeart/2005/8/layout/vList2"/>
    <dgm:cxn modelId="{84380DAB-4784-4B35-8CB4-E32ABB84F30A}" type="presParOf" srcId="{DC407D13-E3EF-4CB9-BC38-12D2610CB932}" destId="{8B85B7CB-6E01-405D-9095-479C7796302F}" srcOrd="2" destOrd="0" presId="urn:microsoft.com/office/officeart/2005/8/layout/vList2"/>
    <dgm:cxn modelId="{16073934-FAA0-4D7C-B030-370993762E3E}" type="presParOf" srcId="{DC407D13-E3EF-4CB9-BC38-12D2610CB932}" destId="{9A712C8B-719C-4EBF-AF99-18C5062D3B2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C7740-22DB-4DEE-BB1D-3AA803AA4F95}">
      <dsp:nvSpPr>
        <dsp:cNvPr id="0" name=""/>
        <dsp:cNvSpPr/>
      </dsp:nvSpPr>
      <dsp:spPr>
        <a:xfrm>
          <a:off x="0" y="33978"/>
          <a:ext cx="1020147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noProof="0" dirty="0"/>
            <a:t>Ta emot/läsa m</a:t>
          </a:r>
          <a:r>
            <a:rPr lang="sv-SE" sz="1500" b="0" i="0" kern="1200" noProof="0" dirty="0"/>
            <a:t>ail/utskick från föreningen förmedla till berörda</a:t>
          </a:r>
          <a:endParaRPr lang="sv-SE" sz="1500" kern="1200" noProof="0" dirty="0"/>
        </a:p>
      </dsp:txBody>
      <dsp:txXfrm>
        <a:off x="17563" y="51541"/>
        <a:ext cx="10166344" cy="324648"/>
      </dsp:txXfrm>
    </dsp:sp>
    <dsp:sp modelId="{2ED057A9-DC23-4F07-88D5-7903096D41A3}">
      <dsp:nvSpPr>
        <dsp:cNvPr id="0" name=""/>
        <dsp:cNvSpPr/>
      </dsp:nvSpPr>
      <dsp:spPr>
        <a:xfrm>
          <a:off x="0" y="393753"/>
          <a:ext cx="10201470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b="0" i="0" kern="1200" noProof="0" dirty="0"/>
            <a:t>Tränare</a:t>
          </a:r>
          <a:endParaRPr lang="sv-SE" sz="1200" kern="1200" noProof="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T</a:t>
          </a:r>
          <a:r>
            <a:rPr lang="sv-SE" sz="1200" b="0" i="0" kern="1200" noProof="0" dirty="0"/>
            <a:t>eam match och fika</a:t>
          </a:r>
          <a:endParaRPr lang="sv-SE" sz="1200" kern="1200" noProof="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T</a:t>
          </a:r>
          <a:r>
            <a:rPr lang="sv-SE" sz="1200" b="0" i="0" kern="1200" noProof="0" dirty="0"/>
            <a:t>eam arbeten </a:t>
          </a:r>
          <a:endParaRPr lang="sv-SE" sz="1200" kern="1200" noProof="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b="0" kern="1200" noProof="0" dirty="0"/>
            <a:t>Kassör </a:t>
          </a:r>
          <a:br>
            <a:rPr lang="sv-SE" sz="1200" b="0" kern="1200" noProof="0" dirty="0"/>
          </a:br>
          <a:endParaRPr lang="sv-SE" sz="1200" kern="1200" noProof="0" dirty="0"/>
        </a:p>
      </dsp:txBody>
      <dsp:txXfrm>
        <a:off x="0" y="393753"/>
        <a:ext cx="10201470" cy="993600"/>
      </dsp:txXfrm>
    </dsp:sp>
    <dsp:sp modelId="{8B85B7CB-6E01-405D-9095-479C7796302F}">
      <dsp:nvSpPr>
        <dsp:cNvPr id="0" name=""/>
        <dsp:cNvSpPr/>
      </dsp:nvSpPr>
      <dsp:spPr>
        <a:xfrm>
          <a:off x="0" y="1387353"/>
          <a:ext cx="1020147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noProof="0" dirty="0"/>
            <a:t>Ansvara för </a:t>
          </a:r>
          <a:r>
            <a:rPr lang="sv-SE" sz="1500" kern="1200" noProof="0" dirty="0" err="1"/>
            <a:t>Fogis</a:t>
          </a:r>
          <a:r>
            <a:rPr lang="sv-SE" sz="1500" kern="1200" noProof="0" dirty="0"/>
            <a:t> (</a:t>
          </a:r>
          <a:r>
            <a:rPr lang="sv-SE" sz="1500" kern="1200" noProof="0" dirty="0" err="1"/>
            <a:t>admin</a:t>
          </a:r>
          <a:r>
            <a:rPr lang="sv-SE" sz="1500" kern="1200" noProof="0" dirty="0"/>
            <a:t>. System för match)</a:t>
          </a:r>
        </a:p>
      </dsp:txBody>
      <dsp:txXfrm>
        <a:off x="17563" y="1404916"/>
        <a:ext cx="10166344" cy="324648"/>
      </dsp:txXfrm>
    </dsp:sp>
    <dsp:sp modelId="{9A712C8B-719C-4EBF-AF99-18C5062D3B2E}">
      <dsp:nvSpPr>
        <dsp:cNvPr id="0" name=""/>
        <dsp:cNvSpPr/>
      </dsp:nvSpPr>
      <dsp:spPr>
        <a:xfrm>
          <a:off x="0" y="1747128"/>
          <a:ext cx="10201470" cy="1459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Bevaka spelscheman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Boka planer (i </a:t>
          </a:r>
          <a:r>
            <a:rPr lang="sv-SE" sz="1200" kern="1200" noProof="0" dirty="0" err="1"/>
            <a:t>Rbok</a:t>
          </a:r>
          <a:r>
            <a:rPr lang="sv-SE" sz="1200" kern="1200" noProof="0" dirty="0"/>
            <a:t>)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Meddela VFF tiderna för alla matcher för erat sammandrag så lägger de upp dem i </a:t>
          </a:r>
          <a:r>
            <a:rPr lang="sv-SE" sz="1200" kern="1200" noProof="0" dirty="0" err="1"/>
            <a:t>Fogis</a:t>
          </a:r>
          <a:r>
            <a:rPr lang="sv-SE" sz="1200" kern="1200" noProof="0" dirty="0"/>
            <a:t>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Tiderna skickas till: tord.marklund@svenskfotboll.se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Tidsätt matcher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Bjuda in motståndare – skicka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200" kern="1200" noProof="0" dirty="0"/>
            <a:t>Anmäl till seriespel</a:t>
          </a:r>
        </a:p>
      </dsp:txBody>
      <dsp:txXfrm>
        <a:off x="0" y="1747128"/>
        <a:ext cx="10201470" cy="1459350"/>
      </dsp:txXfrm>
    </dsp:sp>
    <dsp:sp modelId="{D70965A3-7835-4438-8347-EE97451D5A2B}">
      <dsp:nvSpPr>
        <dsp:cNvPr id="0" name=""/>
        <dsp:cNvSpPr/>
      </dsp:nvSpPr>
      <dsp:spPr>
        <a:xfrm>
          <a:off x="0" y="3206478"/>
          <a:ext cx="1020147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noProof="0" dirty="0"/>
            <a:t>Boka och ordna med resor (längre fram) </a:t>
          </a:r>
        </a:p>
      </dsp:txBody>
      <dsp:txXfrm>
        <a:off x="17563" y="3224041"/>
        <a:ext cx="10166344" cy="324648"/>
      </dsp:txXfrm>
    </dsp:sp>
    <dsp:sp modelId="{2F8D03F9-B2E0-4A76-8AB5-08BDEAEF4F59}">
      <dsp:nvSpPr>
        <dsp:cNvPr id="0" name=""/>
        <dsp:cNvSpPr/>
      </dsp:nvSpPr>
      <dsp:spPr>
        <a:xfrm>
          <a:off x="0" y="3609453"/>
          <a:ext cx="1020147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noProof="0" dirty="0"/>
            <a:t>Delta på årliga </a:t>
          </a:r>
          <a:r>
            <a:rPr lang="sv-SE" sz="1500" b="0" i="0" kern="1200" noProof="0" dirty="0"/>
            <a:t>möten med klubben - </a:t>
          </a:r>
          <a:endParaRPr lang="sv-SE" sz="1500" kern="1200" noProof="0" dirty="0"/>
        </a:p>
      </dsp:txBody>
      <dsp:txXfrm>
        <a:off x="17563" y="3627016"/>
        <a:ext cx="10166344" cy="324648"/>
      </dsp:txXfrm>
    </dsp:sp>
    <dsp:sp modelId="{B1F386AF-EC0A-4DCB-BF95-9EDDCCE210AB}">
      <dsp:nvSpPr>
        <dsp:cNvPr id="0" name=""/>
        <dsp:cNvSpPr/>
      </dsp:nvSpPr>
      <dsp:spPr>
        <a:xfrm>
          <a:off x="0" y="4012428"/>
          <a:ext cx="10201470" cy="3597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500" kern="1200" noProof="0" dirty="0"/>
            <a:t>Delta vid behov på</a:t>
          </a:r>
          <a:r>
            <a:rPr lang="sv-SE" sz="1500" b="0" i="0" kern="1200" noProof="0" dirty="0"/>
            <a:t> möten med tränare </a:t>
          </a:r>
          <a:r>
            <a:rPr lang="sv-SE" sz="1500" b="0" i="0" kern="1200" noProof="0" dirty="0" err="1"/>
            <a:t>m.f</a:t>
          </a:r>
          <a:r>
            <a:rPr lang="sv-SE" sz="1500" b="0" i="0" kern="1200" noProof="0" dirty="0"/>
            <a:t>.</a:t>
          </a:r>
          <a:endParaRPr lang="sv-SE" sz="1500" kern="1200" noProof="0" dirty="0"/>
        </a:p>
      </dsp:txBody>
      <dsp:txXfrm>
        <a:off x="17563" y="4029991"/>
        <a:ext cx="10166344" cy="324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4711F-4151-409D-BED1-31DC27CA3158}">
      <dsp:nvSpPr>
        <dsp:cNvPr id="0" name=""/>
        <dsp:cNvSpPr/>
      </dsp:nvSpPr>
      <dsp:spPr>
        <a:xfrm>
          <a:off x="0" y="38484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 dirty="0"/>
            <a:t>Planera, genomföra träningar </a:t>
          </a:r>
        </a:p>
      </dsp:txBody>
      <dsp:txXfrm>
        <a:off x="31613" y="70097"/>
        <a:ext cx="8908159" cy="584369"/>
      </dsp:txXfrm>
    </dsp:sp>
    <dsp:sp modelId="{A9972E50-1BAB-4E0B-94F7-A2106A1A23BB}">
      <dsp:nvSpPr>
        <dsp:cNvPr id="0" name=""/>
        <dsp:cNvSpPr/>
      </dsp:nvSpPr>
      <dsp:spPr>
        <a:xfrm>
          <a:off x="0" y="763839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/>
            <a:t>Registrera närvaro</a:t>
          </a:r>
          <a:endParaRPr lang="sv-SE" sz="2700" kern="1200" noProof="0" dirty="0"/>
        </a:p>
      </dsp:txBody>
      <dsp:txXfrm>
        <a:off x="31613" y="795452"/>
        <a:ext cx="8908159" cy="584369"/>
      </dsp:txXfrm>
    </dsp:sp>
    <dsp:sp modelId="{4FAEF43E-68AF-4298-A063-405C214DCFEF}">
      <dsp:nvSpPr>
        <dsp:cNvPr id="0" name=""/>
        <dsp:cNvSpPr/>
      </dsp:nvSpPr>
      <dsp:spPr>
        <a:xfrm>
          <a:off x="0" y="1489194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 dirty="0"/>
            <a:t>Gör matchgrupper</a:t>
          </a:r>
        </a:p>
      </dsp:txBody>
      <dsp:txXfrm>
        <a:off x="31613" y="1520807"/>
        <a:ext cx="8908159" cy="584369"/>
      </dsp:txXfrm>
    </dsp:sp>
    <dsp:sp modelId="{1C88F56F-ACAD-4320-8583-39BD8558B5B0}">
      <dsp:nvSpPr>
        <dsp:cNvPr id="0" name=""/>
        <dsp:cNvSpPr/>
      </dsp:nvSpPr>
      <dsp:spPr>
        <a:xfrm>
          <a:off x="0" y="2214549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 dirty="0"/>
            <a:t>Gör kallelser till match (våra spelare)</a:t>
          </a:r>
        </a:p>
      </dsp:txBody>
      <dsp:txXfrm>
        <a:off x="31613" y="2246162"/>
        <a:ext cx="8908159" cy="584369"/>
      </dsp:txXfrm>
    </dsp:sp>
    <dsp:sp modelId="{A588A707-1A52-44B5-B6EE-FAE210DE564A}">
      <dsp:nvSpPr>
        <dsp:cNvPr id="0" name=""/>
        <dsp:cNvSpPr/>
      </dsp:nvSpPr>
      <dsp:spPr>
        <a:xfrm>
          <a:off x="0" y="2939904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 dirty="0"/>
            <a:t>Går ledarutbildningar </a:t>
          </a:r>
        </a:p>
      </dsp:txBody>
      <dsp:txXfrm>
        <a:off x="31613" y="2971517"/>
        <a:ext cx="8908159" cy="584369"/>
      </dsp:txXfrm>
    </dsp:sp>
    <dsp:sp modelId="{0C273476-6317-469A-A711-FB5E67B06AF1}">
      <dsp:nvSpPr>
        <dsp:cNvPr id="0" name=""/>
        <dsp:cNvSpPr/>
      </dsp:nvSpPr>
      <dsp:spPr>
        <a:xfrm>
          <a:off x="0" y="3665259"/>
          <a:ext cx="8971385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700" kern="1200" noProof="0" dirty="0"/>
            <a:t>Rapportera resultat</a:t>
          </a:r>
        </a:p>
      </dsp:txBody>
      <dsp:txXfrm>
        <a:off x="31613" y="3696872"/>
        <a:ext cx="8908159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4711F-4151-409D-BED1-31DC27CA3158}">
      <dsp:nvSpPr>
        <dsp:cNvPr id="0" name=""/>
        <dsp:cNvSpPr/>
      </dsp:nvSpPr>
      <dsp:spPr>
        <a:xfrm>
          <a:off x="0" y="116140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/>
            <a:t>Ny tränare i laget</a:t>
          </a:r>
        </a:p>
      </dsp:txBody>
      <dsp:txXfrm>
        <a:off x="24588" y="140728"/>
        <a:ext cx="8922209" cy="454509"/>
      </dsp:txXfrm>
    </dsp:sp>
    <dsp:sp modelId="{A9972E50-1BAB-4E0B-94F7-A2106A1A23BB}">
      <dsp:nvSpPr>
        <dsp:cNvPr id="0" name=""/>
        <dsp:cNvSpPr/>
      </dsp:nvSpPr>
      <dsp:spPr>
        <a:xfrm>
          <a:off x="0" y="680305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/>
            <a:t>Utesäsongen </a:t>
          </a:r>
        </a:p>
      </dsp:txBody>
      <dsp:txXfrm>
        <a:off x="24588" y="704893"/>
        <a:ext cx="8922209" cy="454509"/>
      </dsp:txXfrm>
    </dsp:sp>
    <dsp:sp modelId="{CA23886E-4CDB-4034-B424-BC94F8CD5F98}">
      <dsp:nvSpPr>
        <dsp:cNvPr id="0" name=""/>
        <dsp:cNvSpPr/>
      </dsp:nvSpPr>
      <dsp:spPr>
        <a:xfrm>
          <a:off x="0" y="1183990"/>
          <a:ext cx="897138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Samarbete med andra lag </a:t>
          </a:r>
        </a:p>
      </dsp:txBody>
      <dsp:txXfrm>
        <a:off x="0" y="1183990"/>
        <a:ext cx="8971385" cy="347760"/>
      </dsp:txXfrm>
    </dsp:sp>
    <dsp:sp modelId="{7E5502A4-E1F6-4DEC-9B0B-28B56FDE1402}">
      <dsp:nvSpPr>
        <dsp:cNvPr id="0" name=""/>
        <dsp:cNvSpPr/>
      </dsp:nvSpPr>
      <dsp:spPr>
        <a:xfrm>
          <a:off x="0" y="1531750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 err="1"/>
            <a:t>Whats</a:t>
          </a:r>
          <a:r>
            <a:rPr lang="sv-SE" sz="2100" kern="1200" noProof="0" dirty="0"/>
            <a:t> </a:t>
          </a:r>
          <a:r>
            <a:rPr lang="sv-SE" sz="2100" kern="1200" noProof="0" dirty="0" err="1"/>
            <a:t>up</a:t>
          </a:r>
          <a:r>
            <a:rPr lang="sv-SE" sz="2100" kern="1200" noProof="0" dirty="0"/>
            <a:t> P18</a:t>
          </a:r>
        </a:p>
      </dsp:txBody>
      <dsp:txXfrm>
        <a:off x="24588" y="1556338"/>
        <a:ext cx="8922209" cy="454509"/>
      </dsp:txXfrm>
    </dsp:sp>
    <dsp:sp modelId="{ABFBDF10-90D6-4FE6-B0E0-C43285DAF40D}">
      <dsp:nvSpPr>
        <dsp:cNvPr id="0" name=""/>
        <dsp:cNvSpPr/>
      </dsp:nvSpPr>
      <dsp:spPr>
        <a:xfrm>
          <a:off x="0" y="2035435"/>
          <a:ext cx="8971385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Uppmuntrar till samåkning och andra dialoger tex att </a:t>
          </a:r>
          <a:r>
            <a:rPr lang="sv-SE" sz="1600" kern="1200" noProof="0" dirty="0" err="1"/>
            <a:t>neddela</a:t>
          </a:r>
          <a:r>
            <a:rPr lang="sv-SE" sz="1600" kern="1200" noProof="0" dirty="0"/>
            <a:t> om några barn är på väg ner på spontanfotboll</a:t>
          </a:r>
        </a:p>
      </dsp:txBody>
      <dsp:txXfrm>
        <a:off x="0" y="2035435"/>
        <a:ext cx="8971385" cy="499904"/>
      </dsp:txXfrm>
    </dsp:sp>
    <dsp:sp modelId="{4FAEF43E-68AF-4298-A063-405C214DCFEF}">
      <dsp:nvSpPr>
        <dsp:cNvPr id="0" name=""/>
        <dsp:cNvSpPr/>
      </dsp:nvSpPr>
      <dsp:spPr>
        <a:xfrm>
          <a:off x="0" y="2535340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/>
            <a:t>Syfte med fotboll	</a:t>
          </a:r>
        </a:p>
      </dsp:txBody>
      <dsp:txXfrm>
        <a:off x="24588" y="2559928"/>
        <a:ext cx="8922209" cy="454509"/>
      </dsp:txXfrm>
    </dsp:sp>
    <dsp:sp modelId="{9C1F4F1D-AD8B-47ED-B188-AC765E402B92}">
      <dsp:nvSpPr>
        <dsp:cNvPr id="0" name=""/>
        <dsp:cNvSpPr/>
      </dsp:nvSpPr>
      <dsp:spPr>
        <a:xfrm>
          <a:off x="0" y="3039025"/>
          <a:ext cx="8971385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Alla ska vara med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Uppmuntra till rörelse och att även </a:t>
          </a:r>
          <a:r>
            <a:rPr lang="sv-SE" sz="1600" kern="1200" noProof="0" dirty="0" err="1"/>
            <a:t>utveckals</a:t>
          </a:r>
          <a:r>
            <a:rPr lang="sv-SE" sz="1600" kern="1200" noProof="0" dirty="0"/>
            <a:t> som spelare och människa </a:t>
          </a:r>
        </a:p>
      </dsp:txBody>
      <dsp:txXfrm>
        <a:off x="0" y="3039025"/>
        <a:ext cx="8971385" cy="554242"/>
      </dsp:txXfrm>
    </dsp:sp>
    <dsp:sp modelId="{91208B2B-77E1-4489-AE76-5F61E3CFCDA6}">
      <dsp:nvSpPr>
        <dsp:cNvPr id="0" name=""/>
        <dsp:cNvSpPr/>
      </dsp:nvSpPr>
      <dsp:spPr>
        <a:xfrm>
          <a:off x="0" y="3593267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/>
            <a:t>Ni föräldrar </a:t>
          </a:r>
        </a:p>
      </dsp:txBody>
      <dsp:txXfrm>
        <a:off x="24588" y="3617855"/>
        <a:ext cx="8922209" cy="454509"/>
      </dsp:txXfrm>
    </dsp:sp>
    <dsp:sp modelId="{DFB201CC-3537-4FB5-BDA1-DA724205EC18}">
      <dsp:nvSpPr>
        <dsp:cNvPr id="0" name=""/>
        <dsp:cNvSpPr/>
      </dsp:nvSpPr>
      <dsp:spPr>
        <a:xfrm>
          <a:off x="0" y="4096952"/>
          <a:ext cx="897138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Peppa barnen och påminna era barn att vara en bra </a:t>
          </a:r>
          <a:r>
            <a:rPr lang="sv-SE" sz="1600" kern="1200" noProof="0" dirty="0" err="1"/>
            <a:t>lagkompi</a:t>
          </a:r>
          <a:r>
            <a:rPr lang="sv-SE" sz="1600" kern="1200" noProof="0" dirty="0"/>
            <a:t> </a:t>
          </a:r>
        </a:p>
      </dsp:txBody>
      <dsp:txXfrm>
        <a:off x="0" y="4096952"/>
        <a:ext cx="8971385" cy="347760"/>
      </dsp:txXfrm>
    </dsp:sp>
    <dsp:sp modelId="{6B40ABAB-3C0B-4503-AEA9-AEB49C507310}">
      <dsp:nvSpPr>
        <dsp:cNvPr id="0" name=""/>
        <dsp:cNvSpPr/>
      </dsp:nvSpPr>
      <dsp:spPr>
        <a:xfrm>
          <a:off x="0" y="4444712"/>
          <a:ext cx="8971385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noProof="0" dirty="0" err="1"/>
            <a:t>Sportadmin</a:t>
          </a:r>
          <a:r>
            <a:rPr lang="sv-SE" sz="2100" kern="1200" noProof="0" dirty="0"/>
            <a:t> </a:t>
          </a:r>
        </a:p>
      </dsp:txBody>
      <dsp:txXfrm>
        <a:off x="24588" y="4469300"/>
        <a:ext cx="8922209" cy="454509"/>
      </dsp:txXfrm>
    </dsp:sp>
    <dsp:sp modelId="{BC852711-522E-4A0E-B730-B82AD3749BE5}">
      <dsp:nvSpPr>
        <dsp:cNvPr id="0" name=""/>
        <dsp:cNvSpPr/>
      </dsp:nvSpPr>
      <dsp:spPr>
        <a:xfrm>
          <a:off x="0" y="4948397"/>
          <a:ext cx="897138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84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600" kern="1200" noProof="0" dirty="0"/>
            <a:t>Viktigt att anmäla / avanmäla i tid </a:t>
          </a:r>
        </a:p>
      </dsp:txBody>
      <dsp:txXfrm>
        <a:off x="0" y="4948397"/>
        <a:ext cx="8971385" cy="347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C7740-22DB-4DEE-BB1D-3AA803AA4F95}">
      <dsp:nvSpPr>
        <dsp:cNvPr id="0" name=""/>
        <dsp:cNvSpPr/>
      </dsp:nvSpPr>
      <dsp:spPr>
        <a:xfrm>
          <a:off x="0" y="6369"/>
          <a:ext cx="1020147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noProof="0" dirty="0"/>
            <a:t>Ordna med kvitto till domare  = </a:t>
          </a:r>
          <a:r>
            <a:rPr lang="sv-SE" sz="2300" kern="1200" noProof="0" dirty="0">
              <a:solidFill>
                <a:srgbClr val="FF0000"/>
              </a:solidFill>
            </a:rPr>
            <a:t>XXX</a:t>
          </a:r>
          <a:r>
            <a:rPr lang="sv-SE" sz="2300" kern="1200" noProof="0" dirty="0"/>
            <a:t> </a:t>
          </a:r>
        </a:p>
      </dsp:txBody>
      <dsp:txXfrm>
        <a:off x="26930" y="33299"/>
        <a:ext cx="10147610" cy="497795"/>
      </dsp:txXfrm>
    </dsp:sp>
    <dsp:sp modelId="{2ED057A9-DC23-4F07-88D5-7903096D41A3}">
      <dsp:nvSpPr>
        <dsp:cNvPr id="0" name=""/>
        <dsp:cNvSpPr/>
      </dsp:nvSpPr>
      <dsp:spPr>
        <a:xfrm>
          <a:off x="0" y="558024"/>
          <a:ext cx="10201470" cy="880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kern="1200" noProof="0" dirty="0">
              <a:highlight>
                <a:schemeClr val="lt1"/>
              </a:highlight>
            </a:rPr>
            <a:t>Kvitto:</a:t>
          </a:r>
          <a:r>
            <a:rPr lang="sv-SE" sz="1800" kern="1200" noProof="0" dirty="0">
              <a:highlight>
                <a:schemeClr val="lt1"/>
              </a:highlight>
              <a:uFill>
                <a:noFill/>
              </a:uFill>
              <a:hlinkClick xmlns:r="http://schemas.openxmlformats.org/officeDocument/2006/relationships" r:id="rId1"/>
            </a:rPr>
            <a:t> </a:t>
          </a:r>
          <a:r>
            <a:rPr lang="sv-SE" sz="1800" u="sng" kern="1200" noProof="0" dirty="0">
              <a:highlight>
                <a:schemeClr val="lt1"/>
              </a:highlight>
              <a:hlinkClick xmlns:r="http://schemas.openxmlformats.org/officeDocument/2006/relationships" r:id="rId1"/>
            </a:rPr>
            <a:t>Länk</a:t>
          </a:r>
          <a:r>
            <a:rPr lang="sv-SE" sz="1800" u="sng" kern="1200" noProof="0" dirty="0">
              <a:highlight>
                <a:schemeClr val="lt1"/>
              </a:highlight>
            </a:rPr>
            <a:t> </a:t>
          </a:r>
          <a:r>
            <a:rPr lang="sv-SE" sz="1800" kern="1200" noProof="0" dirty="0">
              <a:highlight>
                <a:schemeClr val="lt1"/>
              </a:highlight>
            </a:rPr>
            <a:t>​</a:t>
          </a:r>
          <a:endParaRPr lang="sv-SE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u="sng" kern="1200" noProof="0" dirty="0">
              <a:highlight>
                <a:schemeClr val="lt1"/>
              </a:highlight>
              <a:hlinkClick xmlns:r="http://schemas.openxmlformats.org/officeDocument/2006/relationships" r:id="rId2"/>
            </a:rPr>
            <a:t>https://www.eik.se/sida/?ID=187726</a:t>
          </a:r>
          <a:r>
            <a:rPr lang="sv-SE" sz="1800" kern="1200" noProof="0" dirty="0">
              <a:highlight>
                <a:schemeClr val="lt1"/>
              </a:highlight>
            </a:rPr>
            <a:t> ​</a:t>
          </a:r>
          <a:br>
            <a:rPr lang="sv-SE" sz="1800" b="0" kern="1200" noProof="0" dirty="0"/>
          </a:br>
          <a:endParaRPr lang="sv-SE" sz="1800" kern="1200" noProof="0" dirty="0">
            <a:highlight>
              <a:schemeClr val="lt1"/>
            </a:highlight>
          </a:endParaRPr>
        </a:p>
      </dsp:txBody>
      <dsp:txXfrm>
        <a:off x="0" y="558024"/>
        <a:ext cx="10201470" cy="880785"/>
      </dsp:txXfrm>
    </dsp:sp>
    <dsp:sp modelId="{8B85B7CB-6E01-405D-9095-479C7796302F}">
      <dsp:nvSpPr>
        <dsp:cNvPr id="0" name=""/>
        <dsp:cNvSpPr/>
      </dsp:nvSpPr>
      <dsp:spPr>
        <a:xfrm>
          <a:off x="0" y="1438809"/>
          <a:ext cx="1020147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noProof="0" dirty="0"/>
            <a:t>Utse / agera Matchvärd – </a:t>
          </a:r>
          <a:r>
            <a:rPr lang="sv-SE" sz="2300" kern="1200" noProof="0" dirty="0">
              <a:solidFill>
                <a:srgbClr val="FF0000"/>
              </a:solidFill>
            </a:rPr>
            <a:t>XXXX</a:t>
          </a:r>
          <a:endParaRPr lang="sv-SE" sz="2300" kern="1200" noProof="0" dirty="0"/>
        </a:p>
      </dsp:txBody>
      <dsp:txXfrm>
        <a:off x="26930" y="1465739"/>
        <a:ext cx="10147610" cy="497795"/>
      </dsp:txXfrm>
    </dsp:sp>
    <dsp:sp modelId="{9A712C8B-719C-4EBF-AF99-18C5062D3B2E}">
      <dsp:nvSpPr>
        <dsp:cNvPr id="0" name=""/>
        <dsp:cNvSpPr/>
      </dsp:nvSpPr>
      <dsp:spPr>
        <a:xfrm>
          <a:off x="0" y="1990464"/>
          <a:ext cx="10201470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kern="1200" noProof="0" dirty="0"/>
            <a:t>Utse en/två stycken som under hela sammandraget förvaltar rollen som matchvärd​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kern="1200" noProof="0" dirty="0"/>
            <a:t>Vad innebär matchvärd, Manual:</a:t>
          </a:r>
          <a:r>
            <a:rPr lang="sv-SE" sz="1800" kern="1200" noProof="0" dirty="0">
              <a:uFill>
                <a:noFill/>
              </a:uFill>
              <a:hlinkClick xmlns:r="http://schemas.openxmlformats.org/officeDocument/2006/relationships" r:id="rId3"/>
            </a:rPr>
            <a:t> </a:t>
          </a:r>
          <a:r>
            <a:rPr lang="sv-SE" sz="1800" u="sng" kern="1200" noProof="0" dirty="0">
              <a:hlinkClick xmlns:r="http://schemas.openxmlformats.org/officeDocument/2006/relationships" r:id="rId3"/>
            </a:rPr>
            <a:t>Klicka här</a:t>
          </a:r>
          <a:r>
            <a:rPr lang="sv-SE" sz="1800" kern="1200" noProof="0" dirty="0"/>
            <a:t>​</a:t>
          </a:r>
        </a:p>
      </dsp:txBody>
      <dsp:txXfrm>
        <a:off x="0" y="1990464"/>
        <a:ext cx="10201470" cy="618930"/>
      </dsp:txXfrm>
    </dsp:sp>
    <dsp:sp modelId="{B1F386AF-EC0A-4DCB-BF95-9EDDCCE210AB}">
      <dsp:nvSpPr>
        <dsp:cNvPr id="0" name=""/>
        <dsp:cNvSpPr/>
      </dsp:nvSpPr>
      <dsp:spPr>
        <a:xfrm>
          <a:off x="0" y="2609394"/>
          <a:ext cx="10201470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noProof="0" dirty="0"/>
            <a:t>Ordna Fika – </a:t>
          </a:r>
          <a:r>
            <a:rPr lang="sv-SE" sz="2300" kern="1200" noProof="0" dirty="0">
              <a:solidFill>
                <a:srgbClr val="FF0000"/>
              </a:solidFill>
            </a:rPr>
            <a:t>XXX</a:t>
          </a:r>
          <a:r>
            <a:rPr lang="sv-SE" sz="2300" kern="1200" noProof="0" dirty="0"/>
            <a:t> </a:t>
          </a:r>
        </a:p>
      </dsp:txBody>
      <dsp:txXfrm>
        <a:off x="26930" y="2636324"/>
        <a:ext cx="10147610" cy="497795"/>
      </dsp:txXfrm>
    </dsp:sp>
    <dsp:sp modelId="{965E818A-ADEC-4C38-8052-E7532EE7BC0F}">
      <dsp:nvSpPr>
        <dsp:cNvPr id="0" name=""/>
        <dsp:cNvSpPr/>
      </dsp:nvSpPr>
      <dsp:spPr>
        <a:xfrm>
          <a:off x="0" y="3161049"/>
          <a:ext cx="10201470" cy="1571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SzPct val="100000"/>
            <a:buChar char="•"/>
          </a:pPr>
          <a:r>
            <a:rPr lang="sv-SE" sz="1800" kern="1200" noProof="0" dirty="0"/>
            <a:t>Samordna 2st sammandrag, 1st före semester &amp; 1st efter semestern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SzPct val="100000"/>
            <a:buChar char="•"/>
          </a:pPr>
          <a:r>
            <a:rPr lang="sv-SE" sz="1800" kern="1200" noProof="0" dirty="0"/>
            <a:t>Fördela uppgifter</a:t>
          </a:r>
        </a:p>
        <a:p>
          <a:pPr marL="514350" lvl="3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SzPct val="100000"/>
            <a:buChar char="•"/>
          </a:pPr>
          <a:r>
            <a:rPr lang="sv-SE" sz="1800" kern="1200" noProof="0" dirty="0"/>
            <a:t>Inköp / bakning / </a:t>
          </a:r>
          <a:r>
            <a:rPr lang="sv-SE" sz="1800" kern="1200" noProof="0" dirty="0" err="1"/>
            <a:t>etc</a:t>
          </a:r>
          <a:endParaRPr lang="sv-SE" sz="1800" kern="1200" noProof="0" dirty="0"/>
        </a:p>
        <a:p>
          <a:pPr marL="514350" lvl="3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kern="1200" noProof="0" dirty="0"/>
            <a:t>Sälja fika innan/under varje sammandrag.​</a:t>
          </a:r>
        </a:p>
        <a:p>
          <a:pPr marL="514350" lvl="3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1800" kern="1200" noProof="0" dirty="0"/>
            <a:t>Betalning: Via </a:t>
          </a:r>
          <a:r>
            <a:rPr lang="sv-SE" sz="1800" kern="1200" noProof="0" dirty="0" err="1"/>
            <a:t>swish</a:t>
          </a:r>
          <a:r>
            <a:rPr lang="sv-SE" sz="1800" kern="1200" noProof="0" dirty="0"/>
            <a:t> (kassör överlämnar </a:t>
          </a:r>
          <a:r>
            <a:rPr lang="sv-SE" sz="1800" kern="1200" noProof="0" dirty="0" err="1"/>
            <a:t>Swish</a:t>
          </a:r>
          <a:r>
            <a:rPr lang="sv-SE" sz="1800" kern="1200" noProof="0" dirty="0"/>
            <a:t> i QR-format)​</a:t>
          </a:r>
        </a:p>
      </dsp:txBody>
      <dsp:txXfrm>
        <a:off x="0" y="3161049"/>
        <a:ext cx="10201470" cy="15711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C7740-22DB-4DEE-BB1D-3AA803AA4F95}">
      <dsp:nvSpPr>
        <dsp:cNvPr id="0" name=""/>
        <dsp:cNvSpPr/>
      </dsp:nvSpPr>
      <dsp:spPr>
        <a:xfrm>
          <a:off x="0" y="295878"/>
          <a:ext cx="1020147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000" kern="1200" noProof="0" dirty="0"/>
            <a:t>Städdag fotbollsanläggningen (2 ggr/år, 3 rep/lag) </a:t>
          </a:r>
        </a:p>
      </dsp:txBody>
      <dsp:txXfrm>
        <a:off x="35125" y="331003"/>
        <a:ext cx="10131220" cy="649299"/>
      </dsp:txXfrm>
    </dsp:sp>
    <dsp:sp modelId="{2ED057A9-DC23-4F07-88D5-7903096D41A3}">
      <dsp:nvSpPr>
        <dsp:cNvPr id="0" name=""/>
        <dsp:cNvSpPr/>
      </dsp:nvSpPr>
      <dsp:spPr>
        <a:xfrm>
          <a:off x="0" y="1015428"/>
          <a:ext cx="10201470" cy="1583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kern="1200" noProof="0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rPr>
            <a:t>Samordnar så att vi får dit 3st personer varje tillfälle. </a:t>
          </a:r>
          <a:endParaRPr lang="sv-SE" sz="2300" kern="1200" noProof="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b="0" kern="1200" noProof="0" dirty="0"/>
            <a:t>Närvarolista följs upp av styrelsen. </a:t>
          </a:r>
          <a:endParaRPr lang="sv-SE" sz="2300" kern="1200" noProof="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b="0" kern="1200" noProof="0" dirty="0"/>
            <a:t>2026-05-XX</a:t>
          </a:r>
          <a:endParaRPr lang="sv-SE" sz="2300" kern="1200" noProof="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b="0" kern="1200" noProof="0" dirty="0"/>
            <a:t>2026-10-XX</a:t>
          </a:r>
          <a:endParaRPr lang="sv-SE" sz="2300" kern="1200" noProof="0" dirty="0"/>
        </a:p>
      </dsp:txBody>
      <dsp:txXfrm>
        <a:off x="0" y="1015428"/>
        <a:ext cx="10201470" cy="1583549"/>
      </dsp:txXfrm>
    </dsp:sp>
    <dsp:sp modelId="{8B85B7CB-6E01-405D-9095-479C7796302F}">
      <dsp:nvSpPr>
        <dsp:cNvPr id="0" name=""/>
        <dsp:cNvSpPr/>
      </dsp:nvSpPr>
      <dsp:spPr>
        <a:xfrm>
          <a:off x="0" y="2598978"/>
          <a:ext cx="10201470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000" kern="1200" noProof="0" dirty="0"/>
            <a:t>Uppstartsmöte och samordna lagets uppgift på </a:t>
          </a:r>
          <a:r>
            <a:rPr lang="sv-SE" sz="3000" kern="1200" noProof="0" dirty="0" err="1"/>
            <a:t>Ersmarksdagen</a:t>
          </a:r>
          <a:endParaRPr lang="sv-SE" sz="3000" kern="1200" noProof="0" dirty="0"/>
        </a:p>
      </dsp:txBody>
      <dsp:txXfrm>
        <a:off x="35125" y="2634103"/>
        <a:ext cx="10131220" cy="649299"/>
      </dsp:txXfrm>
    </dsp:sp>
    <dsp:sp modelId="{9A712C8B-719C-4EBF-AF99-18C5062D3B2E}">
      <dsp:nvSpPr>
        <dsp:cNvPr id="0" name=""/>
        <dsp:cNvSpPr/>
      </dsp:nvSpPr>
      <dsp:spPr>
        <a:xfrm>
          <a:off x="0" y="3318527"/>
          <a:ext cx="10201470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97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kern="1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Samordnar så att alla i laget har en uppgift under </a:t>
          </a:r>
          <a:r>
            <a:rPr lang="sv-SE" sz="2300" kern="1200" noProof="0" dirty="0" err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Ersmarksdagen</a:t>
          </a:r>
          <a:endParaRPr lang="sv-SE" sz="2300" kern="1200" noProof="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kern="1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rPr>
            <a:t>Ej tränare, de håller i obligatoriska matcher </a:t>
          </a:r>
          <a:endParaRPr lang="sv-SE" sz="2300" kern="1200" noProof="0" dirty="0"/>
        </a:p>
      </dsp:txBody>
      <dsp:txXfrm>
        <a:off x="0" y="3318527"/>
        <a:ext cx="10201470" cy="791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74E78-6CF1-4A56-BDE0-F68C49BEEA7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C6E18-8BCD-485A-8BDE-5709ADACB6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97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7b38e0d3b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86" name="Google Shape;86;g347b38e0d3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ad7a2364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2ad7a2364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Många gör lite men tillsammans gör vi mycket!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Bygga en bra organisation. Barn gillar när föräldrar engagerar sig.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Vårt förslag.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6A4442E0-A659-9062-93FA-EEBAFA297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>
            <a:extLst>
              <a:ext uri="{FF2B5EF4-FFF2-40B4-BE49-F238E27FC236}">
                <a16:creationId xmlns:a16="http://schemas.microsoft.com/office/drawing/2014/main" id="{D6D49772-1DB0-E29D-7116-71354456F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>
            <a:extLst>
              <a:ext uri="{FF2B5EF4-FFF2-40B4-BE49-F238E27FC236}">
                <a16:creationId xmlns:a16="http://schemas.microsoft.com/office/drawing/2014/main" id="{0715AD5E-B254-41BF-2B67-47F34F8F7C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936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EDCFBEEA-00DF-CBA5-66DC-1966C9C5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>
            <a:extLst>
              <a:ext uri="{FF2B5EF4-FFF2-40B4-BE49-F238E27FC236}">
                <a16:creationId xmlns:a16="http://schemas.microsoft.com/office/drawing/2014/main" id="{15B4B831-E2F5-36B9-319C-60A859895F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>
            <a:extLst>
              <a:ext uri="{FF2B5EF4-FFF2-40B4-BE49-F238E27FC236}">
                <a16:creationId xmlns:a16="http://schemas.microsoft.com/office/drawing/2014/main" id="{66BE642F-71BF-95CF-A21A-5C2C260E29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4894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248FBA7A-B58E-4231-3E20-24CD3AA8F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>
            <a:extLst>
              <a:ext uri="{FF2B5EF4-FFF2-40B4-BE49-F238E27FC236}">
                <a16:creationId xmlns:a16="http://schemas.microsoft.com/office/drawing/2014/main" id="{07A0C933-809C-8F53-B83F-65EFE97670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>
            <a:extLst>
              <a:ext uri="{FF2B5EF4-FFF2-40B4-BE49-F238E27FC236}">
                <a16:creationId xmlns:a16="http://schemas.microsoft.com/office/drawing/2014/main" id="{077C1F76-E13B-8187-8548-922C72BC05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3764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EEEF31-C13B-09E2-A10F-40F182DB8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7F1321-5634-A07A-DA0A-524E1A487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4EC65B6-35A5-F37B-EAD9-6160F8E0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6D3E5B-C026-D416-AB20-EBE943C8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F02DA4-09D4-1877-1588-68F331E3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086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8B4559-DA76-E292-BCAB-D45F48DB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1A40CE-F70F-9010-563F-BFA421C17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72136A-DFC5-4A8F-DD7C-D58D8EE6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BF993F-3291-965D-0EF8-6F71A87A8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183A11-A408-45F2-05BF-7B24EAF0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0868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B1D4E3-E380-9093-2E48-5AE5543CA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83A2A76-F3EA-5A81-633F-C641FCA76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4BB015-E749-A3A7-6E82-61E94896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AC50DF-2000-D2D8-8176-DD0903FF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307BAC-F898-B364-797B-480302A43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609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7E6BF-B4E0-C3BF-44DB-E0625880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BB5305-370E-32C1-6ED8-1233722A2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38FC320-ABFB-E4FC-BD4B-6EFAC598A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B04911-89AC-0B07-3791-23D86DD7F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5BC140-8AAC-B7D2-33E8-2B4F7EB6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0890C00-9D26-5ED9-C73D-D46F0CAF4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544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6040C0-1D0C-4E58-7ECF-F8ADC2CFC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47A606B-5D11-E62E-5CFD-32F74F21D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331D6F8-08D0-42B0-CF5D-F1EC5E7B8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33053B-2198-3D2D-1C21-02F735E6A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3BA745B-2471-855E-7093-28AC19DDB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7816E8B-36D1-572B-BE71-D667A48CE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077DC8B-65F1-4916-4F96-E3427732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6EF3350-5942-FFAA-19B8-12CBF69CD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203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9D3B6E-497D-6878-40B3-8DED779C9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59291BC-C924-CD79-0FE3-6570CEF8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814D91D-E4A9-5D38-55AF-8A4BAE37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CDB2245-3277-958D-D787-661B9130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145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C844297-A748-1811-92DB-2397E7AC6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BE10DF0-51EE-A717-1C72-2C1C8B6D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66A3DCF-3E3D-9C07-4595-2D1A0DCE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366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870E32-EF67-F925-7B50-1468BF18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A37006-E0D7-B4CD-44E6-618714F2E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3901825-86F0-C59E-ADF1-F664B299D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B63BC5C-17AC-7478-1EBE-1F631145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DAA3D5-68A2-8B72-583D-865D6DFFD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DBC6FE-20B9-4D93-D4AC-CFB55335B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644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6A1D7B-376B-F143-9B51-69CCFAE5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C3864E8-3656-1CEB-EB12-7B15444A4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FA6D11F-4B40-E658-1FF4-D336283D2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0E57873-74DF-2777-1E9B-20B07B58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509D43A-DD30-30CA-703E-8317658A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430296-3C15-7832-AE40-C6AA0725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615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39F003-6D01-E50A-014A-437675BF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DB1F9B8-D532-5C04-2BD0-3825C2621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42104F-98E7-C235-2A53-4F07FDA8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50F439-1A05-5F1E-908D-CBA0F67D5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4C4354-12FD-EBAF-0A87-DC1189C27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736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AD0F21-FC74-3118-A6F7-EA90B8AA8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6F9EFCA-86EC-2BC6-5D5A-9FB2CD1B5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2E25D58-ED75-71BD-0384-869EE854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40DA6CF-3C3F-6FCE-3F3C-1FA18098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0F2BA2-4E7B-02DB-CE6B-780B849FC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8686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3421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5A92F07-506F-1A90-7CFC-7A9BED02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B63CA3B-CC4C-94B4-8903-27A7F033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E105EDB-B361-07AA-DC77-3380B9558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FDA41-CBDA-444E-88EE-9DB0522533F7}" type="datetimeFigureOut">
              <a:rPr lang="sv-SE" smtClean="0"/>
              <a:t>2026-03-15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87D39C-D5C0-A89F-75AD-1BF528255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8B3EF0-C155-C17F-5B9D-8FB188861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246EC-C10C-4992-A07D-56A89BD372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2DDA2A9-5C66-25E6-26EB-9E37FCC733B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84813" y="6705600"/>
            <a:ext cx="1250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- No protection</a:t>
            </a:r>
          </a:p>
        </p:txBody>
      </p:sp>
    </p:spTree>
    <p:extLst>
      <p:ext uri="{BB962C8B-B14F-4D97-AF65-F5344CB8AC3E}">
        <p14:creationId xmlns:p14="http://schemas.microsoft.com/office/powerpoint/2010/main" val="268217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www.eik.se/sida/?ID=160749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umeafotbollsfestival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B7677-B612-8796-6ABA-40E830223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9874" y="2481065"/>
            <a:ext cx="5672252" cy="1377803"/>
          </a:xfrm>
        </p:spPr>
        <p:txBody>
          <a:bodyPr>
            <a:normAutofit/>
          </a:bodyPr>
          <a:lstStyle/>
          <a:p>
            <a:pPr algn="l"/>
            <a:r>
              <a:rPr lang="sv-SE" sz="6000" noProof="0" dirty="0"/>
              <a:t>P-18 säsong 2026</a:t>
            </a:r>
          </a:p>
        </p:txBody>
      </p:sp>
      <p:pic>
        <p:nvPicPr>
          <p:cNvPr id="8" name="Picture 7" descr="Ersmarks Idrottsklubb">
            <a:extLst>
              <a:ext uri="{FF2B5EF4-FFF2-40B4-BE49-F238E27FC236}">
                <a16:creationId xmlns:a16="http://schemas.microsoft.com/office/drawing/2014/main" id="{4D1C6811-67B4-14BA-0B73-5FBE3BD94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34235" cy="214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Ersmarks Idrottsklubb">
            <a:extLst>
              <a:ext uri="{FF2B5EF4-FFF2-40B4-BE49-F238E27FC236}">
                <a16:creationId xmlns:a16="http://schemas.microsoft.com/office/drawing/2014/main" id="{ECDF5AE7-E8B1-7AF9-E122-EAB5A7184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514" y="90"/>
            <a:ext cx="2134235" cy="2141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3721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 l="7566" r="9190"/>
          <a:stretch/>
        </p:blipFill>
        <p:spPr>
          <a:xfrm>
            <a:off x="9543200" y="5314633"/>
            <a:ext cx="2276234" cy="154336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 txBox="1">
            <a:spLocks noGrp="1"/>
          </p:cNvSpPr>
          <p:nvPr>
            <p:ph type="ctrTitle"/>
          </p:nvPr>
        </p:nvSpPr>
        <p:spPr>
          <a:xfrm>
            <a:off x="956133" y="529367"/>
            <a:ext cx="10985700" cy="763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5555" noProof="0" dirty="0">
                <a:latin typeface="Arial"/>
                <a:ea typeface="Arial"/>
                <a:cs typeface="Arial"/>
                <a:sym typeface="Arial"/>
              </a:rPr>
              <a:t>EIK utvecklingsarbete </a:t>
            </a:r>
            <a:r>
              <a:rPr lang="sv-SE" noProof="0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sv-SE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418009-2737-C64A-15F5-D8BC158686A5}"/>
              </a:ext>
            </a:extLst>
          </p:cNvPr>
          <p:cNvSpPr txBox="1"/>
          <p:nvPr/>
        </p:nvSpPr>
        <p:spPr>
          <a:xfrm>
            <a:off x="956132" y="2195979"/>
            <a:ext cx="1098569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1200"/>
              </a:spcAft>
              <a:buNone/>
            </a:pPr>
            <a: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Syfte: </a:t>
            </a:r>
            <a:endParaRPr lang="sv-SE" sz="2400" b="0" noProof="0" dirty="0">
              <a:effectLst/>
            </a:endParaRPr>
          </a:p>
          <a:p>
            <a:pPr rtl="0">
              <a:spcAft>
                <a:spcPts val="1200"/>
              </a:spcAft>
              <a:buNone/>
            </a:pPr>
            <a: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Organisation som engagerar många människor, där så många som möjligt är med och påverkar och tycker till. Där Ersmarks IK är en central del av Ersmark. </a:t>
            </a:r>
            <a:b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</a:br>
            <a: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 </a:t>
            </a:r>
            <a:endParaRPr lang="sv-SE" sz="2400" b="0" noProof="0" dirty="0">
              <a:effectLst/>
            </a:endParaRPr>
          </a:p>
          <a:p>
            <a:pPr rtl="0">
              <a:spcAft>
                <a:spcPts val="1200"/>
              </a:spcAft>
              <a:buNone/>
            </a:pPr>
            <a: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Målsättning: </a:t>
            </a:r>
          </a:p>
          <a:p>
            <a:pPr rtl="0">
              <a:spcAft>
                <a:spcPts val="1200"/>
              </a:spcAft>
              <a:buNone/>
            </a:pPr>
            <a:r>
              <a:rPr lang="sv-SE" sz="2400" b="0" i="0" u="none" strike="noStrike" noProof="0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Det ska finnas en tydlig rollfördelning med arbetsbeskrivningar som gör att tröskeln är låg för att engagera sig i Ersmarks IK.  </a:t>
            </a:r>
            <a:endParaRPr lang="sv-SE" sz="2400" b="0" noProof="0" dirty="0"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E05D5D5-264A-ACA8-41EF-EB7BEE5BB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41" y="35860"/>
            <a:ext cx="11501718" cy="66470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D683C7-7981-D359-004F-9EBE2B20A0CE}"/>
              </a:ext>
            </a:extLst>
          </p:cNvPr>
          <p:cNvSpPr txBox="1"/>
          <p:nvPr/>
        </p:nvSpPr>
        <p:spPr>
          <a:xfrm>
            <a:off x="345141" y="175110"/>
            <a:ext cx="2410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noProof="0" dirty="0"/>
              <a:t>Ungefär 33 personer nu</a:t>
            </a:r>
          </a:p>
        </p:txBody>
      </p:sp>
    </p:spTree>
    <p:extLst>
      <p:ext uri="{BB962C8B-B14F-4D97-AF65-F5344CB8AC3E}">
        <p14:creationId xmlns:p14="http://schemas.microsoft.com/office/powerpoint/2010/main" val="163836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497D4F-3929-0EB2-1086-F8DA8CC2C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3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22"/>
          <p:cNvGrpSpPr/>
          <p:nvPr/>
        </p:nvGrpSpPr>
        <p:grpSpPr>
          <a:xfrm>
            <a:off x="20248" y="326714"/>
            <a:ext cx="11931562" cy="6321435"/>
            <a:chOff x="22312" y="112402"/>
            <a:chExt cx="11931562" cy="6321435"/>
          </a:xfrm>
        </p:grpSpPr>
        <p:sp>
          <p:nvSpPr>
            <p:cNvPr id="209" name="Google Shape;209;p22"/>
            <p:cNvSpPr/>
            <p:nvPr/>
          </p:nvSpPr>
          <p:spPr>
            <a:xfrm rot="5400000">
              <a:off x="673910" y="1005135"/>
              <a:ext cx="812906" cy="9254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0" name="Google Shape;210;p22"/>
            <p:cNvSpPr/>
            <p:nvPr/>
          </p:nvSpPr>
          <p:spPr>
            <a:xfrm>
              <a:off x="22312" y="112402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1" name="Google Shape;211;p22"/>
            <p:cNvSpPr txBox="1"/>
            <p:nvPr/>
          </p:nvSpPr>
          <p:spPr>
            <a:xfrm>
              <a:off x="69080" y="159170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Spelschema publiceras på FOGIS</a:t>
              </a:r>
              <a:endParaRPr lang="sv-SE" noProof="0" dirty="0"/>
            </a:p>
          </p:txBody>
        </p:sp>
        <p:sp>
          <p:nvSpPr>
            <p:cNvPr id="212" name="Google Shape;212;p22"/>
            <p:cNvSpPr/>
            <p:nvPr/>
          </p:nvSpPr>
          <p:spPr>
            <a:xfrm>
              <a:off x="1579224" y="177512"/>
              <a:ext cx="376691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3" name="Google Shape;213;p22"/>
            <p:cNvSpPr txBox="1"/>
            <p:nvPr/>
          </p:nvSpPr>
          <p:spPr>
            <a:xfrm>
              <a:off x="1579224" y="177512"/>
              <a:ext cx="376691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1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Ansvar</a:t>
              </a: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Lagledare meddelar tränarna</a:t>
              </a:r>
              <a:endParaRPr lang="sv-SE" noProof="0" dirty="0"/>
            </a:p>
          </p:txBody>
        </p:sp>
        <p:sp>
          <p:nvSpPr>
            <p:cNvPr id="214" name="Google Shape;214;p22"/>
            <p:cNvSpPr/>
            <p:nvPr/>
          </p:nvSpPr>
          <p:spPr>
            <a:xfrm rot="5400000">
              <a:off x="2246556" y="2139869"/>
              <a:ext cx="812906" cy="9254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5" name="Google Shape;215;p22"/>
            <p:cNvSpPr/>
            <p:nvPr/>
          </p:nvSpPr>
          <p:spPr>
            <a:xfrm>
              <a:off x="1620119" y="1154311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1666887" y="1201079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Boka plan och spelschema skrivs</a:t>
              </a:r>
              <a:endParaRPr lang="sv-SE" noProof="0" dirty="0"/>
            </a:p>
          </p:txBody>
        </p:sp>
        <p:sp>
          <p:nvSpPr>
            <p:cNvPr id="217" name="Google Shape;217;p22"/>
            <p:cNvSpPr/>
            <p:nvPr/>
          </p:nvSpPr>
          <p:spPr>
            <a:xfrm>
              <a:off x="3128588" y="1253289"/>
              <a:ext cx="305972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18" name="Google Shape;218;p22"/>
            <p:cNvSpPr txBox="1"/>
            <p:nvPr/>
          </p:nvSpPr>
          <p:spPr>
            <a:xfrm>
              <a:off x="3128588" y="1253289"/>
              <a:ext cx="305972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Ansvar: Team Lagledare</a:t>
              </a:r>
              <a:endParaRPr lang="sv-SE" noProof="0" dirty="0"/>
            </a:p>
          </p:txBody>
        </p:sp>
        <p:sp>
          <p:nvSpPr>
            <p:cNvPr id="219" name="Google Shape;219;p22"/>
            <p:cNvSpPr/>
            <p:nvPr/>
          </p:nvSpPr>
          <p:spPr>
            <a:xfrm rot="5400000">
              <a:off x="3836560" y="3165543"/>
              <a:ext cx="812906" cy="9254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0" name="Google Shape;220;p22"/>
            <p:cNvSpPr/>
            <p:nvPr/>
          </p:nvSpPr>
          <p:spPr>
            <a:xfrm>
              <a:off x="3117844" y="2256815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1" name="Google Shape;221;p22"/>
            <p:cNvSpPr txBox="1"/>
            <p:nvPr/>
          </p:nvSpPr>
          <p:spPr>
            <a:xfrm>
              <a:off x="3164612" y="2303583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Bokar  domare</a:t>
              </a:r>
              <a:endParaRPr lang="sv-SE" noProof="0" dirty="0"/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4652656" y="2304686"/>
              <a:ext cx="1965895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3" name="Google Shape;223;p22"/>
            <p:cNvSpPr txBox="1"/>
            <p:nvPr/>
          </p:nvSpPr>
          <p:spPr>
            <a:xfrm>
              <a:off x="4652656" y="2304686"/>
              <a:ext cx="1965895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Ansvar: Team</a:t>
              </a:r>
              <a:r>
                <a:rPr lang="sv-SE" sz="1000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Lagledare</a:t>
              </a:r>
              <a:endParaRPr lang="sv-SE" noProof="0" dirty="0"/>
            </a:p>
          </p:txBody>
        </p:sp>
        <p:sp>
          <p:nvSpPr>
            <p:cNvPr id="224" name="Google Shape;224;p22"/>
            <p:cNvSpPr/>
            <p:nvPr/>
          </p:nvSpPr>
          <p:spPr>
            <a:xfrm rot="5400000">
              <a:off x="5644678" y="4241552"/>
              <a:ext cx="812906" cy="9254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5" name="Google Shape;225;p22"/>
            <p:cNvSpPr/>
            <p:nvPr/>
          </p:nvSpPr>
          <p:spPr>
            <a:xfrm>
              <a:off x="4729615" y="3323647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6" name="Google Shape;226;p22"/>
            <p:cNvSpPr txBox="1"/>
            <p:nvPr/>
          </p:nvSpPr>
          <p:spPr>
            <a:xfrm>
              <a:off x="4776383" y="3370415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Utskick skrivs med ovanstående info</a:t>
              </a:r>
              <a:endParaRPr lang="sv-SE" noProof="0" dirty="0"/>
            </a:p>
          </p:txBody>
        </p:sp>
        <p:sp>
          <p:nvSpPr>
            <p:cNvPr id="227" name="Google Shape;227;p22"/>
            <p:cNvSpPr/>
            <p:nvPr/>
          </p:nvSpPr>
          <p:spPr>
            <a:xfrm>
              <a:off x="6288744" y="3442445"/>
              <a:ext cx="229162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28" name="Google Shape;228;p22"/>
            <p:cNvSpPr txBox="1"/>
            <p:nvPr/>
          </p:nvSpPr>
          <p:spPr>
            <a:xfrm>
              <a:off x="6288744" y="3442445"/>
              <a:ext cx="2291622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Ansvar: Lagledare. Skickas till tränare och motståndare samt kommunfotbollen. </a:t>
              </a:r>
              <a:endParaRPr lang="sv-SE" noProof="0" dirty="0"/>
            </a:p>
          </p:txBody>
        </p:sp>
        <p:sp>
          <p:nvSpPr>
            <p:cNvPr id="229" name="Google Shape;229;p22"/>
            <p:cNvSpPr/>
            <p:nvPr/>
          </p:nvSpPr>
          <p:spPr>
            <a:xfrm rot="5400000">
              <a:off x="7452795" y="5317561"/>
              <a:ext cx="812906" cy="925465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  <a:solidFill>
              <a:srgbClr val="BFC8E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30" name="Google Shape;230;p22"/>
            <p:cNvSpPr/>
            <p:nvPr/>
          </p:nvSpPr>
          <p:spPr>
            <a:xfrm>
              <a:off x="6767634" y="4408048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31" name="Google Shape;231;p22"/>
            <p:cNvSpPr txBox="1"/>
            <p:nvPr/>
          </p:nvSpPr>
          <p:spPr>
            <a:xfrm>
              <a:off x="6814402" y="4454816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EIK spelare kallas </a:t>
              </a:r>
              <a:endParaRPr lang="sv-SE" noProof="0" dirty="0"/>
            </a:p>
          </p:txBody>
        </p:sp>
        <p:sp>
          <p:nvSpPr>
            <p:cNvPr id="232" name="Google Shape;232;p22"/>
            <p:cNvSpPr/>
            <p:nvPr/>
          </p:nvSpPr>
          <p:spPr>
            <a:xfrm>
              <a:off x="8223557" y="4516186"/>
              <a:ext cx="3131870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33" name="Google Shape;233;p22"/>
            <p:cNvSpPr txBox="1"/>
            <p:nvPr/>
          </p:nvSpPr>
          <p:spPr>
            <a:xfrm>
              <a:off x="8223557" y="4516186"/>
              <a:ext cx="3131870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Ansvar: Tränare gör spelgrupper och skickar ut kallelse  i </a:t>
              </a:r>
              <a:r>
                <a:rPr lang="sv-SE" sz="1000" b="0" i="0" u="none" strike="noStrike" cap="none" noProof="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sportadmin</a:t>
              </a: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lang="sv-SE" noProof="0" dirty="0"/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8394404" y="5475963"/>
              <a:ext cx="1368455" cy="957874"/>
            </a:xfrm>
            <a:prstGeom prst="roundRect">
              <a:avLst>
                <a:gd name="adj" fmla="val 1667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35" name="Google Shape;235;p22"/>
            <p:cNvSpPr txBox="1"/>
            <p:nvPr/>
          </p:nvSpPr>
          <p:spPr>
            <a:xfrm>
              <a:off x="8441172" y="5522731"/>
              <a:ext cx="1274919" cy="864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lang="sv-SE" sz="1300" b="0" i="0" u="none" strike="noStrike" cap="none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Match</a:t>
              </a:r>
              <a:endParaRPr lang="sv-SE" noProof="0" dirty="0"/>
            </a:p>
          </p:txBody>
        </p:sp>
        <p:sp>
          <p:nvSpPr>
            <p:cNvPr id="236" name="Google Shape;236;p22"/>
            <p:cNvSpPr/>
            <p:nvPr/>
          </p:nvSpPr>
          <p:spPr>
            <a:xfrm>
              <a:off x="9879314" y="5521945"/>
              <a:ext cx="2074560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37" name="Google Shape;237;p22"/>
            <p:cNvSpPr txBox="1"/>
            <p:nvPr/>
          </p:nvSpPr>
          <p:spPr>
            <a:xfrm>
              <a:off x="9879314" y="5521945"/>
              <a:ext cx="2074560" cy="774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49525" rIns="49525" bIns="49525" anchor="ctr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Team match </a:t>
              </a:r>
              <a:endParaRPr lang="sv-SE" noProof="0" dirty="0"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Fika</a:t>
              </a:r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sv-SE" sz="1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Matchvärd</a:t>
              </a:r>
              <a:r>
                <a:rPr lang="sv-SE" sz="1000" b="0" i="0" u="none" strike="noStrike" cap="none" noProof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lang="sv-SE" noProof="0" dirty="0"/>
            </a:p>
          </p:txBody>
        </p:sp>
      </p:grpSp>
      <p:sp>
        <p:nvSpPr>
          <p:cNvPr id="238" name="Google Shape;238;p22"/>
          <p:cNvSpPr txBox="1"/>
          <p:nvPr/>
        </p:nvSpPr>
        <p:spPr>
          <a:xfrm>
            <a:off x="7729725" y="180725"/>
            <a:ext cx="4387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 match</a:t>
            </a:r>
            <a:r>
              <a:rPr lang="sv-SE" sz="32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sv-SE" sz="32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sammandrag</a:t>
            </a:r>
            <a:endParaRPr lang="sv-SE" noProof="0" dirty="0"/>
          </a:p>
        </p:txBody>
      </p:sp>
      <p:pic>
        <p:nvPicPr>
          <p:cNvPr id="239" name="Google Shape;239;p22" descr="Fotboll kont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2212" y="904100"/>
            <a:ext cx="1422400" cy="142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393584" y="-650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Team Lagledare </a:t>
            </a:r>
          </a:p>
        </p:txBody>
      </p:sp>
      <p:sp>
        <p:nvSpPr>
          <p:cNvPr id="147" name="Google Shape;147;p18"/>
          <p:cNvSpPr/>
          <p:nvPr/>
        </p:nvSpPr>
        <p:spPr>
          <a:xfrm>
            <a:off x="393584" y="5765097"/>
            <a:ext cx="4840500" cy="972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Huvudansvarig: Camilla B, Johan F </a:t>
            </a:r>
            <a:endParaRPr lang="sv-SE" sz="1800" b="0" i="0" u="none" strike="noStrike" cap="none" noProof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8" descr="Kugghjul med hel fyll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92391" y="-65099"/>
            <a:ext cx="1408687" cy="12281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0" name="Google Shape;146;p18">
            <a:extLst>
              <a:ext uri="{FF2B5EF4-FFF2-40B4-BE49-F238E27FC236}">
                <a16:creationId xmlns:a16="http://schemas.microsoft.com/office/drawing/2014/main" id="{3669A594-4E10-0B96-C61A-546FD0E37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5700148"/>
              </p:ext>
            </p:extLst>
          </p:nvPr>
        </p:nvGraphicFramePr>
        <p:xfrm>
          <a:off x="290922" y="1026548"/>
          <a:ext cx="10201470" cy="440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>
            <a:spLocks noGrp="1"/>
          </p:cNvSpPr>
          <p:nvPr>
            <p:ph type="title"/>
          </p:nvPr>
        </p:nvSpPr>
        <p:spPr>
          <a:xfrm>
            <a:off x="393584" y="104522"/>
            <a:ext cx="9803039" cy="60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Tränare</a:t>
            </a:r>
          </a:p>
        </p:txBody>
      </p:sp>
      <p:pic>
        <p:nvPicPr>
          <p:cNvPr id="138" name="Google Shape;138;p17" descr="Fotboll kont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623" y="104522"/>
            <a:ext cx="1422400" cy="142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7;p18">
            <a:extLst>
              <a:ext uri="{FF2B5EF4-FFF2-40B4-BE49-F238E27FC236}">
                <a16:creationId xmlns:a16="http://schemas.microsoft.com/office/drawing/2014/main" id="{2050A17C-B5B7-FFD9-EE10-8D9913DE43EA}"/>
              </a:ext>
            </a:extLst>
          </p:cNvPr>
          <p:cNvSpPr/>
          <p:nvPr/>
        </p:nvSpPr>
        <p:spPr>
          <a:xfrm>
            <a:off x="393584" y="5478011"/>
            <a:ext cx="4840500" cy="972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Huvudansvarig: </a:t>
            </a:r>
            <a:r>
              <a:rPr lang="sv-S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Joel, Åsa, Marcus</a:t>
            </a:r>
            <a:r>
              <a:rPr lang="sv-SE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och Tomas</a:t>
            </a:r>
            <a:endParaRPr lang="sv-SE" sz="1800" b="0" i="0" u="none" strike="noStrike" cap="none" noProof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2" name="Google Shape;137;p17">
            <a:extLst>
              <a:ext uri="{FF2B5EF4-FFF2-40B4-BE49-F238E27FC236}">
                <a16:creationId xmlns:a16="http://schemas.microsoft.com/office/drawing/2014/main" id="{77752BCA-115E-3F63-3927-60926DE63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4564450"/>
              </p:ext>
            </p:extLst>
          </p:nvPr>
        </p:nvGraphicFramePr>
        <p:xfrm>
          <a:off x="393584" y="918164"/>
          <a:ext cx="897138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C2EF8547-05DB-2252-64F7-0C3A24BA4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>
            <a:extLst>
              <a:ext uri="{FF2B5EF4-FFF2-40B4-BE49-F238E27FC236}">
                <a16:creationId xmlns:a16="http://schemas.microsoft.com/office/drawing/2014/main" id="{74043E16-58ED-06C1-F453-47549907AC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584" y="104522"/>
            <a:ext cx="9803039" cy="605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Tränare</a:t>
            </a:r>
          </a:p>
        </p:txBody>
      </p:sp>
      <p:pic>
        <p:nvPicPr>
          <p:cNvPr id="138" name="Google Shape;138;p17" descr="Fotboll kontur">
            <a:extLst>
              <a:ext uri="{FF2B5EF4-FFF2-40B4-BE49-F238E27FC236}">
                <a16:creationId xmlns:a16="http://schemas.microsoft.com/office/drawing/2014/main" id="{5166998D-3457-68B3-C0CD-4946269F69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623" y="104522"/>
            <a:ext cx="1422400" cy="1422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" name="Google Shape;137;p17">
            <a:extLst>
              <a:ext uri="{FF2B5EF4-FFF2-40B4-BE49-F238E27FC236}">
                <a16:creationId xmlns:a16="http://schemas.microsoft.com/office/drawing/2014/main" id="{295D1F78-B810-1791-235A-150181F479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4790594"/>
              </p:ext>
            </p:extLst>
          </p:nvPr>
        </p:nvGraphicFramePr>
        <p:xfrm>
          <a:off x="393584" y="709656"/>
          <a:ext cx="8971385" cy="5412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2553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BC8A0932-3E42-262B-7998-ECDB07519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>
            <a:extLst>
              <a:ext uri="{FF2B5EF4-FFF2-40B4-BE49-F238E27FC236}">
                <a16:creationId xmlns:a16="http://schemas.microsoft.com/office/drawing/2014/main" id="{28F84F1A-F0C3-8B05-3102-52F3A16F79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584" y="-650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Team Match Fika </a:t>
            </a:r>
          </a:p>
        </p:txBody>
      </p:sp>
      <p:sp>
        <p:nvSpPr>
          <p:cNvPr id="147" name="Google Shape;147;p18">
            <a:extLst>
              <a:ext uri="{FF2B5EF4-FFF2-40B4-BE49-F238E27FC236}">
                <a16:creationId xmlns:a16="http://schemas.microsoft.com/office/drawing/2014/main" id="{6A04F44D-C3E7-B04C-CD14-92816657656C}"/>
              </a:ext>
            </a:extLst>
          </p:cNvPr>
          <p:cNvSpPr/>
          <p:nvPr/>
        </p:nvSpPr>
        <p:spPr>
          <a:xfrm>
            <a:off x="393584" y="5765097"/>
            <a:ext cx="4840500" cy="972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Huvudansvarig: 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Vincent</a:t>
            </a:r>
            <a:r>
              <a:rPr lang="sv-S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Oliver, Lucas</a:t>
            </a:r>
            <a:endParaRPr lang="sv-SE" sz="1800" b="0" i="0" u="none" strike="noStrike" cap="none" noProof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8" descr="Kugghjul med hel fyllning">
            <a:extLst>
              <a:ext uri="{FF2B5EF4-FFF2-40B4-BE49-F238E27FC236}">
                <a16:creationId xmlns:a16="http://schemas.microsoft.com/office/drawing/2014/main" id="{EDD33BE5-05A6-ABEA-3B6D-0DB0F7CD3C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92391" y="-65099"/>
            <a:ext cx="1408687" cy="12281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0" name="Google Shape;146;p18">
            <a:extLst>
              <a:ext uri="{FF2B5EF4-FFF2-40B4-BE49-F238E27FC236}">
                <a16:creationId xmlns:a16="http://schemas.microsoft.com/office/drawing/2014/main" id="{510CCBA6-E5B4-1F4E-1735-9F359465A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0915905"/>
              </p:ext>
            </p:extLst>
          </p:nvPr>
        </p:nvGraphicFramePr>
        <p:xfrm>
          <a:off x="290922" y="1026548"/>
          <a:ext cx="10201470" cy="4738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54586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EE773907-FCA9-0FAF-737A-BB6DE5FF9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>
            <a:extLst>
              <a:ext uri="{FF2B5EF4-FFF2-40B4-BE49-F238E27FC236}">
                <a16:creationId xmlns:a16="http://schemas.microsoft.com/office/drawing/2014/main" id="{B2DD3F17-CA27-206C-686F-5BBBEB68AE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3584" y="-650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Team Arbete</a:t>
            </a:r>
          </a:p>
        </p:txBody>
      </p:sp>
      <p:sp>
        <p:nvSpPr>
          <p:cNvPr id="147" name="Google Shape;147;p18">
            <a:extLst>
              <a:ext uri="{FF2B5EF4-FFF2-40B4-BE49-F238E27FC236}">
                <a16:creationId xmlns:a16="http://schemas.microsoft.com/office/drawing/2014/main" id="{0BFE67F1-6B75-CBEC-17BE-F3CAF81870D0}"/>
              </a:ext>
            </a:extLst>
          </p:cNvPr>
          <p:cNvSpPr/>
          <p:nvPr/>
        </p:nvSpPr>
        <p:spPr>
          <a:xfrm>
            <a:off x="393584" y="5765097"/>
            <a:ext cx="4840500" cy="972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Huvudansvarig: </a:t>
            </a:r>
            <a:r>
              <a:rPr lang="sv-SE" noProof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endParaRPr lang="sv-SE" sz="1800" b="0" i="0" u="none" strike="noStrike" cap="none" noProof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18" descr="Kugghjul med hel fyllning">
            <a:extLst>
              <a:ext uri="{FF2B5EF4-FFF2-40B4-BE49-F238E27FC236}">
                <a16:creationId xmlns:a16="http://schemas.microsoft.com/office/drawing/2014/main" id="{AC320775-FE04-46A5-1CE1-1A599DC80A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92391" y="-65099"/>
            <a:ext cx="1408687" cy="12281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0" name="Google Shape;146;p18">
            <a:extLst>
              <a:ext uri="{FF2B5EF4-FFF2-40B4-BE49-F238E27FC236}">
                <a16:creationId xmlns:a16="http://schemas.microsoft.com/office/drawing/2014/main" id="{3BA4CF5A-B0A2-A27F-10CB-C4411F0D23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374769"/>
              </p:ext>
            </p:extLst>
          </p:nvPr>
        </p:nvGraphicFramePr>
        <p:xfrm>
          <a:off x="290922" y="1026548"/>
          <a:ext cx="10201470" cy="440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136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>
            <a:spLocks noGrp="1"/>
          </p:cNvSpPr>
          <p:nvPr>
            <p:ph type="title"/>
          </p:nvPr>
        </p:nvSpPr>
        <p:spPr>
          <a:xfrm>
            <a:off x="312755" y="175835"/>
            <a:ext cx="8764576" cy="525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 dirty="0"/>
              <a:t>Kassör, försäljning och inköp</a:t>
            </a:r>
          </a:p>
        </p:txBody>
      </p:sp>
      <p:sp>
        <p:nvSpPr>
          <p:cNvPr id="201" name="Google Shape;201;p21"/>
          <p:cNvSpPr txBox="1">
            <a:spLocks noGrp="1"/>
          </p:cNvSpPr>
          <p:nvPr>
            <p:ph idx="1"/>
          </p:nvPr>
        </p:nvSpPr>
        <p:spPr>
          <a:xfrm>
            <a:off x="81609" y="964623"/>
            <a:ext cx="8554426" cy="456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1852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6"/>
              <a:buChar char="-"/>
            </a:pPr>
            <a:r>
              <a:rPr lang="sv-SE" sz="3000" noProof="0" dirty="0"/>
              <a:t>Lagkassa: Läs mer</a:t>
            </a:r>
            <a:r>
              <a:rPr lang="sv-SE" sz="3000" noProof="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https://www.eik.se/sida/?ID=160749</a:t>
            </a:r>
            <a:r>
              <a:rPr lang="sv-SE" sz="3000" noProof="0" dirty="0"/>
              <a:t> ​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3000" noProof="0" dirty="0"/>
          </a:p>
          <a:p>
            <a:pPr marL="457200" lvl="0" indent="-31852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6"/>
              <a:buChar char="-"/>
            </a:pPr>
            <a:r>
              <a:rPr lang="sv-SE" sz="3000" noProof="0" dirty="0"/>
              <a:t>Kassabok: Föra kassabok för lagkassan​. Totalt kassasaldo: Maila Ersmarks </a:t>
            </a:r>
            <a:r>
              <a:rPr lang="sv-SE" sz="3000" noProof="0" dirty="0" err="1"/>
              <a:t>IK´s</a:t>
            </a:r>
            <a:r>
              <a:rPr lang="sv-SE" sz="3000" noProof="0" dirty="0"/>
              <a:t>  kassör: ekonomi@eik.se så får du saldot​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3000" noProof="0" dirty="0"/>
          </a:p>
          <a:p>
            <a:pPr marL="457200" lvl="0" indent="-31852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6"/>
              <a:buChar char="-"/>
            </a:pPr>
            <a:r>
              <a:rPr lang="sv-SE" sz="3000" noProof="0" dirty="0"/>
              <a:t>Ordna med betalning av ex. cupavgifter och vid inköpa av ex. material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3000" noProof="0" dirty="0"/>
          </a:p>
          <a:p>
            <a:pPr marL="457200" lvl="0" indent="-31852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6"/>
              <a:buChar char="-"/>
            </a:pPr>
            <a:r>
              <a:rPr lang="sv-SE" sz="3000" noProof="0" dirty="0"/>
              <a:t>Ordna med lag- och föreningsförsäljning </a:t>
            </a:r>
          </a:p>
          <a:p>
            <a:pPr marL="914400" lvl="1" indent="-318529">
              <a:lnSpc>
                <a:spcPct val="115000"/>
              </a:lnSpc>
              <a:spcBef>
                <a:spcPts val="0"/>
              </a:spcBef>
              <a:buSzPts val="1416"/>
              <a:buChar char="-"/>
            </a:pPr>
            <a:r>
              <a:rPr lang="sv-SE" sz="2600" noProof="0" dirty="0"/>
              <a:t>Just nu är de bingolotter &amp; Sockor. </a:t>
            </a:r>
          </a:p>
          <a:p>
            <a:pPr marL="914400" lvl="1" indent="-318529">
              <a:lnSpc>
                <a:spcPct val="115000"/>
              </a:lnSpc>
              <a:spcBef>
                <a:spcPts val="0"/>
              </a:spcBef>
              <a:buSzPts val="1416"/>
              <a:buChar char="-"/>
            </a:pPr>
            <a:endParaRPr lang="sv-SE" sz="2600" noProof="0" dirty="0"/>
          </a:p>
          <a:p>
            <a:pPr marL="457200" lvl="0" indent="-31852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16"/>
              <a:buChar char="-"/>
            </a:pPr>
            <a:r>
              <a:rPr lang="sv-SE" sz="3000" noProof="0" dirty="0"/>
              <a:t>Inköp av kläder till laget</a:t>
            </a:r>
          </a:p>
          <a:p>
            <a:pPr marL="914400" lvl="1" indent="-318529">
              <a:lnSpc>
                <a:spcPct val="115000"/>
              </a:lnSpc>
              <a:spcBef>
                <a:spcPts val="0"/>
              </a:spcBef>
              <a:buSzPts val="1416"/>
              <a:buChar char="-"/>
            </a:pPr>
            <a:r>
              <a:rPr lang="sv-SE" sz="2600" noProof="0" dirty="0">
                <a:solidFill>
                  <a:srgbClr val="FF0000"/>
                </a:solidFill>
              </a:rPr>
              <a:t>Hur vill vi göra? </a:t>
            </a:r>
          </a:p>
          <a:p>
            <a:pPr marL="1371600" lvl="2" indent="-318529">
              <a:lnSpc>
                <a:spcPct val="115000"/>
              </a:lnSpc>
              <a:spcBef>
                <a:spcPts val="0"/>
              </a:spcBef>
              <a:buSzPts val="1416"/>
              <a:buChar char="-"/>
            </a:pPr>
            <a:r>
              <a:rPr lang="sv-SE" sz="2200" noProof="0" dirty="0">
                <a:solidFill>
                  <a:srgbClr val="FF0000"/>
                </a:solidFill>
              </a:rPr>
              <a:t>Samma inköp till alla och inget mer eller hur tänker ni föräldrar? </a:t>
            </a:r>
          </a:p>
        </p:txBody>
      </p:sp>
      <p:grpSp>
        <p:nvGrpSpPr>
          <p:cNvPr id="171" name="Google Shape;171;p21"/>
          <p:cNvGrpSpPr/>
          <p:nvPr/>
        </p:nvGrpSpPr>
        <p:grpSpPr>
          <a:xfrm>
            <a:off x="8373936" y="393450"/>
            <a:ext cx="3596359" cy="5411210"/>
            <a:chOff x="3192338" y="2617"/>
            <a:chExt cx="4130897" cy="6173656"/>
          </a:xfrm>
        </p:grpSpPr>
        <p:sp>
          <p:nvSpPr>
            <p:cNvPr id="172" name="Google Shape;172;p21"/>
            <p:cNvSpPr/>
            <p:nvPr/>
          </p:nvSpPr>
          <p:spPr>
            <a:xfrm>
              <a:off x="5570286" y="5093865"/>
              <a:ext cx="228600" cy="70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6134296" y="4011593"/>
              <a:ext cx="91500" cy="32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6134296" y="2929322"/>
              <a:ext cx="91500" cy="32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5" name="Google Shape;175;p21"/>
            <p:cNvSpPr/>
            <p:nvPr/>
          </p:nvSpPr>
          <p:spPr>
            <a:xfrm>
              <a:off x="6134296" y="1847051"/>
              <a:ext cx="91500" cy="32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6" name="Google Shape;176;p21"/>
            <p:cNvSpPr/>
            <p:nvPr/>
          </p:nvSpPr>
          <p:spPr>
            <a:xfrm>
              <a:off x="5257800" y="764780"/>
              <a:ext cx="160200" cy="70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3344771" y="4011593"/>
              <a:ext cx="228600" cy="70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8" name="Google Shape;178;p21"/>
            <p:cNvSpPr/>
            <p:nvPr/>
          </p:nvSpPr>
          <p:spPr>
            <a:xfrm>
              <a:off x="3908781" y="2929322"/>
              <a:ext cx="91500" cy="32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3908781" y="1847051"/>
              <a:ext cx="91500" cy="32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A66B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4716664" y="764780"/>
              <a:ext cx="541200" cy="701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sv-SE" noProof="0" dirty="0"/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4495637" y="2617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82" name="Google Shape;182;p21"/>
            <p:cNvSpPr txBox="1"/>
            <p:nvPr/>
          </p:nvSpPr>
          <p:spPr>
            <a:xfrm>
              <a:off x="4495637" y="2617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Försäljning</a:t>
              </a:r>
              <a:endParaRPr lang="sv-SE" noProof="0" dirty="0"/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3192338" y="1084888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84" name="Google Shape;184;p21"/>
            <p:cNvSpPr txBox="1"/>
            <p:nvPr/>
          </p:nvSpPr>
          <p:spPr>
            <a:xfrm>
              <a:off x="3192338" y="1084888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För EIK</a:t>
              </a:r>
              <a:endParaRPr lang="sv-SE" noProof="0" dirty="0"/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3192338" y="2167160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86" name="Google Shape;186;p21"/>
            <p:cNvSpPr txBox="1"/>
            <p:nvPr/>
          </p:nvSpPr>
          <p:spPr>
            <a:xfrm>
              <a:off x="3192338" y="2167160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Utskick via </a:t>
              </a:r>
              <a:r>
                <a:rPr lang="sv-SE" sz="1700" noProof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sportadmin</a:t>
              </a:r>
              <a:endParaRPr lang="sv-SE" sz="17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1"/>
            <p:cNvSpPr/>
            <p:nvPr/>
          </p:nvSpPr>
          <p:spPr>
            <a:xfrm>
              <a:off x="3192338" y="3249431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88" name="Google Shape;188;p21"/>
            <p:cNvSpPr txBox="1"/>
            <p:nvPr/>
          </p:nvSpPr>
          <p:spPr>
            <a:xfrm>
              <a:off x="3192338" y="3249431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Frld</a:t>
              </a: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hämtar varor hos kassör</a:t>
              </a:r>
              <a:endParaRPr lang="sv-SE" noProof="0" dirty="0"/>
            </a:p>
          </p:txBody>
        </p:sp>
        <p:sp>
          <p:nvSpPr>
            <p:cNvPr id="189" name="Google Shape;189;p21"/>
            <p:cNvSpPr/>
            <p:nvPr/>
          </p:nvSpPr>
          <p:spPr>
            <a:xfrm>
              <a:off x="3573420" y="4331702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90" name="Google Shape;190;p21"/>
            <p:cNvSpPr txBox="1"/>
            <p:nvPr/>
          </p:nvSpPr>
          <p:spPr>
            <a:xfrm>
              <a:off x="3573420" y="4331702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Pengar betalas till klubben</a:t>
              </a:r>
              <a:endParaRPr lang="sv-SE" noProof="0" dirty="0"/>
            </a:p>
          </p:txBody>
        </p:sp>
        <p:sp>
          <p:nvSpPr>
            <p:cNvPr id="191" name="Google Shape;191;p21"/>
            <p:cNvSpPr/>
            <p:nvPr/>
          </p:nvSpPr>
          <p:spPr>
            <a:xfrm>
              <a:off x="5417854" y="1084888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92" name="Google Shape;192;p21"/>
            <p:cNvSpPr txBox="1"/>
            <p:nvPr/>
          </p:nvSpPr>
          <p:spPr>
            <a:xfrm>
              <a:off x="5417854" y="1084888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För laget</a:t>
              </a:r>
              <a:endParaRPr lang="sv-SE" noProof="0" dirty="0"/>
            </a:p>
          </p:txBody>
        </p:sp>
        <p:sp>
          <p:nvSpPr>
            <p:cNvPr id="193" name="Google Shape;193;p21"/>
            <p:cNvSpPr/>
            <p:nvPr/>
          </p:nvSpPr>
          <p:spPr>
            <a:xfrm>
              <a:off x="5417854" y="2167160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94" name="Google Shape;194;p21"/>
            <p:cNvSpPr txBox="1"/>
            <p:nvPr/>
          </p:nvSpPr>
          <p:spPr>
            <a:xfrm>
              <a:off x="5417854" y="2167160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Lämplig försäljning</a:t>
              </a:r>
              <a:endParaRPr lang="sv-SE" noProof="0" dirty="0"/>
            </a:p>
          </p:txBody>
        </p:sp>
        <p:sp>
          <p:nvSpPr>
            <p:cNvPr id="195" name="Google Shape;195;p21"/>
            <p:cNvSpPr/>
            <p:nvPr/>
          </p:nvSpPr>
          <p:spPr>
            <a:xfrm>
              <a:off x="5417854" y="3249431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96" name="Google Shape;196;p21"/>
            <p:cNvSpPr txBox="1"/>
            <p:nvPr/>
          </p:nvSpPr>
          <p:spPr>
            <a:xfrm>
              <a:off x="5417854" y="3249431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Utskick via </a:t>
              </a:r>
              <a:r>
                <a:rPr lang="sv-SE" sz="1700" noProof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sportadmin</a:t>
              </a:r>
              <a:endParaRPr lang="sv-SE" sz="1700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1"/>
            <p:cNvSpPr/>
            <p:nvPr/>
          </p:nvSpPr>
          <p:spPr>
            <a:xfrm>
              <a:off x="5417854" y="4331702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198" name="Google Shape;198;p21"/>
            <p:cNvSpPr txBox="1"/>
            <p:nvPr/>
          </p:nvSpPr>
          <p:spPr>
            <a:xfrm>
              <a:off x="5417854" y="4331702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Frld</a:t>
              </a: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hämtar varor hos kassör</a:t>
              </a:r>
              <a:endParaRPr lang="sv-SE" noProof="0" dirty="0"/>
            </a:p>
          </p:txBody>
        </p:sp>
        <p:sp>
          <p:nvSpPr>
            <p:cNvPr id="199" name="Google Shape;199;p21"/>
            <p:cNvSpPr/>
            <p:nvPr/>
          </p:nvSpPr>
          <p:spPr>
            <a:xfrm>
              <a:off x="5798935" y="5413973"/>
              <a:ext cx="1524300" cy="762300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sv-SE" noProof="0" dirty="0"/>
            </a:p>
          </p:txBody>
        </p:sp>
        <p:sp>
          <p:nvSpPr>
            <p:cNvPr id="200" name="Google Shape;200;p21"/>
            <p:cNvSpPr txBox="1"/>
            <p:nvPr/>
          </p:nvSpPr>
          <p:spPr>
            <a:xfrm>
              <a:off x="5798935" y="5413973"/>
              <a:ext cx="1524300" cy="7623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10775" tIns="10775" rIns="10775" bIns="10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sv-SE" sz="1700" noProof="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Pengar sparas på vårt konto</a:t>
              </a:r>
              <a:endParaRPr lang="sv-SE" noProof="0" dirty="0"/>
            </a:p>
          </p:txBody>
        </p:sp>
      </p:grpSp>
      <p:sp>
        <p:nvSpPr>
          <p:cNvPr id="202" name="Google Shape;202;p21"/>
          <p:cNvSpPr txBox="1"/>
          <p:nvPr/>
        </p:nvSpPr>
        <p:spPr>
          <a:xfrm>
            <a:off x="304996" y="5804660"/>
            <a:ext cx="3840300" cy="7386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Huvudansvar:</a:t>
            </a:r>
            <a:endParaRPr lang="sv-SE" sz="28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Sandra H  </a:t>
            </a:r>
            <a:endParaRPr lang="sv-SE" sz="1200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rsmarks Idrottsklubb">
            <a:extLst>
              <a:ext uri="{FF2B5EF4-FFF2-40B4-BE49-F238E27FC236}">
                <a16:creationId xmlns:a16="http://schemas.microsoft.com/office/drawing/2014/main" id="{C33BBA7D-B6A8-2F3E-D1CB-02E593FA0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83" y="205273"/>
            <a:ext cx="2134235" cy="21418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2FD5F6-6CA5-AE8E-C5B7-80AD8ED05C4A}"/>
              </a:ext>
            </a:extLst>
          </p:cNvPr>
          <p:cNvSpPr txBox="1"/>
          <p:nvPr/>
        </p:nvSpPr>
        <p:spPr>
          <a:xfrm>
            <a:off x="183504" y="2905780"/>
            <a:ext cx="3904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noProof="0" dirty="0"/>
              <a:t>Snyggt jobbat till er alla!!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0EB603-BAA8-7C27-8A83-CEBB714F2ACC}"/>
              </a:ext>
            </a:extLst>
          </p:cNvPr>
          <p:cNvSpPr txBox="1"/>
          <p:nvPr/>
        </p:nvSpPr>
        <p:spPr>
          <a:xfrm>
            <a:off x="5981961" y="1014590"/>
            <a:ext cx="477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noProof="0" dirty="0"/>
              <a:t>Lagkassa, info kommer från Per.</a:t>
            </a:r>
          </a:p>
        </p:txBody>
      </p:sp>
    </p:spTree>
    <p:extLst>
      <p:ext uri="{BB962C8B-B14F-4D97-AF65-F5344CB8AC3E}">
        <p14:creationId xmlns:p14="http://schemas.microsoft.com/office/powerpoint/2010/main" val="1991472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F47CB2-951E-637C-140A-F93BE8E1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6276" y="1"/>
            <a:ext cx="9157306" cy="686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1B0374-09F3-7381-8E6A-553B018BEE91}"/>
              </a:ext>
            </a:extLst>
          </p:cNvPr>
          <p:cNvSpPr txBox="1"/>
          <p:nvPr/>
        </p:nvSpPr>
        <p:spPr>
          <a:xfrm>
            <a:off x="4790298" y="4874215"/>
            <a:ext cx="5508944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sv-SE" noProof="0" dirty="0">
                <a:effectLst/>
                <a:latin typeface="Calibri" panose="020F0502020204030204" pitchFamily="34" charset="0"/>
              </a:rPr>
              <a:t> Vilket intresse finns att spela uppåt och nedåt i åldrarna 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noProof="0" dirty="0">
              <a:effectLst/>
              <a:latin typeface="Calibri" panose="020F0502020204030204" pitchFamily="34" charset="0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noProof="0" dirty="0">
                <a:effectLst/>
                <a:latin typeface="Calibri" panose="020F0502020204030204" pitchFamily="34" charset="0"/>
              </a:rPr>
              <a:t> Förslag till samarbete:</a:t>
            </a:r>
          </a:p>
          <a:p>
            <a:pPr lvl="1" fontAlgn="ctr">
              <a:buFont typeface="Arial" panose="020B0604020202020204" pitchFamily="34" charset="0"/>
              <a:buChar char="•"/>
            </a:pPr>
            <a:r>
              <a:rPr lang="sv-SE" noProof="0" dirty="0">
                <a:latin typeface="Calibri" panose="020F0502020204030204" pitchFamily="34" charset="0"/>
              </a:rPr>
              <a:t> P17 </a:t>
            </a:r>
          </a:p>
          <a:p>
            <a:pPr lvl="2" fontAlgn="ctr">
              <a:buFont typeface="Arial" panose="020B0604020202020204" pitchFamily="34" charset="0"/>
              <a:buChar char="•"/>
            </a:pPr>
            <a:r>
              <a:rPr lang="sv-SE" noProof="0" dirty="0">
                <a:effectLst/>
                <a:latin typeface="Calibri" panose="020F0502020204030204" pitchFamily="34" charset="0"/>
              </a:rPr>
              <a:t> Tillgängliga för träning </a:t>
            </a:r>
          </a:p>
        </p:txBody>
      </p:sp>
    </p:spTree>
    <p:extLst>
      <p:ext uri="{BB962C8B-B14F-4D97-AF65-F5344CB8AC3E}">
        <p14:creationId xmlns:p14="http://schemas.microsoft.com/office/powerpoint/2010/main" val="1154205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EC0632F-B3A7-35C2-8744-4FE91B649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63"/>
          <a:stretch>
            <a:fillRect/>
          </a:stretch>
        </p:blipFill>
        <p:spPr bwMode="auto">
          <a:xfrm>
            <a:off x="57986" y="196687"/>
            <a:ext cx="5932761" cy="361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4758E89-C7E0-1BE6-1F85-50163B091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1" y="3688603"/>
            <a:ext cx="5426764" cy="264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1026" name="Picture 2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31058007-B3E5-9B48-B28E-9257F0AE6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3098" y="321734"/>
            <a:ext cx="4916636" cy="606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EF02C0-D0CA-F455-4E1F-3F18FFA6A027}"/>
              </a:ext>
            </a:extLst>
          </p:cNvPr>
          <p:cNvSpPr/>
          <p:nvPr/>
        </p:nvSpPr>
        <p:spPr>
          <a:xfrm>
            <a:off x="157016" y="1766277"/>
            <a:ext cx="4446246" cy="15466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8E0275-2D03-0843-25D5-3C1AA0E8C9DC}"/>
              </a:ext>
            </a:extLst>
          </p:cNvPr>
          <p:cNvSpPr/>
          <p:nvPr/>
        </p:nvSpPr>
        <p:spPr>
          <a:xfrm>
            <a:off x="418781" y="5354490"/>
            <a:ext cx="5426764" cy="10371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9FB1E-4C43-CC8D-B143-D29C97631446}"/>
              </a:ext>
            </a:extLst>
          </p:cNvPr>
          <p:cNvSpPr/>
          <p:nvPr/>
        </p:nvSpPr>
        <p:spPr>
          <a:xfrm>
            <a:off x="412827" y="3631096"/>
            <a:ext cx="4689371" cy="62585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47AD88-EC3E-5DC3-14B0-FB207E2E2A60}"/>
              </a:ext>
            </a:extLst>
          </p:cNvPr>
          <p:cNvSpPr/>
          <p:nvPr/>
        </p:nvSpPr>
        <p:spPr>
          <a:xfrm>
            <a:off x="8208335" y="659635"/>
            <a:ext cx="644536" cy="57320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138292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0;p21">
            <a:extLst>
              <a:ext uri="{FF2B5EF4-FFF2-40B4-BE49-F238E27FC236}">
                <a16:creationId xmlns:a16="http://schemas.microsoft.com/office/drawing/2014/main" id="{EEA3C599-382A-0221-E8E3-DAF6E6C0C6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2755" y="175835"/>
            <a:ext cx="8764576" cy="525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000" noProof="0" dirty="0"/>
              <a:t>Cuper sommaren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7FF83-B6A6-A76B-6123-2DDCB38E66BA}"/>
              </a:ext>
            </a:extLst>
          </p:cNvPr>
          <p:cNvSpPr txBox="1"/>
          <p:nvPr/>
        </p:nvSpPr>
        <p:spPr>
          <a:xfrm>
            <a:off x="596309" y="3040295"/>
            <a:ext cx="6097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noProof="0" dirty="0" err="1"/>
              <a:t>Röbäckscupen</a:t>
            </a:r>
            <a:r>
              <a:rPr lang="sv-SE" noProof="0" dirty="0"/>
              <a:t> ( 13-14 JUNI )</a:t>
            </a:r>
          </a:p>
          <a:p>
            <a:r>
              <a:rPr lang="sv-SE" noProof="0" dirty="0"/>
              <a:t>Lappland </a:t>
            </a:r>
            <a:r>
              <a:rPr lang="sv-SE" noProof="0" dirty="0" err="1"/>
              <a:t>Soccer</a:t>
            </a:r>
            <a:r>
              <a:rPr lang="sv-SE" noProof="0" dirty="0"/>
              <a:t> Cup (Lycksele) ( 26-28 JUNI ) </a:t>
            </a:r>
          </a:p>
          <a:p>
            <a:r>
              <a:rPr lang="sv-SE" noProof="0" dirty="0"/>
              <a:t>Umeå Fotbollsfestival </a:t>
            </a:r>
          </a:p>
          <a:p>
            <a:r>
              <a:rPr lang="sv-SE" noProof="0" dirty="0" err="1"/>
              <a:t>Sävarcupen</a:t>
            </a:r>
            <a:endParaRPr lang="sv-SE" noProof="0" dirty="0"/>
          </a:p>
        </p:txBody>
      </p:sp>
      <p:sp>
        <p:nvSpPr>
          <p:cNvPr id="8" name="Google Shape;170;p21">
            <a:extLst>
              <a:ext uri="{FF2B5EF4-FFF2-40B4-BE49-F238E27FC236}">
                <a16:creationId xmlns:a16="http://schemas.microsoft.com/office/drawing/2014/main" id="{2F045D5B-7F25-9EE4-C8BB-EDE3F06D0683}"/>
              </a:ext>
            </a:extLst>
          </p:cNvPr>
          <p:cNvSpPr txBox="1">
            <a:spLocks/>
          </p:cNvSpPr>
          <p:nvPr/>
        </p:nvSpPr>
        <p:spPr>
          <a:xfrm>
            <a:off x="312755" y="2514439"/>
            <a:ext cx="8764576" cy="52585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</a:pPr>
            <a:r>
              <a:rPr lang="sv-SE" noProof="0"/>
              <a:t>Cuper sommaren </a:t>
            </a:r>
            <a:r>
              <a:rPr lang="sv-SE" sz="3600" noProof="0"/>
              <a:t>2027</a:t>
            </a:r>
            <a:endParaRPr lang="sv-SE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096279-7163-37C8-366C-AAF0B0E29A5C}"/>
              </a:ext>
            </a:extLst>
          </p:cNvPr>
          <p:cNvSpPr txBox="1"/>
          <p:nvPr/>
        </p:nvSpPr>
        <p:spPr>
          <a:xfrm>
            <a:off x="596309" y="1153265"/>
            <a:ext cx="6097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0" noProof="0" dirty="0">
                <a:solidFill>
                  <a:srgbClr val="1A0DAB"/>
                </a:solidFill>
                <a:effectLst/>
                <a:hlinkClick r:id="rId2"/>
              </a:rPr>
              <a:t>Umeå Fotbollsfestival</a:t>
            </a:r>
            <a:r>
              <a:rPr lang="sv-SE" b="0" i="0" noProof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sv-SE" noProof="0" dirty="0"/>
              <a:t>	23–26 juli (vecka 30)</a:t>
            </a:r>
          </a:p>
          <a:p>
            <a:r>
              <a:rPr lang="sv-SE" noProof="0" dirty="0" err="1"/>
              <a:t>Sävarcupen</a:t>
            </a:r>
            <a:r>
              <a:rPr lang="sv-SE" noProof="0" dirty="0"/>
              <a:t> 		12-13 September</a:t>
            </a:r>
          </a:p>
          <a:p>
            <a:endParaRPr lang="sv-SE" noProof="0" dirty="0"/>
          </a:p>
          <a:p>
            <a:endParaRPr lang="sv-SE" noProof="0" dirty="0"/>
          </a:p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818194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752</Words>
  <Application>Microsoft Office PowerPoint</Application>
  <PresentationFormat>Widescreen</PresentationFormat>
  <Paragraphs>131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Google Sans</vt:lpstr>
      <vt:lpstr>Office-tema</vt:lpstr>
      <vt:lpstr>PowerPoint Presentation</vt:lpstr>
      <vt:lpstr>EIK utvecklingsarbete  </vt:lpstr>
      <vt:lpstr>PowerPoint Presentation</vt:lpstr>
      <vt:lpstr>PowerPoint Presentation</vt:lpstr>
      <vt:lpstr>PowerPoint Presentation</vt:lpstr>
      <vt:lpstr>PowerPoint Presentation</vt:lpstr>
      <vt:lpstr>Team Lagledare </vt:lpstr>
      <vt:lpstr>Tränare</vt:lpstr>
      <vt:lpstr>Tränare</vt:lpstr>
      <vt:lpstr>Team Match Fika </vt:lpstr>
      <vt:lpstr>Team Arbete</vt:lpstr>
      <vt:lpstr>Kassör, försäljning och inköp</vt:lpstr>
      <vt:lpstr>PowerPoint Presentation</vt:lpstr>
      <vt:lpstr>PowerPoint Presentation</vt:lpstr>
      <vt:lpstr>PowerPoint Presentation</vt:lpstr>
      <vt:lpstr>Cuper sommaren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Forsgren</dc:creator>
  <cp:lastModifiedBy>Johan Forsgren</cp:lastModifiedBy>
  <cp:revision>4</cp:revision>
  <dcterms:created xsi:type="dcterms:W3CDTF">2023-05-21T19:34:51Z</dcterms:created>
  <dcterms:modified xsi:type="dcterms:W3CDTF">2026-03-15T19:44:28Z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80f1795-acd5-4d19-bff0-9b015d23b5ae_Enabled">
    <vt:lpwstr>true</vt:lpwstr>
  </property>
  <property fmtid="{D5CDD505-2E9C-101B-9397-08002B2CF9AE}" pid="3" name="MSIP_Label_080f1795-acd5-4d19-bff0-9b015d23b5ae_SetDate">
    <vt:lpwstr>2023-05-21T20:22:27Z</vt:lpwstr>
  </property>
  <property fmtid="{D5CDD505-2E9C-101B-9397-08002B2CF9AE}" pid="4" name="MSIP_Label_080f1795-acd5-4d19-bff0-9b015d23b5ae_Method">
    <vt:lpwstr>Standard</vt:lpwstr>
  </property>
  <property fmtid="{D5CDD505-2E9C-101B-9397-08002B2CF9AE}" pid="5" name="MSIP_Label_080f1795-acd5-4d19-bff0-9b015d23b5ae_Name">
    <vt:lpwstr>080f1795-acd5-4d19-bff0-9b015d23b5ae</vt:lpwstr>
  </property>
  <property fmtid="{D5CDD505-2E9C-101B-9397-08002B2CF9AE}" pid="6" name="MSIP_Label_080f1795-acd5-4d19-bff0-9b015d23b5ae_SiteId">
    <vt:lpwstr>fd4ab392-fc44-4e6b-aa0a-a6aa3a68ab5f</vt:lpwstr>
  </property>
  <property fmtid="{D5CDD505-2E9C-101B-9397-08002B2CF9AE}" pid="7" name="MSIP_Label_080f1795-acd5-4d19-bff0-9b015d23b5ae_ActionId">
    <vt:lpwstr>3dc0aa91-1128-4663-b46d-0c3805b482bf</vt:lpwstr>
  </property>
  <property fmtid="{D5CDD505-2E9C-101B-9397-08002B2CF9AE}" pid="8" name="MSIP_Label_080f1795-acd5-4d19-bff0-9b015d23b5ae_ContentBits">
    <vt:lpwstr>2</vt:lpwstr>
  </property>
  <property fmtid="{D5CDD505-2E9C-101B-9397-08002B2CF9AE}" pid="9" name="ClassificationContentMarkingFooterLocations">
    <vt:lpwstr>Office-tema:8</vt:lpwstr>
  </property>
  <property fmtid="{D5CDD505-2E9C-101B-9397-08002B2CF9AE}" pid="10" name="ClassificationContentMarkingFooterText">
    <vt:lpwstr>General - No protection</vt:lpwstr>
  </property>
</Properties>
</file>