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94" r:id="rId2"/>
    <p:sldId id="295" r:id="rId3"/>
    <p:sldId id="298" r:id="rId4"/>
    <p:sldId id="299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BE470-FAD5-46F8-AC9E-114033D60C0B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40619-31F1-452C-A9C6-676EE71533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6990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Maria, Louise 		Grupp 1</a:t>
            </a:r>
          </a:p>
          <a:p>
            <a:r>
              <a:rPr lang="sv-SE" dirty="0"/>
              <a:t>Lars, Helena, Sofia	Grupp 2</a:t>
            </a:r>
          </a:p>
          <a:p>
            <a:r>
              <a:rPr lang="sv-SE" dirty="0"/>
              <a:t>Emil, Elina, Elin		Grupp 3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00867-BD87-497C-B4A8-1CBAF382B197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71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Maria, Louise 		Grupp 1</a:t>
            </a:r>
          </a:p>
          <a:p>
            <a:r>
              <a:rPr lang="sv-SE" dirty="0"/>
              <a:t>Lars, Helena, Sofia	Grupp 2</a:t>
            </a:r>
          </a:p>
          <a:p>
            <a:r>
              <a:rPr lang="sv-SE" dirty="0"/>
              <a:t>Emil, Elina, Elin		Grupp 3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00867-BD87-497C-B4A8-1CBAF382B197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2243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Maria, Louise 		Grupp 1</a:t>
            </a:r>
          </a:p>
          <a:p>
            <a:r>
              <a:rPr lang="sv-SE" dirty="0"/>
              <a:t>Lars, Helena, Sofia	Grupp 2</a:t>
            </a:r>
          </a:p>
          <a:p>
            <a:r>
              <a:rPr lang="sv-SE" dirty="0"/>
              <a:t>Emil, Elina, Elin		Grupp 3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00867-BD87-497C-B4A8-1CBAF382B197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6143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Maria, Louise 		Grupp 1</a:t>
            </a:r>
          </a:p>
          <a:p>
            <a:r>
              <a:rPr lang="sv-SE" dirty="0"/>
              <a:t>Lars, Helena, Sofia	Grupp 2</a:t>
            </a:r>
          </a:p>
          <a:p>
            <a:r>
              <a:rPr lang="sv-SE" dirty="0"/>
              <a:t>Emil, Elina, Elin		Grupp 3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00867-BD87-497C-B4A8-1CBAF382B197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6850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371E23-5A9A-487F-9506-8B84E3831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362292D-5BE4-41E6-8D68-9E2EE87BC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201A3E6-5067-41F3-A3FE-E2E9934F5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F59-39A6-4C55-8038-96B51CF675B7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0CC7BF8-EC50-4D37-BC21-CCD874347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8F5886C-8A9F-462B-B359-BE2A2846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1D2DD-AB7D-4836-A5C8-DF7E2176CC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094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F8CC4D-C580-4D60-98FA-6A9E6C4F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59D3A0-77D1-4498-AB50-C108D3014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53F2B8E-A408-4E6C-9F78-8D99724D7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F59-39A6-4C55-8038-96B51CF675B7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ACBA921-FE20-4918-BF48-C7C3C8379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DA523F5-7D16-4BE3-BA72-03FEF815B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1D2DD-AB7D-4836-A5C8-DF7E2176CC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6370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EB0F24-7ACD-47E6-9C02-C0AAEF842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8E5709-7078-4EED-A08A-D04023122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D06221-9C57-49AD-AB5C-4D9623761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F59-39A6-4C55-8038-96B51CF675B7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876FC05-3CE4-4239-8B74-1C1D487C8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0C6294C-56B1-47D6-A569-96CB52F4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1D2DD-AB7D-4836-A5C8-DF7E2176CC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8174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CD900E-A8C3-4262-8A25-0F2A8F0E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C3BFBB-6DB7-4D06-A337-68F29B862C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20205EE-3644-4BD4-A5FF-6E1ED6C3B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7699D9D-2679-4714-861C-4DD8F5DC4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F59-39A6-4C55-8038-96B51CF675B7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D5B954A-B4EC-4BC1-83C2-78011406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912101D-7B15-44FB-A3A3-02DF0E97E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1D2DD-AB7D-4836-A5C8-DF7E2176CC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4029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26012D-88BE-4E51-83C8-7300CC5EA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C9A55F2-672C-48AD-B718-2CA1C7669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FFA3B9B-E97F-4CD5-BBAE-C78693FDB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DC1AC7C-7DC0-4C06-A019-3A7D7CC6A4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FCF0D5C-AF46-4134-BD82-D8FA86375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0284A05-973A-40AF-91BC-B616F050D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F59-39A6-4C55-8038-96B51CF675B7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7B0748F-73DB-42C6-8001-9FFFA509E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FCB07A1-276F-48F1-8F78-B0461B95C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1D2DD-AB7D-4836-A5C8-DF7E2176CC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6771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A37B79-6525-421B-91FC-CB180473F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614B736-AA72-463F-8C26-F6788E0BB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F59-39A6-4C55-8038-96B51CF675B7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62FEBE6-6721-4351-8A09-0BB9B7760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DAD2E41-DBDA-4CD4-B4F0-A6C694F8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1D2DD-AB7D-4836-A5C8-DF7E2176CC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6029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A8399C6-4068-4F92-8BA5-E6833D6D1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F59-39A6-4C55-8038-96B51CF675B7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E5B7CBF-F5D3-4DF8-8598-6178020A0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D0B6FCF-FA8D-4C3F-A894-D45B034EC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1D2DD-AB7D-4836-A5C8-DF7E2176CC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8295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AA80BB-9E6D-47AE-9011-E1C531091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56CD61-D760-4F6F-A3FA-475FDC4CE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D41EE01-253C-480A-9082-180CF8AEF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25FA7E0-567D-4016-AC7B-D8655803C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F59-39A6-4C55-8038-96B51CF675B7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EB2B132-E48B-4B98-9C9C-AAE0905E1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315829A-4240-4EF1-A804-0D52D44A5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1D2DD-AB7D-4836-A5C8-DF7E2176CC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338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971188-1E93-4D05-85A9-6F50185AA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CD38BF4-811E-4D56-9D73-D22AA4130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C19BD83-AB4E-492F-9EC6-E50425D13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C1863AD-5A73-49DB-B56F-2A826C4DA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F59-39A6-4C55-8038-96B51CF675B7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9DF3AB6-A54E-4B41-948E-E96B1F2CE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A146DF7-280E-4EB3-9359-ACBD97E9E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1D2DD-AB7D-4836-A5C8-DF7E2176CC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373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DAE1B05-5B92-4E6F-A305-687C0214D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0C77337-D82C-4FEA-9A6B-558C74A89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2C1A254-0F2B-40A2-AF0A-2B70F7FFE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F59-39A6-4C55-8038-96B51CF675B7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A536521-1B27-4358-AF2C-923CB7801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AC56E70-B307-457E-8AF4-AB0B9921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1D2DD-AB7D-4836-A5C8-DF7E2176CC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419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7861EEA-D02B-40DD-9C66-DF1E51EEF5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41DE132-4DB9-4EE5-B407-BFD17F626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2D1408A-2067-4C0A-BFD8-16C4AD388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F59-39A6-4C55-8038-96B51CF675B7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FF44579-E97D-4D46-9608-382F420E3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235701-D82C-4DFC-9C3F-9CAE0944B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1D2DD-AB7D-4836-A5C8-DF7E2176CC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458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E98D896-D97D-4251-9E02-036FF8B6F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5B8756D-F4B8-4D1D-980F-204A5A6AB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55EA05B-F44D-4892-8A4C-4C64838C1C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70F59-39A6-4C55-8038-96B51CF675B7}" type="datetimeFigureOut">
              <a:rPr lang="sv-SE" smtClean="0"/>
              <a:t>2021-07-21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5DF6E1-E1CA-4538-A8EE-F5A50FBC4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7DEE579-79CC-47DF-B2A8-30926506D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1D2DD-AB7D-4836-A5C8-DF7E2176CC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44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6B92FF6-A4D0-4538-8F26-A55821737173}"/>
              </a:ext>
            </a:extLst>
          </p:cNvPr>
          <p:cNvSpPr/>
          <p:nvPr/>
        </p:nvSpPr>
        <p:spPr>
          <a:xfrm>
            <a:off x="2001115" y="1034320"/>
            <a:ext cx="8566951" cy="49767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4" name="image3.jpg">
            <a:extLst>
              <a:ext uri="{FF2B5EF4-FFF2-40B4-BE49-F238E27FC236}">
                <a16:creationId xmlns:a16="http://schemas.microsoft.com/office/drawing/2014/main" id="{A81FEABB-E02C-4382-B24F-349DD14B7A1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514057" y="373172"/>
            <a:ext cx="1440000" cy="1440000"/>
          </a:xfrm>
          <a:prstGeom prst="rect">
            <a:avLst/>
          </a:prstGeom>
          <a:ln/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F3BFA039-0F1C-43A7-945A-56265A39815A}"/>
              </a:ext>
            </a:extLst>
          </p:cNvPr>
          <p:cNvSpPr txBox="1"/>
          <p:nvPr/>
        </p:nvSpPr>
        <p:spPr>
          <a:xfrm>
            <a:off x="2319819" y="1166841"/>
            <a:ext cx="2933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b="1" dirty="0"/>
              <a:t>Matchgrupper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F2401CE-96C2-4264-AB3B-452F083BC40D}"/>
              </a:ext>
            </a:extLst>
          </p:cNvPr>
          <p:cNvSpPr/>
          <p:nvPr/>
        </p:nvSpPr>
        <p:spPr>
          <a:xfrm>
            <a:off x="11982450" y="0"/>
            <a:ext cx="20955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51002DE7-C659-4999-9871-1E3B1F02FAE6}"/>
              </a:ext>
            </a:extLst>
          </p:cNvPr>
          <p:cNvSpPr/>
          <p:nvPr/>
        </p:nvSpPr>
        <p:spPr>
          <a:xfrm>
            <a:off x="11744323" y="0"/>
            <a:ext cx="209551" cy="68579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49D3A20B-66F4-4EC8-BC2D-9EA5E2354A24}"/>
              </a:ext>
            </a:extLst>
          </p:cNvPr>
          <p:cNvSpPr txBox="1"/>
          <p:nvPr/>
        </p:nvSpPr>
        <p:spPr>
          <a:xfrm>
            <a:off x="2319819" y="2190750"/>
            <a:ext cx="2243243" cy="35394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v-SE" sz="2800" u="sng" dirty="0"/>
              <a:t>Matchgrupp 1</a:t>
            </a:r>
          </a:p>
          <a:p>
            <a:r>
              <a:rPr lang="sv-SE" sz="2800" dirty="0"/>
              <a:t>Nicki</a:t>
            </a:r>
          </a:p>
          <a:p>
            <a:r>
              <a:rPr lang="sv-SE" sz="2800" dirty="0" err="1"/>
              <a:t>Ebbot</a:t>
            </a:r>
            <a:endParaRPr lang="sv-SE" sz="2800" dirty="0"/>
          </a:p>
          <a:p>
            <a:r>
              <a:rPr lang="sv-SE" sz="2800" dirty="0"/>
              <a:t>Ivar</a:t>
            </a:r>
          </a:p>
          <a:p>
            <a:r>
              <a:rPr lang="sv-SE" sz="2800" dirty="0"/>
              <a:t>Emmy</a:t>
            </a:r>
          </a:p>
          <a:p>
            <a:r>
              <a:rPr lang="sv-SE" sz="2800" dirty="0"/>
              <a:t>Collin</a:t>
            </a:r>
          </a:p>
          <a:p>
            <a:r>
              <a:rPr lang="sv-SE" sz="2800" dirty="0"/>
              <a:t>Ella</a:t>
            </a:r>
          </a:p>
          <a:p>
            <a:r>
              <a:rPr lang="sv-SE" sz="2800" dirty="0" err="1"/>
              <a:t>Eliott</a:t>
            </a:r>
            <a:endParaRPr lang="sv-SE" sz="2800" dirty="0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7C6D2EBC-4DC5-4943-B709-EAB5BC8B9C9A}"/>
              </a:ext>
            </a:extLst>
          </p:cNvPr>
          <p:cNvSpPr txBox="1"/>
          <p:nvPr/>
        </p:nvSpPr>
        <p:spPr>
          <a:xfrm>
            <a:off x="5133730" y="2190750"/>
            <a:ext cx="2243243" cy="35394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sv-SE" sz="2800" u="sng" dirty="0"/>
              <a:t>Matchgrupp 2</a:t>
            </a:r>
          </a:p>
          <a:p>
            <a:r>
              <a:rPr lang="sv-SE" sz="2800" dirty="0"/>
              <a:t>Frans</a:t>
            </a:r>
          </a:p>
          <a:p>
            <a:r>
              <a:rPr lang="sv-SE" sz="2800" dirty="0"/>
              <a:t>Astrid</a:t>
            </a:r>
          </a:p>
          <a:p>
            <a:r>
              <a:rPr lang="sv-SE" sz="2800" dirty="0"/>
              <a:t>Ellen</a:t>
            </a:r>
          </a:p>
          <a:p>
            <a:r>
              <a:rPr lang="sv-SE" sz="2800" dirty="0"/>
              <a:t>Harry</a:t>
            </a:r>
          </a:p>
          <a:p>
            <a:r>
              <a:rPr lang="sv-SE" sz="2800" dirty="0"/>
              <a:t>Anton</a:t>
            </a:r>
          </a:p>
          <a:p>
            <a:r>
              <a:rPr lang="sv-SE" sz="2800" dirty="0"/>
              <a:t>Elvira</a:t>
            </a:r>
          </a:p>
          <a:p>
            <a:r>
              <a:rPr lang="sv-SE" sz="2800" dirty="0"/>
              <a:t>Holger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82C7D6F1-F06A-4B89-8120-B78E51C61481}"/>
              </a:ext>
            </a:extLst>
          </p:cNvPr>
          <p:cNvSpPr txBox="1"/>
          <p:nvPr/>
        </p:nvSpPr>
        <p:spPr>
          <a:xfrm>
            <a:off x="7947641" y="2190750"/>
            <a:ext cx="2243243" cy="353943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sv-SE" sz="2800" u="sng" dirty="0"/>
              <a:t>Matchgrupp 3</a:t>
            </a:r>
          </a:p>
          <a:p>
            <a:r>
              <a:rPr lang="sv-SE" sz="2800" dirty="0"/>
              <a:t>Victoria</a:t>
            </a:r>
          </a:p>
          <a:p>
            <a:r>
              <a:rPr lang="sv-SE" sz="2800" dirty="0"/>
              <a:t>Nils</a:t>
            </a:r>
          </a:p>
          <a:p>
            <a:r>
              <a:rPr lang="sv-SE" sz="2800" dirty="0"/>
              <a:t>Milo</a:t>
            </a:r>
          </a:p>
          <a:p>
            <a:r>
              <a:rPr lang="sv-SE" sz="2800" dirty="0"/>
              <a:t>Kevin</a:t>
            </a:r>
          </a:p>
          <a:p>
            <a:r>
              <a:rPr lang="sv-SE" sz="2800" dirty="0"/>
              <a:t>Lydia</a:t>
            </a:r>
          </a:p>
          <a:p>
            <a:r>
              <a:rPr lang="sv-SE" sz="2800" dirty="0" err="1"/>
              <a:t>Minato</a:t>
            </a:r>
            <a:endParaRPr lang="sv-SE" sz="2800" dirty="0"/>
          </a:p>
          <a:p>
            <a:r>
              <a:rPr lang="sv-SE" sz="2800" dirty="0"/>
              <a:t>William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6008DDED-015E-4ACF-BE01-08554549DBD8}"/>
              </a:ext>
            </a:extLst>
          </p:cNvPr>
          <p:cNvSpPr txBox="1"/>
          <p:nvPr/>
        </p:nvSpPr>
        <p:spPr>
          <a:xfrm>
            <a:off x="2247943" y="6203967"/>
            <a:ext cx="2470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Maria, Louise Grupp - 1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2B3F7DBA-B94C-4B86-B00A-BEF3FB4CA8F3}"/>
              </a:ext>
            </a:extLst>
          </p:cNvPr>
          <p:cNvSpPr txBox="1"/>
          <p:nvPr/>
        </p:nvSpPr>
        <p:spPr>
          <a:xfrm>
            <a:off x="4900891" y="6203967"/>
            <a:ext cx="2864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Lars, Helena - Grupp 2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AEEB50FB-4CC2-44F9-A775-90D8D4DD84AC}"/>
              </a:ext>
            </a:extLst>
          </p:cNvPr>
          <p:cNvSpPr txBox="1"/>
          <p:nvPr/>
        </p:nvSpPr>
        <p:spPr>
          <a:xfrm>
            <a:off x="7947641" y="6203967"/>
            <a:ext cx="27475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Sofia, Elin - Grupp 3</a:t>
            </a:r>
          </a:p>
        </p:txBody>
      </p:sp>
    </p:spTree>
    <p:extLst>
      <p:ext uri="{BB962C8B-B14F-4D97-AF65-F5344CB8AC3E}">
        <p14:creationId xmlns:p14="http://schemas.microsoft.com/office/powerpoint/2010/main" val="2060451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jpg">
            <a:extLst>
              <a:ext uri="{FF2B5EF4-FFF2-40B4-BE49-F238E27FC236}">
                <a16:creationId xmlns:a16="http://schemas.microsoft.com/office/drawing/2014/main" id="{A81FEABB-E02C-4382-B24F-349DD14B7A1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514057" y="373172"/>
            <a:ext cx="1440000" cy="1440000"/>
          </a:xfrm>
          <a:prstGeom prst="rect">
            <a:avLst/>
          </a:prstGeom>
          <a:ln/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7F2401CE-96C2-4264-AB3B-452F083BC40D}"/>
              </a:ext>
            </a:extLst>
          </p:cNvPr>
          <p:cNvSpPr/>
          <p:nvPr/>
        </p:nvSpPr>
        <p:spPr>
          <a:xfrm>
            <a:off x="11982450" y="0"/>
            <a:ext cx="20955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51002DE7-C659-4999-9871-1E3B1F02FAE6}"/>
              </a:ext>
            </a:extLst>
          </p:cNvPr>
          <p:cNvSpPr/>
          <p:nvPr/>
        </p:nvSpPr>
        <p:spPr>
          <a:xfrm>
            <a:off x="11744323" y="0"/>
            <a:ext cx="209551" cy="68579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0221BDB-3C21-46FB-97BA-113A41974F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32" y="1942893"/>
            <a:ext cx="2489338" cy="469762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EFAEFC04-F441-42D3-8BD6-2883F6706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8185" y="373172"/>
            <a:ext cx="6967725" cy="627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7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jpg">
            <a:extLst>
              <a:ext uri="{FF2B5EF4-FFF2-40B4-BE49-F238E27FC236}">
                <a16:creationId xmlns:a16="http://schemas.microsoft.com/office/drawing/2014/main" id="{A81FEABB-E02C-4382-B24F-349DD14B7A1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514057" y="373172"/>
            <a:ext cx="1440000" cy="1440000"/>
          </a:xfrm>
          <a:prstGeom prst="rect">
            <a:avLst/>
          </a:prstGeom>
          <a:ln/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7F2401CE-96C2-4264-AB3B-452F083BC40D}"/>
              </a:ext>
            </a:extLst>
          </p:cNvPr>
          <p:cNvSpPr/>
          <p:nvPr/>
        </p:nvSpPr>
        <p:spPr>
          <a:xfrm>
            <a:off x="11982450" y="0"/>
            <a:ext cx="20955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51002DE7-C659-4999-9871-1E3B1F02FAE6}"/>
              </a:ext>
            </a:extLst>
          </p:cNvPr>
          <p:cNvSpPr/>
          <p:nvPr/>
        </p:nvSpPr>
        <p:spPr>
          <a:xfrm>
            <a:off x="11744323" y="0"/>
            <a:ext cx="209551" cy="68579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690C485-62A5-4E8B-AC16-E926E9B0F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6" y="1971831"/>
            <a:ext cx="2797658" cy="4792161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DE254B50-4719-48D2-9E87-10711FF74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426" y="1404730"/>
            <a:ext cx="8079620" cy="515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69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jpg">
            <a:extLst>
              <a:ext uri="{FF2B5EF4-FFF2-40B4-BE49-F238E27FC236}">
                <a16:creationId xmlns:a16="http://schemas.microsoft.com/office/drawing/2014/main" id="{A81FEABB-E02C-4382-B24F-349DD14B7A1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514057" y="373172"/>
            <a:ext cx="1440000" cy="1440000"/>
          </a:xfrm>
          <a:prstGeom prst="rect">
            <a:avLst/>
          </a:prstGeom>
          <a:ln/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7F2401CE-96C2-4264-AB3B-452F083BC40D}"/>
              </a:ext>
            </a:extLst>
          </p:cNvPr>
          <p:cNvSpPr/>
          <p:nvPr/>
        </p:nvSpPr>
        <p:spPr>
          <a:xfrm>
            <a:off x="11982450" y="0"/>
            <a:ext cx="20955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51002DE7-C659-4999-9871-1E3B1F02FAE6}"/>
              </a:ext>
            </a:extLst>
          </p:cNvPr>
          <p:cNvSpPr/>
          <p:nvPr/>
        </p:nvSpPr>
        <p:spPr>
          <a:xfrm>
            <a:off x="11744323" y="0"/>
            <a:ext cx="209551" cy="68579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3F753CE-416B-4C4E-97E7-DA955AD7A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75" y="1852029"/>
            <a:ext cx="2736781" cy="5005971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FAEE9C32-53F1-487C-B0C8-FE8E8CB27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6332" y="1364974"/>
            <a:ext cx="8252141" cy="525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4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146</Words>
  <Application>Microsoft Office PowerPoint</Application>
  <PresentationFormat>Bredbild</PresentationFormat>
  <Paragraphs>44</Paragraphs>
  <Slides>4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Bergkvist</dc:creator>
  <cp:lastModifiedBy>Maria Bergkvist</cp:lastModifiedBy>
  <cp:revision>5</cp:revision>
  <dcterms:created xsi:type="dcterms:W3CDTF">2021-05-22T08:18:05Z</dcterms:created>
  <dcterms:modified xsi:type="dcterms:W3CDTF">2021-07-21T08:30:46Z</dcterms:modified>
</cp:coreProperties>
</file>