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600" y="-12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teaif.sportadmin.s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201576" y="1572588"/>
            <a:ext cx="8708092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/>
              <a:t>”Så många som möjligt, så länge som möjligt, i så bra verksamhet som möjligt”</a:t>
            </a:r>
            <a:br>
              <a:rPr lang="en-US" sz="1400"/>
            </a:br>
            <a:endParaRPr sz="2400" b="1"/>
          </a:p>
        </p:txBody>
      </p:sp>
      <p:sp>
        <p:nvSpPr>
          <p:cNvPr id="85" name="Google Shape;85;p13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1106" y="5028390"/>
            <a:ext cx="1315694" cy="13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</a:t>
            </a: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6985" y="645174"/>
            <a:ext cx="2208796" cy="220879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239889" y="211667"/>
            <a:ext cx="8664222" cy="6448777"/>
          </a:xfrm>
          <a:prstGeom prst="rect">
            <a:avLst/>
          </a:prstGeom>
          <a:noFill/>
          <a:ln w="635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727354" y="3110039"/>
            <a:ext cx="7704856" cy="2628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cap="none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PIF F13</a:t>
            </a:r>
            <a:endParaRPr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cap="none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Föräldramöte 21</a:t>
            </a:r>
            <a:r>
              <a:rPr lang="en-US" sz="4800" b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/3 </a:t>
            </a:r>
            <a:r>
              <a:rPr lang="en-US" sz="4800" b="1" cap="none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en-US" sz="4800" b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457200" y="137428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Trupp säsongen 2023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Föräldragrupp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Upplägg säsongen 2023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Rekommendationer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Information och kommunikation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Årets säljinsats till ungdomsföreningen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Uppförande</a:t>
            </a: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Ekonomi</a:t>
            </a: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Övrigt</a:t>
            </a:r>
            <a:endParaRPr/>
          </a:p>
          <a:p>
            <a:pPr marL="342900" lvl="0" indent="-2667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/>
          </a:p>
        </p:txBody>
      </p:sp>
      <p:sp>
        <p:nvSpPr>
          <p:cNvPr id="100" name="Google Shape;100;p15"/>
          <p:cNvSpPr/>
          <p:nvPr/>
        </p:nvSpPr>
        <p:spPr>
          <a:xfrm>
            <a:off x="727354" y="163387"/>
            <a:ext cx="770485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Dagordning</a:t>
            </a:r>
            <a:r>
              <a:rPr lang="en-US" sz="7200" b="1" cap="none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1" name="Google Shape;101;p15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1106" y="5028390"/>
            <a:ext cx="1315694" cy="13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457200" y="1194817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342900" lvl="0" indent="-25987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300" dirty="0" err="1"/>
              <a:t>Spelare</a:t>
            </a:r>
            <a:r>
              <a:rPr lang="en-US" sz="2300" dirty="0"/>
              <a:t>: 27 </a:t>
            </a:r>
            <a:r>
              <a:rPr lang="en-US" sz="2300" dirty="0" err="1"/>
              <a:t>st</a:t>
            </a:r>
            <a:r>
              <a:rPr lang="en-US" sz="2300" dirty="0"/>
              <a:t> (26)</a:t>
            </a:r>
            <a:endParaRPr sz="3100" dirty="0"/>
          </a:p>
          <a:p>
            <a:pPr marL="342900" lvl="0" indent="-259873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300" dirty="0" err="1"/>
              <a:t>Tränare</a:t>
            </a:r>
            <a:endParaRPr sz="3100" dirty="0"/>
          </a:p>
          <a:p>
            <a:pPr marL="742950" lvl="1" indent="-21605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900" dirty="0"/>
              <a:t>Martin Olsson</a:t>
            </a:r>
            <a:endParaRPr sz="2700" dirty="0"/>
          </a:p>
          <a:p>
            <a:pPr marL="742950" lvl="1" indent="-21605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900" dirty="0"/>
              <a:t>Kersti Bergström</a:t>
            </a:r>
            <a:endParaRPr sz="2700" dirty="0"/>
          </a:p>
          <a:p>
            <a:pPr marL="742950" lvl="1" indent="-21605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900" dirty="0"/>
              <a:t>Veronica Grönlund</a:t>
            </a:r>
            <a:endParaRPr sz="2700" dirty="0"/>
          </a:p>
          <a:p>
            <a:pPr marL="742950" lvl="1" indent="-21605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900" dirty="0"/>
              <a:t>Joakim Lundström</a:t>
            </a:r>
            <a:endParaRPr sz="2700" dirty="0"/>
          </a:p>
          <a:p>
            <a:pPr marL="742950" lvl="1" indent="-21605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900" dirty="0"/>
              <a:t>Maria Salomonsson</a:t>
            </a:r>
            <a:endParaRPr sz="2700" dirty="0"/>
          </a:p>
          <a:p>
            <a:pPr marL="45720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5263"/>
              <a:buNone/>
            </a:pPr>
            <a:endParaRPr sz="1900" dirty="0"/>
          </a:p>
          <a:p>
            <a:pPr marL="342900" lvl="0" indent="-259873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300" dirty="0" err="1"/>
              <a:t>Lagledare</a:t>
            </a:r>
            <a:endParaRPr sz="3100" dirty="0"/>
          </a:p>
          <a:p>
            <a:pPr marL="742950" lvl="1" indent="-21605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900" dirty="0"/>
              <a:t>Veronica Grönlund</a:t>
            </a:r>
            <a:endParaRPr sz="2700"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4347"/>
              <a:buNone/>
            </a:pPr>
            <a:endParaRPr sz="2300" dirty="0"/>
          </a:p>
          <a:p>
            <a:pPr marL="342900" lvl="0" indent="-259873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300" dirty="0" err="1"/>
              <a:t>Föräldragrupp</a:t>
            </a:r>
            <a:endParaRPr sz="3100" dirty="0"/>
          </a:p>
          <a:p>
            <a:pPr marL="742950" lvl="1" indent="-21605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900" dirty="0"/>
              <a:t>Björn Olsson</a:t>
            </a:r>
            <a:endParaRPr sz="2700" dirty="0"/>
          </a:p>
          <a:p>
            <a:pPr marL="742950" lvl="1" indent="-21605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sv-SE" sz="1900" dirty="0"/>
              <a:t>Lars Nyberg</a:t>
            </a:r>
            <a:endParaRPr sz="1900" dirty="0"/>
          </a:p>
          <a:p>
            <a:pPr marL="742950" lvl="1" indent="-21907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900" dirty="0"/>
              <a:t>Martin </a:t>
            </a:r>
            <a:r>
              <a:rPr lang="en-US" sz="1900" dirty="0" err="1"/>
              <a:t>Skogfält</a:t>
            </a:r>
            <a:endParaRPr lang="en-US" sz="1900" dirty="0"/>
          </a:p>
          <a:p>
            <a:pPr marL="342900" indent="-259873">
              <a:spcBef>
                <a:spcPts val="480"/>
              </a:spcBef>
              <a:buSzPct val="100000"/>
            </a:pPr>
            <a:r>
              <a:rPr lang="en-US" sz="2400" dirty="0"/>
              <a:t>PSG </a:t>
            </a:r>
            <a:r>
              <a:rPr lang="en-US" sz="2400" dirty="0" err="1"/>
              <a:t>ansvariga</a:t>
            </a:r>
            <a:endParaRPr sz="2400" dirty="0"/>
          </a:p>
          <a:p>
            <a:pPr marL="742950" lvl="1" indent="-219075" algn="l" rtl="0">
              <a:spcBef>
                <a:spcPts val="400"/>
              </a:spcBef>
              <a:spcAft>
                <a:spcPts val="0"/>
              </a:spcAft>
              <a:buSzPct val="100000"/>
              <a:buChar char="•"/>
            </a:pPr>
            <a:r>
              <a:rPr lang="en-US" sz="1800" dirty="0"/>
              <a:t>Nina </a:t>
            </a:r>
            <a:r>
              <a:rPr lang="en-US" sz="1800" dirty="0" err="1"/>
              <a:t>Furstenhoff</a:t>
            </a:r>
            <a:endParaRPr sz="1800" dirty="0"/>
          </a:p>
          <a:p>
            <a:pPr marL="742950" lvl="1" indent="-219075" algn="l" rtl="0">
              <a:spcBef>
                <a:spcPts val="400"/>
              </a:spcBef>
              <a:spcAft>
                <a:spcPts val="0"/>
              </a:spcAft>
              <a:buSzPct val="100000"/>
              <a:buChar char="•"/>
            </a:pPr>
            <a:r>
              <a:rPr lang="en-US" sz="1800" dirty="0"/>
              <a:t>Victor </a:t>
            </a:r>
            <a:r>
              <a:rPr lang="en-US" sz="1800" dirty="0" err="1"/>
              <a:t>Oskarsson</a:t>
            </a:r>
            <a:endParaRPr sz="1800" dirty="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800" dirty="0"/>
          </a:p>
          <a:p>
            <a:pPr marL="342900" lvl="0" indent="-26289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 dirty="0" err="1"/>
              <a:t>Kassör</a:t>
            </a:r>
            <a:endParaRPr sz="2400" dirty="0"/>
          </a:p>
          <a:p>
            <a:pPr marL="742950" lvl="1" indent="-21907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2000" dirty="0"/>
              <a:t>Veronica</a:t>
            </a:r>
            <a:endParaRPr dirty="0"/>
          </a:p>
          <a:p>
            <a:pPr marL="45720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000" dirty="0"/>
          </a:p>
          <a:p>
            <a:pPr marL="45720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000" dirty="0"/>
          </a:p>
        </p:txBody>
      </p:sp>
      <p:sp>
        <p:nvSpPr>
          <p:cNvPr id="109" name="Google Shape;109;p16"/>
          <p:cNvSpPr/>
          <p:nvPr/>
        </p:nvSpPr>
        <p:spPr>
          <a:xfrm>
            <a:off x="727350" y="163377"/>
            <a:ext cx="77049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 err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Trupp</a:t>
            </a:r>
            <a:r>
              <a:rPr lang="en-US" sz="4800" b="1" dirty="0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b="1" dirty="0" err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säsongen</a:t>
            </a:r>
            <a:r>
              <a:rPr lang="en-US" sz="4800" b="1" dirty="0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 2023</a:t>
            </a:r>
            <a:r>
              <a:rPr lang="en-US" sz="7200" b="1" cap="none" dirty="0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10" name="Google Shape;110;p16"/>
          <p:cNvSpPr/>
          <p:nvPr/>
        </p:nvSpPr>
        <p:spPr>
          <a:xfrm>
            <a:off x="0" y="5715583"/>
            <a:ext cx="6999000" cy="4281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1106" y="5028390"/>
            <a:ext cx="1315694" cy="13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96634" y="5715583"/>
            <a:ext cx="527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457200" y="1562908"/>
            <a:ext cx="8229600" cy="3431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/>
              <a:t>      </a:t>
            </a:r>
            <a:r>
              <a:rPr lang="en-US" sz="2000" b="1" dirty="0" err="1"/>
              <a:t>Föräldragruppen</a:t>
            </a:r>
            <a:endParaRPr lang="en-US" sz="20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US" sz="2000" b="1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 err="1"/>
              <a:t>Försäljning</a:t>
            </a:r>
            <a:r>
              <a:rPr lang="en-US" sz="2000" dirty="0"/>
              <a:t> till </a:t>
            </a:r>
            <a:r>
              <a:rPr lang="en-US" sz="2000" dirty="0" err="1"/>
              <a:t>lagets</a:t>
            </a:r>
            <a:r>
              <a:rPr lang="en-US" sz="2000" dirty="0"/>
              <a:t> </a:t>
            </a:r>
            <a:r>
              <a:rPr lang="en-US" sz="2000" dirty="0" err="1"/>
              <a:t>egna</a:t>
            </a:r>
            <a:r>
              <a:rPr lang="en-US" sz="2000" dirty="0"/>
              <a:t> </a:t>
            </a:r>
            <a:r>
              <a:rPr lang="en-US" sz="2000" dirty="0" err="1"/>
              <a:t>kassa</a:t>
            </a:r>
            <a:endParaRPr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 err="1"/>
              <a:t>Avslutning</a:t>
            </a:r>
            <a:endParaRPr sz="2000"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 err="1"/>
              <a:t>Fikalådan</a:t>
            </a:r>
            <a:endParaRPr sz="2000" dirty="0"/>
          </a:p>
          <a:p>
            <a:pPr marL="3429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lang="sv-SE" sz="2000" dirty="0"/>
          </a:p>
          <a:p>
            <a:pPr marL="34290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sv-SE" sz="2000" b="1" dirty="0"/>
              <a:t>PSG-ansvariga</a:t>
            </a:r>
          </a:p>
          <a:p>
            <a:pPr marL="3429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100" b="1"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/>
              <a:t>PSG (dela </a:t>
            </a:r>
            <a:r>
              <a:rPr lang="en-US" sz="2000" dirty="0" err="1"/>
              <a:t>ut</a:t>
            </a:r>
            <a:r>
              <a:rPr lang="en-US" sz="2000" dirty="0"/>
              <a:t> </a:t>
            </a:r>
            <a:r>
              <a:rPr lang="en-US" sz="2000" dirty="0" err="1"/>
              <a:t>arbetspass</a:t>
            </a:r>
            <a:r>
              <a:rPr lang="en-US" sz="2000" dirty="0"/>
              <a:t>, </a:t>
            </a:r>
            <a:r>
              <a:rPr lang="en-US" sz="2000" dirty="0" err="1"/>
              <a:t>timbanken</a:t>
            </a:r>
            <a:r>
              <a:rPr lang="en-US" sz="2000" dirty="0"/>
              <a:t>)</a:t>
            </a:r>
            <a:endParaRPr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/>
              <a:t>NOLIA (dela </a:t>
            </a:r>
            <a:r>
              <a:rPr lang="en-US" sz="2000" dirty="0" err="1"/>
              <a:t>ut</a:t>
            </a:r>
            <a:r>
              <a:rPr lang="en-US" sz="2000" dirty="0"/>
              <a:t> </a:t>
            </a:r>
            <a:r>
              <a:rPr lang="en-US" sz="2000" dirty="0" err="1"/>
              <a:t>arbetspass</a:t>
            </a:r>
            <a:r>
              <a:rPr lang="en-US" sz="2000" dirty="0"/>
              <a:t>, </a:t>
            </a:r>
            <a:r>
              <a:rPr lang="en-US" sz="2000" dirty="0" err="1"/>
              <a:t>timbanken</a:t>
            </a:r>
            <a:r>
              <a:rPr lang="en-US" sz="2000" dirty="0"/>
              <a:t>)</a:t>
            </a:r>
            <a:endParaRPr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 err="1"/>
              <a:t>Herrmatch</a:t>
            </a:r>
            <a:r>
              <a:rPr lang="en-US" sz="2000" dirty="0"/>
              <a:t> (dela </a:t>
            </a:r>
            <a:r>
              <a:rPr lang="en-US" sz="2000" dirty="0" err="1"/>
              <a:t>ut</a:t>
            </a:r>
            <a:r>
              <a:rPr lang="en-US" sz="2000" dirty="0"/>
              <a:t> </a:t>
            </a:r>
            <a:r>
              <a:rPr lang="en-US" sz="2000" dirty="0" err="1"/>
              <a:t>arbetspass</a:t>
            </a:r>
            <a:r>
              <a:rPr lang="en-US" sz="2000" dirty="0"/>
              <a:t>, </a:t>
            </a:r>
            <a:r>
              <a:rPr lang="en-US" sz="2000" dirty="0" err="1"/>
              <a:t>timbanken</a:t>
            </a:r>
            <a:r>
              <a:rPr lang="en-US" sz="2000" dirty="0"/>
              <a:t>)</a:t>
            </a:r>
            <a:endParaRPr dirty="0"/>
          </a:p>
          <a:p>
            <a:pPr marL="3429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/>
          </a:p>
        </p:txBody>
      </p:sp>
      <p:sp>
        <p:nvSpPr>
          <p:cNvPr id="118" name="Google Shape;118;p17"/>
          <p:cNvSpPr/>
          <p:nvPr/>
        </p:nvSpPr>
        <p:spPr>
          <a:xfrm>
            <a:off x="727354" y="163387"/>
            <a:ext cx="770485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Föräldragrupp/PSG</a:t>
            </a:r>
            <a:r>
              <a:rPr lang="en-US" sz="7200" b="1" cap="none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9" name="Google Shape;119;p17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1106" y="5028390"/>
            <a:ext cx="1315694" cy="13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2023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body" idx="1"/>
          </p:nvPr>
        </p:nvSpPr>
        <p:spPr>
          <a:xfrm>
            <a:off x="457200" y="1269854"/>
            <a:ext cx="8229600" cy="4622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200" dirty="0"/>
              <a:t>	</a:t>
            </a:r>
            <a:endParaRPr sz="1200" dirty="0"/>
          </a:p>
          <a:p>
            <a:pPr marL="342900" lvl="0" indent="-336635" algn="l" rtl="0">
              <a:spcBef>
                <a:spcPts val="400"/>
              </a:spcBef>
              <a:spcAft>
                <a:spcPts val="0"/>
              </a:spcAft>
              <a:buSzPct val="100000"/>
              <a:buChar char="•"/>
            </a:pPr>
            <a:r>
              <a:rPr lang="en-US" sz="2195" b="1" dirty="0"/>
              <a:t>Serie</a:t>
            </a:r>
            <a:endParaRPr sz="2195" b="1" dirty="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870" dirty="0"/>
              <a:t>- 2 Lag Piteå i </a:t>
            </a:r>
            <a:r>
              <a:rPr lang="en-US" sz="1870" dirty="0" err="1"/>
              <a:t>Piteåserien</a:t>
            </a:r>
            <a:endParaRPr sz="1870" dirty="0"/>
          </a:p>
          <a:p>
            <a:pPr marL="342900" lvl="0" indent="-29161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54" b="1" dirty="0" err="1"/>
              <a:t>Cuper</a:t>
            </a:r>
            <a:r>
              <a:rPr lang="en-US" sz="2054" b="1" dirty="0"/>
              <a:t> </a:t>
            </a:r>
            <a:endParaRPr sz="1654" dirty="0"/>
          </a:p>
          <a:p>
            <a:pPr marL="742950" lvl="1" indent="-2508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870" dirty="0" err="1"/>
              <a:t>Sparbanken</a:t>
            </a:r>
            <a:r>
              <a:rPr lang="en-US" sz="1870" dirty="0"/>
              <a:t> Nord Open (</a:t>
            </a:r>
            <a:r>
              <a:rPr lang="en-US" sz="1870" dirty="0" err="1"/>
              <a:t>f.d</a:t>
            </a:r>
            <a:r>
              <a:rPr lang="en-US" sz="1870" dirty="0"/>
              <a:t> SAIK-</a:t>
            </a:r>
            <a:r>
              <a:rPr lang="en-US" sz="1870" dirty="0" err="1"/>
              <a:t>cupen</a:t>
            </a:r>
            <a:r>
              <a:rPr lang="en-US" sz="1870" dirty="0"/>
              <a:t>) 13-14/5</a:t>
            </a:r>
            <a:endParaRPr sz="2670" dirty="0"/>
          </a:p>
          <a:p>
            <a:pPr marL="742950" lvl="1" indent="-2508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870" dirty="0" err="1"/>
              <a:t>Examenscupen</a:t>
            </a:r>
            <a:r>
              <a:rPr lang="en-US" sz="1870" dirty="0"/>
              <a:t> 11/6</a:t>
            </a:r>
            <a:endParaRPr sz="2670" dirty="0"/>
          </a:p>
          <a:p>
            <a:pPr marL="742950" lvl="1" indent="-2508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870" dirty="0"/>
              <a:t>PSG 29-2/7</a:t>
            </a:r>
            <a:endParaRPr sz="2670" dirty="0"/>
          </a:p>
          <a:p>
            <a:pPr marL="742950" lvl="1" indent="-2508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870" dirty="0" err="1"/>
              <a:t>Gammelstad</a:t>
            </a:r>
            <a:r>
              <a:rPr lang="en-US" sz="1870" dirty="0"/>
              <a:t>??? 5-6 Aug</a:t>
            </a:r>
            <a:endParaRPr sz="2670" dirty="0"/>
          </a:p>
          <a:p>
            <a:pPr marL="742950" lvl="1" indent="-2508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870" dirty="0"/>
              <a:t>BLIKK-</a:t>
            </a:r>
            <a:r>
              <a:rPr lang="en-US" sz="1870" dirty="0" err="1"/>
              <a:t>cupen</a:t>
            </a:r>
            <a:r>
              <a:rPr lang="en-US" sz="1870" dirty="0"/>
              <a:t> 3/9</a:t>
            </a:r>
            <a:endParaRPr sz="1870" dirty="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870" dirty="0"/>
          </a:p>
          <a:p>
            <a:pPr marL="342900" lvl="0" indent="-29161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54" b="1" dirty="0" err="1"/>
              <a:t>Träning</a:t>
            </a:r>
            <a:r>
              <a:rPr lang="en-US" sz="2054" b="1" dirty="0"/>
              <a:t> 2 </a:t>
            </a:r>
            <a:r>
              <a:rPr lang="en-US" sz="2054" b="1" dirty="0" err="1"/>
              <a:t>ggr</a:t>
            </a:r>
            <a:r>
              <a:rPr lang="en-US" sz="2054" b="1" dirty="0"/>
              <a:t>/</a:t>
            </a:r>
            <a:r>
              <a:rPr lang="en-US" sz="2054" b="1" dirty="0" err="1"/>
              <a:t>vecka</a:t>
            </a:r>
            <a:r>
              <a:rPr lang="en-US" sz="2054" b="1" dirty="0"/>
              <a:t> 1,5h</a:t>
            </a:r>
            <a:endParaRPr sz="2054" b="1" dirty="0"/>
          </a:p>
          <a:p>
            <a:pPr marL="742950" lvl="1" indent="-2508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870" dirty="0" err="1"/>
              <a:t>Strömbacka</a:t>
            </a:r>
            <a:r>
              <a:rPr lang="en-US" sz="1870" dirty="0"/>
              <a:t>/</a:t>
            </a:r>
            <a:r>
              <a:rPr lang="en-US" sz="1870" dirty="0" err="1"/>
              <a:t>Nordlunda</a:t>
            </a:r>
            <a:r>
              <a:rPr lang="en-US" sz="1870" dirty="0"/>
              <a:t> </a:t>
            </a:r>
            <a:r>
              <a:rPr lang="en-US" sz="1870" dirty="0" err="1"/>
              <a:t>konstgräsplan</a:t>
            </a:r>
            <a:r>
              <a:rPr lang="en-US" sz="1870" dirty="0"/>
              <a:t> </a:t>
            </a:r>
            <a:r>
              <a:rPr lang="en-US" sz="1870" dirty="0" err="1"/>
              <a:t>siktar</a:t>
            </a:r>
            <a:r>
              <a:rPr lang="en-US" sz="1870" dirty="0"/>
              <a:t> </a:t>
            </a:r>
            <a:r>
              <a:rPr lang="en-US" sz="1870" dirty="0" err="1"/>
              <a:t>på</a:t>
            </a:r>
            <a:r>
              <a:rPr lang="en-US" sz="1870" dirty="0"/>
              <a:t> start v.16</a:t>
            </a:r>
            <a:endParaRPr sz="2670" dirty="0"/>
          </a:p>
          <a:p>
            <a:pPr marL="742950" lvl="1" indent="-2508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870" dirty="0" err="1"/>
              <a:t>Nordlunda-oklart</a:t>
            </a:r>
            <a:r>
              <a:rPr lang="en-US" sz="1870" dirty="0"/>
              <a:t> </a:t>
            </a:r>
            <a:r>
              <a:rPr lang="en-US" sz="1870" dirty="0" err="1"/>
              <a:t>dagar</a:t>
            </a:r>
            <a:r>
              <a:rPr lang="en-US" sz="1870" dirty="0"/>
              <a:t> och </a:t>
            </a:r>
            <a:r>
              <a:rPr lang="en-US" sz="1870" dirty="0" err="1"/>
              <a:t>tider</a:t>
            </a:r>
            <a:endParaRPr sz="2670" dirty="0"/>
          </a:p>
          <a:p>
            <a:pPr marL="742950" lvl="1" indent="-25082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1870" dirty="0" err="1"/>
              <a:t>Uppehåll</a:t>
            </a:r>
            <a:r>
              <a:rPr lang="en-US" sz="1870" dirty="0"/>
              <a:t> v. 27-29</a:t>
            </a:r>
            <a:endParaRPr sz="1870" dirty="0"/>
          </a:p>
          <a:p>
            <a:pPr marL="342900" lvl="0" indent="-339724" algn="l" rtl="0">
              <a:spcBef>
                <a:spcPts val="400"/>
              </a:spcBef>
              <a:spcAft>
                <a:spcPts val="0"/>
              </a:spcAft>
              <a:buSzPct val="100000"/>
              <a:buChar char="•"/>
            </a:pPr>
            <a:r>
              <a:rPr lang="en-US" sz="2258" b="1" dirty="0" err="1"/>
              <a:t>Herrmatch</a:t>
            </a:r>
            <a:endParaRPr sz="2258" b="1" dirty="0"/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US" sz="1870" dirty="0"/>
              <a:t>27Aug</a:t>
            </a:r>
            <a:endParaRPr sz="1870" dirty="0"/>
          </a:p>
        </p:txBody>
      </p:sp>
      <p:sp>
        <p:nvSpPr>
          <p:cNvPr id="127" name="Google Shape;127;p18"/>
          <p:cNvSpPr/>
          <p:nvPr/>
        </p:nvSpPr>
        <p:spPr>
          <a:xfrm>
            <a:off x="727354" y="163387"/>
            <a:ext cx="770485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 err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Upplägg</a:t>
            </a:r>
            <a:r>
              <a:rPr lang="en-US" sz="4800" b="1" dirty="0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b="1" dirty="0" err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säsongen</a:t>
            </a:r>
            <a:r>
              <a:rPr lang="en-US" sz="4800" b="1" dirty="0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 2023</a:t>
            </a:r>
            <a:r>
              <a:rPr lang="en-US" sz="7200" b="1" cap="none" dirty="0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28" name="Google Shape;128;p18"/>
          <p:cNvSpPr/>
          <p:nvPr/>
        </p:nvSpPr>
        <p:spPr>
          <a:xfrm>
            <a:off x="81925" y="5495377"/>
            <a:ext cx="6999000" cy="4281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2608" y="4594760"/>
            <a:ext cx="1315694" cy="13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8"/>
          <p:cNvSpPr txBox="1"/>
          <p:nvPr/>
        </p:nvSpPr>
        <p:spPr>
          <a:xfrm>
            <a:off x="175517" y="5538410"/>
            <a:ext cx="5273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2023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82700"/>
            <a:ext cx="9144000" cy="427500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/>
          <p:nvPr/>
        </p:nvSpPr>
        <p:spPr>
          <a:xfrm>
            <a:off x="727354" y="137199"/>
            <a:ext cx="770485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Rekommendationer</a:t>
            </a:r>
            <a:endParaRPr sz="4800" b="1" cap="none">
              <a:solidFill>
                <a:srgbClr val="DF32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96634" y="5766230"/>
            <a:ext cx="5273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2023</a:t>
            </a:r>
            <a:endParaRPr/>
          </a:p>
        </p:txBody>
      </p:sp>
      <p:pic>
        <p:nvPicPr>
          <p:cNvPr id="139" name="Google Shape;13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1106" y="5028390"/>
            <a:ext cx="1315694" cy="1315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457200" y="488165"/>
            <a:ext cx="8229600" cy="866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DF322D"/>
              </a:buClr>
              <a:buSzPct val="100000"/>
              <a:buFont typeface="Calibri"/>
              <a:buNone/>
            </a:pPr>
            <a:r>
              <a:rPr lang="en-US" sz="4400" b="1">
                <a:solidFill>
                  <a:srgbClr val="DF322D"/>
                </a:solidFill>
              </a:rPr>
              <a:t>Information och kommunikation</a:t>
            </a:r>
            <a:br>
              <a:rPr lang="en-US" sz="6600" b="1" cap="none">
                <a:solidFill>
                  <a:srgbClr val="DF322D"/>
                </a:solidFill>
              </a:rPr>
            </a:br>
            <a:endParaRPr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457200" y="1354264"/>
            <a:ext cx="8025897" cy="4666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1"/>
              <a:t>SportAdmin-MedlemsApp</a:t>
            </a:r>
            <a:r>
              <a:rPr lang="en-US" sz="2000"/>
              <a:t>.</a:t>
            </a:r>
            <a:endParaRPr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	Svarar på kallelse till cuper ev träningsmatcher</a:t>
            </a:r>
            <a:endParaRPr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	Meddelar frånvaro träning</a:t>
            </a:r>
            <a:endParaRPr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   Här ser man aktiviteter och nyheter som läggs </a:t>
            </a:r>
            <a:br>
              <a:rPr lang="en-US" sz="2000"/>
            </a:br>
            <a:r>
              <a:rPr lang="en-US" sz="2000"/>
              <a:t>   upp av ledarna</a:t>
            </a:r>
            <a:endParaRPr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US" sz="2000"/>
              <a:t>   Ledarnas kontaktuppgifter</a:t>
            </a:r>
            <a:endParaRPr/>
          </a:p>
          <a:p>
            <a:pPr marL="45720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45720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ALTERNATIVT</a:t>
            </a:r>
            <a:endParaRPr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https://piteaif.sportadmin.se</a:t>
            </a:r>
            <a:endParaRPr sz="2000"/>
          </a:p>
          <a:p>
            <a:pPr marL="45720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-    Välj ungdomsfotboll, F 13, längst upp i menyn</a:t>
            </a:r>
            <a:endParaRPr/>
          </a:p>
        </p:txBody>
      </p:sp>
      <p:pic>
        <p:nvPicPr>
          <p:cNvPr id="146" name="Google Shape;146;p20" descr="SportAdmin MedlemsApp – Appar på Google Pla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1813" y="1625867"/>
            <a:ext cx="1632642" cy="163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71106" y="5028390"/>
            <a:ext cx="1315694" cy="13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2023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457200" y="157258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/>
          </a:p>
          <a:p>
            <a:pPr marL="342900" lvl="0" indent="-2667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/>
          </a:p>
        </p:txBody>
      </p:sp>
      <p:sp>
        <p:nvSpPr>
          <p:cNvPr id="155" name="Google Shape;155;p21"/>
          <p:cNvSpPr/>
          <p:nvPr/>
        </p:nvSpPr>
        <p:spPr>
          <a:xfrm>
            <a:off x="727354" y="163387"/>
            <a:ext cx="770485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Årets säljinsats</a:t>
            </a:r>
            <a:endParaRPr sz="7200" b="1" cap="none">
              <a:solidFill>
                <a:srgbClr val="DF32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1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1106" y="5028390"/>
            <a:ext cx="1315694" cy="13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2023</a:t>
            </a:r>
            <a:endParaRPr/>
          </a:p>
        </p:txBody>
      </p:sp>
      <p:sp>
        <p:nvSpPr>
          <p:cNvPr id="159" name="Google Shape;159;p21"/>
          <p:cNvSpPr txBox="1"/>
          <p:nvPr/>
        </p:nvSpPr>
        <p:spPr>
          <a:xfrm>
            <a:off x="727354" y="1167897"/>
            <a:ext cx="75021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Årets säljinsats</a:t>
            </a:r>
            <a:endParaRPr sz="1800" b="0" i="0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Nu är det dags för årets säljinsats inom föreningen. Efter att vi sålt Dreamstar under några år kommer vi denna säsong att sälja toapapper och </a:t>
            </a:r>
            <a:r>
              <a:rPr lang="en-US" sz="180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Sportlotten </a:t>
            </a:r>
            <a:r>
              <a:rPr lang="en-US" sz="1800" b="0" i="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istället. Precis som med Dreamstar kommer vi att dela upp försäljningsinsatsen på två tillfällen, vår och höst.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Mer information kommer inom kort./Ungdoms</a:t>
            </a:r>
            <a:endParaRPr/>
          </a:p>
        </p:txBody>
      </p:sp>
      <p:pic>
        <p:nvPicPr>
          <p:cNvPr id="160" name="Google Shape;16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1350" y="2974064"/>
            <a:ext cx="2615131" cy="2615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5050" y="3614748"/>
            <a:ext cx="1724600" cy="124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>
            <a:spLocks noGrp="1"/>
          </p:cNvSpPr>
          <p:nvPr>
            <p:ph type="body" idx="1"/>
          </p:nvPr>
        </p:nvSpPr>
        <p:spPr>
          <a:xfrm>
            <a:off x="457200" y="157258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Ta synpunkter direkt till ledare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Allas ansvar att hålla en positiv inställning under matcher och träningar. Man respekterar domarens beslut, man tackar efter match, inga fula ord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Alltid positiva mot barnen</a:t>
            </a: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Svarar man inte på kallese är man inte med</a:t>
            </a: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Man kommer i tid till träningen och matcher</a:t>
            </a:r>
            <a:endParaRPr sz="2400"/>
          </a:p>
          <a:p>
            <a:pPr marL="34290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/>
              <a:t>(kissad,uppsatt hår,inga smycken,benskydd,vattenflaska)</a:t>
            </a:r>
            <a:endParaRPr sz="2400"/>
          </a:p>
          <a:p>
            <a:pPr marL="342900" lvl="0" indent="-2667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/>
          </a:p>
        </p:txBody>
      </p:sp>
      <p:sp>
        <p:nvSpPr>
          <p:cNvPr id="167" name="Google Shape;167;p22"/>
          <p:cNvSpPr/>
          <p:nvPr/>
        </p:nvSpPr>
        <p:spPr>
          <a:xfrm>
            <a:off x="727354" y="163387"/>
            <a:ext cx="770485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Uppförande</a:t>
            </a:r>
            <a:r>
              <a:rPr lang="en-US" sz="7200" b="1" cap="none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1106" y="5028390"/>
            <a:ext cx="1315694" cy="13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2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2023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body" idx="1"/>
          </p:nvPr>
        </p:nvSpPr>
        <p:spPr>
          <a:xfrm>
            <a:off x="457200" y="1244010"/>
            <a:ext cx="8229600" cy="1626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/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/>
          </a:p>
        </p:txBody>
      </p:sp>
      <p:sp>
        <p:nvSpPr>
          <p:cNvPr id="176" name="Google Shape;176;p23"/>
          <p:cNvSpPr/>
          <p:nvPr/>
        </p:nvSpPr>
        <p:spPr>
          <a:xfrm>
            <a:off x="727354" y="163387"/>
            <a:ext cx="770485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Ekonomi</a:t>
            </a:r>
            <a:endParaRPr sz="7200" b="1" cap="none">
              <a:solidFill>
                <a:srgbClr val="DF32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3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1106" y="5028390"/>
            <a:ext cx="1315694" cy="13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 txBox="1"/>
          <p:nvPr/>
        </p:nvSpPr>
        <p:spPr>
          <a:xfrm>
            <a:off x="132076" y="5715583"/>
            <a:ext cx="5273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Piteå IF FF 2023</a:t>
            </a:r>
            <a:endParaRPr dirty="0"/>
          </a:p>
        </p:txBody>
      </p:sp>
      <p:sp>
        <p:nvSpPr>
          <p:cNvPr id="180" name="Google Shape;180;p23"/>
          <p:cNvSpPr txBox="1"/>
          <p:nvPr/>
        </p:nvSpPr>
        <p:spPr>
          <a:xfrm>
            <a:off x="978110" y="1103915"/>
            <a:ext cx="7454100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Budget</a:t>
            </a:r>
            <a:endParaRPr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Separat</a:t>
            </a:r>
            <a:r>
              <a:rPr lang="en-US" dirty="0"/>
              <a:t> fil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Säljinsatser</a:t>
            </a: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till </a:t>
            </a:r>
            <a:r>
              <a:rPr lang="en-US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lagkassan</a:t>
            </a: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Fika vid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hemmamatcher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Dreamstar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Försäljning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av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minst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häften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/person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vår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och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höst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10800:-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Fikalotteri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978195" y="3289088"/>
            <a:ext cx="69990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Sponsring</a:t>
            </a:r>
            <a:r>
              <a:rPr lang="en-US" sz="18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?</a:t>
            </a:r>
            <a:r>
              <a:rPr lang="en-US" sz="1800" b="1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Om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någon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vill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sponsra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/vet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någon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som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vill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sponsra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så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hör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av er till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någon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av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oss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ledare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,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detta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gör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att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vi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kan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minska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på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r>
              <a:rPr lang="en-US" sz="1400" b="0" i="0" dirty="0" err="1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säljaktiviteterna</a:t>
            </a:r>
            <a:r>
              <a:rPr lang="en-US" sz="1400" b="0" i="0" dirty="0">
                <a:solidFill>
                  <a:srgbClr val="333333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.</a:t>
            </a:r>
            <a:endParaRPr sz="18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978195" y="4426521"/>
            <a:ext cx="493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FRÅGOR?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460</Words>
  <Application>Microsoft Office PowerPoint</Application>
  <PresentationFormat>Bildspel på skärmen (4:3)</PresentationFormat>
  <Paragraphs>110</Paragraphs>
  <Slides>11</Slides>
  <Notes>11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Roboto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Information och kommunikation 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Salomonsson</dc:creator>
  <cp:lastModifiedBy>Maria Salomonsson</cp:lastModifiedBy>
  <cp:revision>4</cp:revision>
  <dcterms:modified xsi:type="dcterms:W3CDTF">2023-03-23T20:35:08Z</dcterms:modified>
</cp:coreProperties>
</file>