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1" r:id="rId2"/>
    <p:sldId id="256" r:id="rId3"/>
    <p:sldId id="268" r:id="rId4"/>
    <p:sldId id="276" r:id="rId5"/>
    <p:sldId id="281" r:id="rId6"/>
    <p:sldId id="278" r:id="rId7"/>
    <p:sldId id="270" r:id="rId8"/>
    <p:sldId id="297" r:id="rId9"/>
    <p:sldId id="298" r:id="rId10"/>
    <p:sldId id="291" r:id="rId11"/>
    <p:sldId id="283" r:id="rId12"/>
    <p:sldId id="296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1D0C"/>
    <a:srgbClr val="E90A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Ljust format 3 - Dekorfärg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6" d="100"/>
          <a:sy n="106" d="100"/>
        </p:scale>
        <p:origin x="176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2FD56-F6BF-204C-BB6D-4D573E51FA9E}" type="datetimeFigureOut">
              <a:rPr lang="en-US" smtClean="0"/>
              <a:t>4/21/2022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9A230-6004-9E48-B78A-2D1C027B491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0778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2FD56-F6BF-204C-BB6D-4D573E51FA9E}" type="datetimeFigureOut">
              <a:rPr lang="en-US" smtClean="0"/>
              <a:t>4/21/2022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9A230-6004-9E48-B78A-2D1C027B491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88385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2FD56-F6BF-204C-BB6D-4D573E51FA9E}" type="datetimeFigureOut">
              <a:rPr lang="en-US" smtClean="0"/>
              <a:t>4/21/2022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9A230-6004-9E48-B78A-2D1C027B491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92021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2FD56-F6BF-204C-BB6D-4D573E51FA9E}" type="datetimeFigureOut">
              <a:rPr lang="en-US" smtClean="0"/>
              <a:t>4/21/2022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9A230-6004-9E48-B78A-2D1C027B491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4754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2FD56-F6BF-204C-BB6D-4D573E51FA9E}" type="datetimeFigureOut">
              <a:rPr lang="en-US" smtClean="0"/>
              <a:t>4/21/2022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9A230-6004-9E48-B78A-2D1C027B491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720984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2FD56-F6BF-204C-BB6D-4D573E51FA9E}" type="datetimeFigureOut">
              <a:rPr lang="en-US" smtClean="0"/>
              <a:t>4/21/2022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9A230-6004-9E48-B78A-2D1C027B491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94594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2FD56-F6BF-204C-BB6D-4D573E51FA9E}" type="datetimeFigureOut">
              <a:rPr lang="en-US" smtClean="0"/>
              <a:t>4/21/2022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9A230-6004-9E48-B78A-2D1C027B491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82984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2FD56-F6BF-204C-BB6D-4D573E51FA9E}" type="datetimeFigureOut">
              <a:rPr lang="en-US" smtClean="0"/>
              <a:t>4/21/2022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9A230-6004-9E48-B78A-2D1C027B491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904779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2FD56-F6BF-204C-BB6D-4D573E51FA9E}" type="datetimeFigureOut">
              <a:rPr lang="en-US" smtClean="0"/>
              <a:t>4/21/2022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9A230-6004-9E48-B78A-2D1C027B491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442849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2FD56-F6BF-204C-BB6D-4D573E51FA9E}" type="datetimeFigureOut">
              <a:rPr lang="en-US" smtClean="0"/>
              <a:t>4/21/2022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9A230-6004-9E48-B78A-2D1C027B491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72798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2FD56-F6BF-204C-BB6D-4D573E51FA9E}" type="datetimeFigureOut">
              <a:rPr lang="en-US" smtClean="0"/>
              <a:t>4/21/2022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9A230-6004-9E48-B78A-2D1C027B491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15845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52FD56-F6BF-204C-BB6D-4D573E51FA9E}" type="datetimeFigureOut">
              <a:rPr lang="en-US" smtClean="0"/>
              <a:t>4/21/2022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F9A230-6004-9E48-B78A-2D1C027B491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87635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piteaif.sportadmin.se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1576" y="1572588"/>
            <a:ext cx="870809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sv-SE" sz="2800" dirty="0"/>
          </a:p>
          <a:p>
            <a:pPr marL="0" indent="0" algn="ctr">
              <a:buNone/>
            </a:pPr>
            <a:r>
              <a:rPr lang="sv-SE" sz="2000" b="1" dirty="0"/>
              <a:t>”Så många som möjligt, så länge som möjligt, i så bra verksamhet som möjligt”</a:t>
            </a:r>
            <a:br>
              <a:rPr lang="sv-SE" sz="1400" dirty="0"/>
            </a:br>
            <a:endParaRPr lang="sv-SE" sz="2400" b="1" dirty="0"/>
          </a:p>
        </p:txBody>
      </p:sp>
      <p:sp>
        <p:nvSpPr>
          <p:cNvPr id="7" name="Rectangle 6"/>
          <p:cNvSpPr/>
          <p:nvPr/>
        </p:nvSpPr>
        <p:spPr>
          <a:xfrm>
            <a:off x="0" y="5715583"/>
            <a:ext cx="6999069" cy="427977"/>
          </a:xfrm>
          <a:prstGeom prst="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1106" y="5028390"/>
            <a:ext cx="1315694" cy="131569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6634" y="5715583"/>
            <a:ext cx="5273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>
                <a:solidFill>
                  <a:schemeClr val="bg1"/>
                </a:solidFill>
              </a:rPr>
              <a:t>Piteå IF FF 2022</a:t>
            </a:r>
          </a:p>
        </p:txBody>
      </p:sp>
    </p:spTree>
    <p:extLst>
      <p:ext uri="{BB962C8B-B14F-4D97-AF65-F5344CB8AC3E}">
        <p14:creationId xmlns:p14="http://schemas.microsoft.com/office/powerpoint/2010/main" val="13486500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6985" y="645174"/>
            <a:ext cx="2208796" cy="2208796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39889" y="211667"/>
            <a:ext cx="8664222" cy="6448777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Rektangel 4"/>
          <p:cNvSpPr/>
          <p:nvPr/>
        </p:nvSpPr>
        <p:spPr>
          <a:xfrm>
            <a:off x="727354" y="3110039"/>
            <a:ext cx="7704856" cy="262841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lnSpc>
                <a:spcPct val="140000"/>
              </a:lnSpc>
            </a:pPr>
            <a:r>
              <a:rPr lang="sv-SE" sz="72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PIF F13</a:t>
            </a:r>
          </a:p>
          <a:p>
            <a:pPr algn="ctr">
              <a:lnSpc>
                <a:spcPct val="140000"/>
              </a:lnSpc>
            </a:pPr>
            <a:r>
              <a:rPr lang="sv-SE" sz="48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Föräldramöte 21</a:t>
            </a:r>
            <a:r>
              <a:rPr lang="sv-SE" sz="4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/4 </a:t>
            </a:r>
            <a:r>
              <a:rPr lang="sv-SE" sz="48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2022</a:t>
            </a:r>
          </a:p>
        </p:txBody>
      </p:sp>
    </p:spTree>
    <p:extLst>
      <p:ext uri="{BB962C8B-B14F-4D97-AF65-F5344CB8AC3E}">
        <p14:creationId xmlns:p14="http://schemas.microsoft.com/office/powerpoint/2010/main" val="24857427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4286"/>
            <a:ext cx="8229600" cy="4525963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endParaRPr lang="en-US" sz="1200" dirty="0"/>
          </a:p>
          <a:p>
            <a:pPr lvl="0"/>
            <a:r>
              <a:rPr lang="en-US" sz="2400" dirty="0"/>
              <a:t>Trupp säsongen 2022</a:t>
            </a:r>
          </a:p>
          <a:p>
            <a:pPr lvl="0"/>
            <a:r>
              <a:rPr lang="en-US" sz="2400" dirty="0"/>
              <a:t>Föräldragrupp</a:t>
            </a:r>
          </a:p>
          <a:p>
            <a:pPr lvl="0"/>
            <a:r>
              <a:rPr lang="en-US" sz="2400" dirty="0"/>
              <a:t>Upplägg säsongen 2022</a:t>
            </a:r>
          </a:p>
          <a:p>
            <a:r>
              <a:rPr lang="en-US" sz="2400" dirty="0"/>
              <a:t>Rekommendationer</a:t>
            </a:r>
          </a:p>
          <a:p>
            <a:pPr lvl="0"/>
            <a:r>
              <a:rPr lang="en-US" sz="2400" dirty="0"/>
              <a:t>Information och kommunikation</a:t>
            </a:r>
          </a:p>
          <a:p>
            <a:pPr lvl="0"/>
            <a:r>
              <a:rPr lang="en-US" sz="2400" dirty="0"/>
              <a:t>Ekonomi</a:t>
            </a:r>
          </a:p>
          <a:p>
            <a:pPr lvl="0"/>
            <a:r>
              <a:rPr lang="en-US" sz="2400" dirty="0"/>
              <a:t>Årets säljinsats till ungdomsföreningen</a:t>
            </a:r>
          </a:p>
          <a:p>
            <a:pPr lvl="0"/>
            <a:r>
              <a:rPr lang="en-US" sz="2400" dirty="0"/>
              <a:t>Uppförande</a:t>
            </a:r>
          </a:p>
          <a:p>
            <a:pPr lvl="0"/>
            <a:r>
              <a:rPr lang="en-US" sz="2400" dirty="0"/>
              <a:t>Övrigt</a:t>
            </a:r>
          </a:p>
          <a:p>
            <a:endParaRPr lang="sv-SE" sz="1200" dirty="0"/>
          </a:p>
        </p:txBody>
      </p:sp>
      <p:sp>
        <p:nvSpPr>
          <p:cNvPr id="6" name="Rektangel 4"/>
          <p:cNvSpPr/>
          <p:nvPr/>
        </p:nvSpPr>
        <p:spPr>
          <a:xfrm>
            <a:off x="727354" y="163387"/>
            <a:ext cx="7704856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sv-SE" sz="4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Dagordning</a:t>
            </a:r>
            <a:r>
              <a:rPr lang="sv-SE" sz="72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5715583"/>
            <a:ext cx="6999069" cy="427977"/>
          </a:xfrm>
          <a:prstGeom prst="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1106" y="5028390"/>
            <a:ext cx="1315694" cy="131569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6634" y="5715583"/>
            <a:ext cx="5273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>
                <a:solidFill>
                  <a:schemeClr val="bg1"/>
                </a:solidFill>
              </a:rPr>
              <a:t>Piteå IF FF 2022</a:t>
            </a:r>
          </a:p>
        </p:txBody>
      </p:sp>
    </p:spTree>
    <p:extLst>
      <p:ext uri="{BB962C8B-B14F-4D97-AF65-F5344CB8AC3E}">
        <p14:creationId xmlns:p14="http://schemas.microsoft.com/office/powerpoint/2010/main" val="39207341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4817"/>
            <a:ext cx="8229600" cy="4389120"/>
          </a:xfrm>
        </p:spPr>
        <p:txBody>
          <a:bodyPr numCol="2">
            <a:normAutofit/>
          </a:bodyPr>
          <a:lstStyle/>
          <a:p>
            <a:r>
              <a:rPr lang="en-US" sz="2400" dirty="0"/>
              <a:t>Spelare: 26 st</a:t>
            </a:r>
          </a:p>
          <a:p>
            <a:pPr lvl="0"/>
            <a:r>
              <a:rPr lang="en-US" sz="2400" dirty="0"/>
              <a:t>Tränare</a:t>
            </a:r>
          </a:p>
          <a:p>
            <a:pPr lvl="1"/>
            <a:r>
              <a:rPr lang="en-US" sz="2000" dirty="0"/>
              <a:t>Martin Olsson</a:t>
            </a:r>
          </a:p>
          <a:p>
            <a:pPr lvl="1"/>
            <a:r>
              <a:rPr lang="en-US" sz="2000" dirty="0"/>
              <a:t>Kersti Bergström</a:t>
            </a:r>
          </a:p>
          <a:p>
            <a:pPr lvl="1"/>
            <a:r>
              <a:rPr lang="en-US" sz="2000" dirty="0"/>
              <a:t>Veronica Grönlund</a:t>
            </a:r>
          </a:p>
          <a:p>
            <a:pPr lvl="1"/>
            <a:r>
              <a:rPr lang="en-US" sz="2000" dirty="0"/>
              <a:t>Joakim Lundström</a:t>
            </a:r>
          </a:p>
          <a:p>
            <a:pPr lvl="1"/>
            <a:r>
              <a:rPr lang="en-US" sz="2000" dirty="0"/>
              <a:t>Maria Salomonsson</a:t>
            </a:r>
          </a:p>
          <a:p>
            <a:pPr marL="457200" lvl="1" indent="0">
              <a:buNone/>
            </a:pPr>
            <a:endParaRPr lang="en-US" sz="2000" dirty="0"/>
          </a:p>
          <a:p>
            <a:r>
              <a:rPr lang="en-US" sz="2400" dirty="0"/>
              <a:t>Lagledare</a:t>
            </a:r>
          </a:p>
          <a:p>
            <a:pPr lvl="1"/>
            <a:r>
              <a:rPr lang="en-US" sz="2000" dirty="0"/>
              <a:t>Veronica Grönlund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Föräldragrupp</a:t>
            </a:r>
          </a:p>
          <a:p>
            <a:pPr lvl="1"/>
            <a:r>
              <a:rPr lang="en-US" sz="2000" dirty="0"/>
              <a:t>?</a:t>
            </a:r>
          </a:p>
          <a:p>
            <a:pPr lvl="1"/>
            <a:r>
              <a:rPr lang="en-US" sz="2000" dirty="0"/>
              <a:t>?</a:t>
            </a:r>
          </a:p>
          <a:p>
            <a:pPr lvl="1"/>
            <a:r>
              <a:rPr lang="en-US" sz="2000" dirty="0"/>
              <a:t>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PSG ansvariga?</a:t>
            </a:r>
          </a:p>
          <a:p>
            <a:pPr lvl="1"/>
            <a:endParaRPr lang="en-US" sz="2000" dirty="0"/>
          </a:p>
          <a:p>
            <a:r>
              <a:rPr lang="en-US" sz="2400" dirty="0" err="1"/>
              <a:t>Kassör</a:t>
            </a:r>
            <a:endParaRPr lang="en-US" sz="2400" dirty="0"/>
          </a:p>
          <a:p>
            <a:pPr lvl="1"/>
            <a:r>
              <a:rPr lang="en-US" sz="2000" dirty="0"/>
              <a:t>Charlotte </a:t>
            </a:r>
            <a:r>
              <a:rPr lang="en-US" sz="2000" dirty="0" err="1"/>
              <a:t>Ceder</a:t>
            </a:r>
            <a:r>
              <a:rPr lang="en-US" sz="2000" dirty="0"/>
              <a:t> Öhlund</a:t>
            </a:r>
          </a:p>
          <a:p>
            <a:pPr marL="457200" lvl="1" indent="0">
              <a:buNone/>
            </a:pPr>
            <a:endParaRPr lang="en-US" sz="2000" dirty="0"/>
          </a:p>
          <a:p>
            <a:pPr marL="457200" lvl="1" indent="0">
              <a:buNone/>
            </a:pPr>
            <a:endParaRPr lang="en-US" sz="2000" dirty="0"/>
          </a:p>
        </p:txBody>
      </p:sp>
      <p:sp>
        <p:nvSpPr>
          <p:cNvPr id="6" name="Rektangel 4"/>
          <p:cNvSpPr/>
          <p:nvPr/>
        </p:nvSpPr>
        <p:spPr>
          <a:xfrm>
            <a:off x="727354" y="163387"/>
            <a:ext cx="7704856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sv-SE" sz="4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Trupp säsongen 2022</a:t>
            </a:r>
            <a:r>
              <a:rPr lang="sv-SE" sz="72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5715583"/>
            <a:ext cx="6999069" cy="427977"/>
          </a:xfrm>
          <a:prstGeom prst="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1106" y="5028390"/>
            <a:ext cx="1315694" cy="131569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6634" y="5715583"/>
            <a:ext cx="5273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>
                <a:solidFill>
                  <a:schemeClr val="bg1"/>
                </a:solidFill>
              </a:rPr>
              <a:t>Piteå IF FF 2022</a:t>
            </a:r>
          </a:p>
        </p:txBody>
      </p:sp>
    </p:spTree>
    <p:extLst>
      <p:ext uri="{BB962C8B-B14F-4D97-AF65-F5344CB8AC3E}">
        <p14:creationId xmlns:p14="http://schemas.microsoft.com/office/powerpoint/2010/main" val="6630805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62908"/>
            <a:ext cx="8229600" cy="3431209"/>
          </a:xfrm>
        </p:spPr>
        <p:txBody>
          <a:bodyPr>
            <a:normAutofit/>
          </a:bodyPr>
          <a:lstStyle/>
          <a:p>
            <a:r>
              <a:rPr lang="en-US" sz="2000" dirty="0"/>
              <a:t>Försäljning till lagets egna kassa</a:t>
            </a:r>
          </a:p>
          <a:p>
            <a:r>
              <a:rPr lang="en-US" sz="2000" dirty="0"/>
              <a:t>PSG (dela ut arbetspass, timbanken)</a:t>
            </a:r>
          </a:p>
          <a:p>
            <a:r>
              <a:rPr lang="en-US" sz="2000" dirty="0"/>
              <a:t>NOLIA (dela ut arbetspass, timbanken)</a:t>
            </a:r>
          </a:p>
          <a:p>
            <a:r>
              <a:rPr lang="en-US" sz="2000" dirty="0"/>
              <a:t>Herrmatch (dela ut arbetspass, timbanken)</a:t>
            </a:r>
          </a:p>
          <a:p>
            <a:r>
              <a:rPr lang="en-US" sz="2000" dirty="0"/>
              <a:t>Avslutning (aktivitet)</a:t>
            </a:r>
          </a:p>
          <a:p>
            <a:pPr marL="0" indent="0">
              <a:buNone/>
            </a:pPr>
            <a:endParaRPr lang="sv-SE" sz="1200" dirty="0"/>
          </a:p>
        </p:txBody>
      </p:sp>
      <p:sp>
        <p:nvSpPr>
          <p:cNvPr id="6" name="Rektangel 4"/>
          <p:cNvSpPr/>
          <p:nvPr/>
        </p:nvSpPr>
        <p:spPr>
          <a:xfrm>
            <a:off x="727354" y="163387"/>
            <a:ext cx="7704856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sv-SE" sz="4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Föräldragrupp</a:t>
            </a:r>
            <a:r>
              <a:rPr lang="sv-SE" sz="72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5715583"/>
            <a:ext cx="6999069" cy="427977"/>
          </a:xfrm>
          <a:prstGeom prst="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1106" y="5028390"/>
            <a:ext cx="1315694" cy="131569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6634" y="5715583"/>
            <a:ext cx="5273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>
                <a:solidFill>
                  <a:schemeClr val="bg1"/>
                </a:solidFill>
              </a:rPr>
              <a:t>Piteå IF FF 2022</a:t>
            </a:r>
          </a:p>
        </p:txBody>
      </p:sp>
    </p:spTree>
    <p:extLst>
      <p:ext uri="{BB962C8B-B14F-4D97-AF65-F5344CB8AC3E}">
        <p14:creationId xmlns:p14="http://schemas.microsoft.com/office/powerpoint/2010/main" val="30317462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9854"/>
            <a:ext cx="8229600" cy="4622089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endParaRPr lang="en-US" sz="1200" dirty="0"/>
          </a:p>
          <a:p>
            <a:pPr lvl="0"/>
            <a:r>
              <a:rPr lang="en-US" sz="2400" b="1" dirty="0"/>
              <a:t>Cuper </a:t>
            </a:r>
            <a:endParaRPr lang="en-US" sz="2000" dirty="0"/>
          </a:p>
          <a:p>
            <a:pPr lvl="1"/>
            <a:r>
              <a:rPr lang="en-US" sz="2000" dirty="0"/>
              <a:t>Sparbanken Nord Open (</a:t>
            </a:r>
            <a:r>
              <a:rPr lang="en-US" sz="2000" dirty="0" err="1"/>
              <a:t>f.d</a:t>
            </a:r>
            <a:r>
              <a:rPr lang="en-US" sz="2000" dirty="0"/>
              <a:t> SAIK-</a:t>
            </a:r>
            <a:r>
              <a:rPr lang="en-US" sz="2000" dirty="0" err="1"/>
              <a:t>cupen</a:t>
            </a:r>
            <a:r>
              <a:rPr lang="en-US" sz="2000" dirty="0"/>
              <a:t>) 21/5 </a:t>
            </a:r>
          </a:p>
          <a:p>
            <a:pPr lvl="1"/>
            <a:r>
              <a:rPr lang="en-US" sz="2000" dirty="0"/>
              <a:t>Examenscupen 11/6</a:t>
            </a:r>
          </a:p>
          <a:p>
            <a:pPr lvl="1"/>
            <a:r>
              <a:rPr lang="en-US" sz="2000" dirty="0"/>
              <a:t>PSG 1-3/7</a:t>
            </a:r>
          </a:p>
          <a:p>
            <a:pPr lvl="1"/>
            <a:r>
              <a:rPr lang="en-US" sz="2000" dirty="0"/>
              <a:t>Thor Sjöbergs cup 6/8</a:t>
            </a:r>
          </a:p>
          <a:p>
            <a:pPr lvl="1"/>
            <a:r>
              <a:rPr lang="en-US" sz="2000" dirty="0"/>
              <a:t>BLIKK-</a:t>
            </a:r>
            <a:r>
              <a:rPr lang="en-US" sz="2000" dirty="0" err="1"/>
              <a:t>cupen</a:t>
            </a:r>
            <a:r>
              <a:rPr lang="en-US" sz="2000" dirty="0"/>
              <a:t> 3/9 </a:t>
            </a:r>
          </a:p>
          <a:p>
            <a:r>
              <a:rPr lang="en-US" sz="2400" b="1" dirty="0"/>
              <a:t>Träning 2 ggr/vecka</a:t>
            </a:r>
          </a:p>
          <a:p>
            <a:pPr lvl="1"/>
            <a:r>
              <a:rPr lang="en-US" sz="2000" dirty="0"/>
              <a:t>Strömbacka konstgräsplan (tisdag, lördag)</a:t>
            </a:r>
          </a:p>
          <a:p>
            <a:pPr lvl="1"/>
            <a:r>
              <a:rPr lang="en-US" sz="2000" dirty="0"/>
              <a:t>Nordlunda-oklart dagar och tider</a:t>
            </a:r>
          </a:p>
          <a:p>
            <a:pPr lvl="1"/>
            <a:r>
              <a:rPr lang="en-US" sz="2000" dirty="0"/>
              <a:t>Uppehåll v. 28-30</a:t>
            </a:r>
          </a:p>
        </p:txBody>
      </p:sp>
      <p:sp>
        <p:nvSpPr>
          <p:cNvPr id="6" name="Rektangel 4"/>
          <p:cNvSpPr/>
          <p:nvPr/>
        </p:nvSpPr>
        <p:spPr>
          <a:xfrm>
            <a:off x="727354" y="163387"/>
            <a:ext cx="7704856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sv-SE" sz="4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Upplägg säsongen 2022</a:t>
            </a:r>
            <a:r>
              <a:rPr lang="sv-SE" sz="72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5715583"/>
            <a:ext cx="6999069" cy="427977"/>
          </a:xfrm>
          <a:prstGeom prst="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1106" y="5028390"/>
            <a:ext cx="1315694" cy="131569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6634" y="5715583"/>
            <a:ext cx="5273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>
                <a:solidFill>
                  <a:schemeClr val="bg1"/>
                </a:solidFill>
              </a:rPr>
              <a:t>Piteå IF FF 2022</a:t>
            </a:r>
          </a:p>
        </p:txBody>
      </p:sp>
    </p:spTree>
    <p:extLst>
      <p:ext uri="{BB962C8B-B14F-4D97-AF65-F5344CB8AC3E}">
        <p14:creationId xmlns:p14="http://schemas.microsoft.com/office/powerpoint/2010/main" val="13604465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82700"/>
            <a:ext cx="9144000" cy="4275008"/>
          </a:xfrm>
          <a:prstGeom prst="rect">
            <a:avLst/>
          </a:prstGeom>
        </p:spPr>
      </p:pic>
      <p:sp>
        <p:nvSpPr>
          <p:cNvPr id="6" name="Rektangel 4"/>
          <p:cNvSpPr/>
          <p:nvPr/>
        </p:nvSpPr>
        <p:spPr>
          <a:xfrm>
            <a:off x="727354" y="137199"/>
            <a:ext cx="7704856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sv-SE" sz="4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Rekommendationer</a:t>
            </a:r>
            <a:endParaRPr lang="sv-SE" sz="4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5715583"/>
            <a:ext cx="6999069" cy="427977"/>
          </a:xfrm>
          <a:prstGeom prst="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TextBox 8"/>
          <p:cNvSpPr txBox="1"/>
          <p:nvPr/>
        </p:nvSpPr>
        <p:spPr>
          <a:xfrm>
            <a:off x="96634" y="5766230"/>
            <a:ext cx="5273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>
                <a:solidFill>
                  <a:schemeClr val="bg1"/>
                </a:solidFill>
              </a:rPr>
              <a:t>Piteå IF FF 2022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1106" y="5028390"/>
            <a:ext cx="1315694" cy="1315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3112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E3BB8E2-97CD-4F91-9010-26B850551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88165"/>
            <a:ext cx="8229600" cy="866099"/>
          </a:xfrm>
        </p:spPr>
        <p:txBody>
          <a:bodyPr>
            <a:normAutofit fontScale="90000"/>
          </a:bodyPr>
          <a:lstStyle/>
          <a:p>
            <a:r>
              <a:rPr lang="sv-SE" sz="4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Information och kommunikation</a:t>
            </a:r>
            <a:br>
              <a:rPr lang="sv-SE" sz="66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98283DC-F739-4B8A-803B-01DE145227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54264"/>
            <a:ext cx="8025897" cy="4666289"/>
          </a:xfrm>
        </p:spPr>
        <p:txBody>
          <a:bodyPr/>
          <a:lstStyle/>
          <a:p>
            <a:pPr lvl="1">
              <a:buFont typeface="Arial" panose="020B0604020202020204" pitchFamily="34" charset="0"/>
              <a:buChar char="•"/>
            </a:pPr>
            <a:r>
              <a:rPr lang="sv-SE" sz="2000" b="1" dirty="0"/>
              <a:t>SportAdmin-MedlemsApp</a:t>
            </a:r>
            <a:r>
              <a:rPr lang="sv-SE" sz="2000" dirty="0"/>
              <a:t>.</a:t>
            </a:r>
          </a:p>
          <a:p>
            <a:pPr lvl="1"/>
            <a:r>
              <a:rPr lang="sv-SE" sz="2000" dirty="0"/>
              <a:t>	Svarar på kallelse till cuper </a:t>
            </a:r>
            <a:r>
              <a:rPr lang="sv-SE" sz="2000" dirty="0" err="1"/>
              <a:t>ev</a:t>
            </a:r>
            <a:r>
              <a:rPr lang="sv-SE" sz="2000" dirty="0"/>
              <a:t> träningsmatcher</a:t>
            </a:r>
          </a:p>
          <a:p>
            <a:pPr lvl="1"/>
            <a:r>
              <a:rPr lang="sv-SE" sz="2000" dirty="0"/>
              <a:t>	Meddelar frånvaro träning</a:t>
            </a:r>
          </a:p>
          <a:p>
            <a:pPr lvl="1"/>
            <a:r>
              <a:rPr lang="sv-SE" sz="2000" dirty="0"/>
              <a:t>   Här ser man aktiviteter och nyheter som läggs </a:t>
            </a:r>
            <a:br>
              <a:rPr lang="sv-SE" sz="2000" dirty="0"/>
            </a:br>
            <a:r>
              <a:rPr lang="sv-SE" sz="2000" dirty="0"/>
              <a:t>   upp av ledarna</a:t>
            </a:r>
          </a:p>
          <a:p>
            <a:pPr lvl="1"/>
            <a:r>
              <a:rPr lang="sv-SE" sz="2000" dirty="0"/>
              <a:t>   Ledarnas kontaktuppgifter</a:t>
            </a:r>
          </a:p>
          <a:p>
            <a:pPr marL="457200" lvl="1" indent="0">
              <a:buNone/>
            </a:pPr>
            <a:endParaRPr lang="sv-SE" sz="2000" dirty="0"/>
          </a:p>
          <a:p>
            <a:pPr marL="457200" lvl="1" indent="0">
              <a:buNone/>
            </a:pPr>
            <a:r>
              <a:rPr lang="sv-SE" sz="2000" dirty="0"/>
              <a:t>ALTERNATIVT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sv-SE" sz="2000" dirty="0">
                <a:hlinkClick r:id="rId2"/>
              </a:rPr>
              <a:t>https://piteaif.sportadmin.se</a:t>
            </a:r>
            <a:endParaRPr lang="sv-SE" sz="2000" dirty="0"/>
          </a:p>
          <a:p>
            <a:pPr marL="457200" lvl="1" indent="0">
              <a:buNone/>
            </a:pPr>
            <a:r>
              <a:rPr lang="sv-SE" sz="2000" dirty="0"/>
              <a:t>-    Välj ungdomsfotboll, F 13, längst upp i menyn</a:t>
            </a:r>
          </a:p>
        </p:txBody>
      </p:sp>
      <p:pic>
        <p:nvPicPr>
          <p:cNvPr id="1026" name="Picture 2" descr="SportAdmin MedlemsApp – Appar på Google Play">
            <a:extLst>
              <a:ext uri="{FF2B5EF4-FFF2-40B4-BE49-F238E27FC236}">
                <a16:creationId xmlns:a16="http://schemas.microsoft.com/office/drawing/2014/main" id="{11DE2FEF-D3FD-435E-924D-305F9CDE01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1813" y="1625867"/>
            <a:ext cx="1632642" cy="1632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id="{92957154-AF1E-4DE0-824F-8FB1F240CA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1106" y="5028390"/>
            <a:ext cx="1315694" cy="1315694"/>
          </a:xfrm>
          <a:prstGeom prst="rect">
            <a:avLst/>
          </a:prstGeom>
        </p:spPr>
      </p:pic>
      <p:sp>
        <p:nvSpPr>
          <p:cNvPr id="6" name="Rectangle 6">
            <a:extLst>
              <a:ext uri="{FF2B5EF4-FFF2-40B4-BE49-F238E27FC236}">
                <a16:creationId xmlns:a16="http://schemas.microsoft.com/office/drawing/2014/main" id="{5ADBA3C2-D34D-4FEA-8704-AD2BF019BBB8}"/>
              </a:ext>
            </a:extLst>
          </p:cNvPr>
          <p:cNvSpPr/>
          <p:nvPr/>
        </p:nvSpPr>
        <p:spPr>
          <a:xfrm>
            <a:off x="0" y="5715583"/>
            <a:ext cx="6999069" cy="427977"/>
          </a:xfrm>
          <a:prstGeom prst="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TextBox 8">
            <a:extLst>
              <a:ext uri="{FF2B5EF4-FFF2-40B4-BE49-F238E27FC236}">
                <a16:creationId xmlns:a16="http://schemas.microsoft.com/office/drawing/2014/main" id="{82A22AAD-28A2-4A30-BF07-96FA8748BF30}"/>
              </a:ext>
            </a:extLst>
          </p:cNvPr>
          <p:cNvSpPr txBox="1"/>
          <p:nvPr/>
        </p:nvSpPr>
        <p:spPr>
          <a:xfrm>
            <a:off x="96634" y="5715583"/>
            <a:ext cx="5273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>
                <a:solidFill>
                  <a:schemeClr val="bg1"/>
                </a:solidFill>
              </a:rPr>
              <a:t>Piteå IF FF 2022</a:t>
            </a:r>
          </a:p>
        </p:txBody>
      </p:sp>
    </p:spTree>
    <p:extLst>
      <p:ext uri="{BB962C8B-B14F-4D97-AF65-F5344CB8AC3E}">
        <p14:creationId xmlns:p14="http://schemas.microsoft.com/office/powerpoint/2010/main" val="41226297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9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9144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CDC61003-8958-4C44-AB98-ECCD331A9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399" y="643467"/>
            <a:ext cx="8408193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</a:pPr>
            <a:r>
              <a:rPr lang="en-US" sz="2800" b="1" kern="1200" spc="5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ea typeface="+mj-ea"/>
                <a:cs typeface="+mj-cs"/>
              </a:rPr>
              <a:t>Ekonomi</a:t>
            </a:r>
            <a:endParaRPr lang="en-US" sz="28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Platshållare för innehåll 4">
            <a:extLst>
              <a:ext uri="{FF2B5EF4-FFF2-40B4-BE49-F238E27FC236}">
                <a16:creationId xmlns:a16="http://schemas.microsoft.com/office/drawing/2014/main" id="{3D543D87-A15F-4240-8677-F8549CED1F2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98658853"/>
              </p:ext>
            </p:extLst>
          </p:nvPr>
        </p:nvGraphicFramePr>
        <p:xfrm>
          <a:off x="2797472" y="1521319"/>
          <a:ext cx="3549056" cy="5221720"/>
        </p:xfrm>
        <a:graphic>
          <a:graphicData uri="http://schemas.openxmlformats.org/drawingml/2006/table">
            <a:tbl>
              <a:tblPr/>
              <a:tblGrid>
                <a:gridCol w="2073382">
                  <a:extLst>
                    <a:ext uri="{9D8B030D-6E8A-4147-A177-3AD203B41FA5}">
                      <a16:colId xmlns:a16="http://schemas.microsoft.com/office/drawing/2014/main" val="3905869119"/>
                    </a:ext>
                  </a:extLst>
                </a:gridCol>
                <a:gridCol w="414011">
                  <a:extLst>
                    <a:ext uri="{9D8B030D-6E8A-4147-A177-3AD203B41FA5}">
                      <a16:colId xmlns:a16="http://schemas.microsoft.com/office/drawing/2014/main" val="1773137662"/>
                    </a:ext>
                  </a:extLst>
                </a:gridCol>
                <a:gridCol w="1061663">
                  <a:extLst>
                    <a:ext uri="{9D8B030D-6E8A-4147-A177-3AD203B41FA5}">
                      <a16:colId xmlns:a16="http://schemas.microsoft.com/office/drawing/2014/main" val="3361728516"/>
                    </a:ext>
                  </a:extLst>
                </a:gridCol>
              </a:tblGrid>
              <a:tr h="189787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F13 2022</a:t>
                      </a:r>
                      <a:endParaRPr lang="en-US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4" marR="7944" marT="79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4" marR="7944" marT="79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Totalt</a:t>
                      </a:r>
                      <a:endParaRPr lang="en-US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4" marR="7944" marT="79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9258946"/>
                  </a:ext>
                </a:extLst>
              </a:tr>
              <a:tr h="178260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4" marR="7944" marT="79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4" marR="7944" marT="79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4" marR="7944" marT="79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8171576"/>
                  </a:ext>
                </a:extLst>
              </a:tr>
              <a:tr h="178260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Ingående 2022-03-31</a:t>
                      </a:r>
                      <a:endParaRPr lang="en-US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4" marR="7944" marT="79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4" marR="7944" marT="79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11 482 kr</a:t>
                      </a:r>
                      <a:endParaRPr lang="en-US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4" marR="7944" marT="79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CB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5064533"/>
                  </a:ext>
                </a:extLst>
              </a:tr>
              <a:tr h="312987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4" marR="7944" marT="79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4" marR="7944" marT="79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4" marR="7944" marT="79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3496332"/>
                  </a:ext>
                </a:extLst>
              </a:tr>
              <a:tr h="178260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Intäkter</a:t>
                      </a:r>
                      <a:endParaRPr lang="en-US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4" marR="7944" marT="79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4" marR="7944" marT="79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4" marR="7944" marT="79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283010"/>
                  </a:ext>
                </a:extLst>
              </a:tr>
              <a:tr h="178260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Sponsring</a:t>
                      </a:r>
                      <a:endParaRPr lang="en-US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4" marR="7944" marT="79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4" marR="7944" marT="79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1 500</a:t>
                      </a:r>
                      <a:endParaRPr lang="en-US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4" marR="7944" marT="79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1808905"/>
                  </a:ext>
                </a:extLst>
              </a:tr>
              <a:tr h="178260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Dreamstar</a:t>
                      </a:r>
                      <a:endParaRPr lang="en-US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4" marR="7944" marT="79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4" marR="7944" marT="79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10 000</a:t>
                      </a:r>
                      <a:endParaRPr lang="en-US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4" marR="7944" marT="79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0073433"/>
                  </a:ext>
                </a:extLst>
              </a:tr>
              <a:tr h="178260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4" marR="7944" marT="79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4" marR="7944" marT="79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22 982 kr</a:t>
                      </a:r>
                      <a:endParaRPr lang="en-US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4" marR="7944" marT="79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6907501"/>
                  </a:ext>
                </a:extLst>
              </a:tr>
              <a:tr h="312987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4" marR="7944" marT="79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4" marR="7944" marT="79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4" marR="7944" marT="79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4348990"/>
                  </a:ext>
                </a:extLst>
              </a:tr>
              <a:tr h="178260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Kostnader</a:t>
                      </a:r>
                      <a:endParaRPr lang="en-US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4" marR="7944" marT="79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4" marR="7944" marT="79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4" marR="7944" marT="79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4716030"/>
                  </a:ext>
                </a:extLst>
              </a:tr>
              <a:tr h="178260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Saikcupen</a:t>
                      </a:r>
                      <a:endParaRPr lang="en-US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4" marR="7944" marT="79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4" marR="7944" marT="79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1500</a:t>
                      </a:r>
                      <a:endParaRPr lang="en-US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4" marR="7944" marT="79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4903423"/>
                  </a:ext>
                </a:extLst>
              </a:tr>
              <a:tr h="178260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Examenscupen</a:t>
                      </a:r>
                      <a:endParaRPr lang="en-US" sz="15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4" marR="7944" marT="79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4" marR="7944" marT="79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Pif betalar</a:t>
                      </a:r>
                      <a:endParaRPr lang="en-US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4" marR="7944" marT="79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6344926"/>
                  </a:ext>
                </a:extLst>
              </a:tr>
              <a:tr h="178260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PSG</a:t>
                      </a:r>
                      <a:endParaRPr lang="en-US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4" marR="7944" marT="79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4" marR="7944" marT="79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Gratis</a:t>
                      </a:r>
                      <a:endParaRPr lang="en-US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4" marR="7944" marT="79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9195521"/>
                  </a:ext>
                </a:extLst>
              </a:tr>
              <a:tr h="178260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Thor Sjöbergs</a:t>
                      </a:r>
                      <a:endParaRPr lang="en-US" sz="15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4" marR="7944" marT="79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4" marR="7944" marT="79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1500</a:t>
                      </a:r>
                      <a:endParaRPr lang="en-US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4" marR="7944" marT="79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5542366"/>
                  </a:ext>
                </a:extLst>
              </a:tr>
              <a:tr h="178260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BLIKK-cupen</a:t>
                      </a:r>
                      <a:endParaRPr lang="en-US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4" marR="7944" marT="79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4" marR="7944" marT="79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Gratis</a:t>
                      </a:r>
                      <a:endParaRPr lang="en-US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4" marR="7944" marT="79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6059275"/>
                  </a:ext>
                </a:extLst>
              </a:tr>
              <a:tr h="178260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Avslutning</a:t>
                      </a:r>
                      <a:endParaRPr lang="en-US" sz="15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4" marR="7944" marT="79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4" marR="7944" marT="79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500</a:t>
                      </a:r>
                      <a:endParaRPr lang="en-US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4" marR="7944" marT="79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93641887"/>
                  </a:ext>
                </a:extLst>
              </a:tr>
              <a:tr h="178260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Sjukväska</a:t>
                      </a:r>
                      <a:endParaRPr lang="en-US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4" marR="7944" marT="79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4" marR="7944" marT="79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</a:t>
                      </a:r>
                      <a:endParaRPr lang="en-US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4" marR="7944" marT="79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6080459"/>
                  </a:ext>
                </a:extLst>
              </a:tr>
              <a:tr h="178260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Målvaktshandskar</a:t>
                      </a:r>
                      <a:endParaRPr lang="en-US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4" marR="7944" marT="79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4" marR="7944" marT="79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</a:t>
                      </a:r>
                      <a:endParaRPr lang="en-US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4" marR="7944" marT="79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0242688"/>
                  </a:ext>
                </a:extLst>
              </a:tr>
              <a:tr h="178260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4" marR="7944" marT="79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4" marR="7944" marT="79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4100</a:t>
                      </a:r>
                      <a:endParaRPr lang="en-US" sz="15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4" marR="7944" marT="79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6318723"/>
                  </a:ext>
                </a:extLst>
              </a:tr>
              <a:tr h="178260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Summa utgående</a:t>
                      </a:r>
                      <a:endParaRPr lang="en-US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4" marR="7944" marT="79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4" marR="7944" marT="79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18 882 kr</a:t>
                      </a:r>
                      <a:endParaRPr lang="en-US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4" marR="7944" marT="79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CB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3363396"/>
                  </a:ext>
                </a:extLst>
              </a:tr>
              <a:tr h="312987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4" marR="7944" marT="79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4" marR="7944" marT="79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4" marR="7944" marT="79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0411724"/>
                  </a:ext>
                </a:extLst>
              </a:tr>
              <a:tr h="246576">
                <a:tc gridSpan="2"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Överskott</a:t>
                      </a:r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9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efter</a:t>
                      </a:r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säsongen</a:t>
                      </a:r>
                      <a:endParaRPr lang="en-US" sz="15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61" marR="76261" marT="38130" marB="3813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7 400 </a:t>
                      </a:r>
                      <a:r>
                        <a:rPr lang="en-US" sz="9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kr</a:t>
                      </a:r>
                      <a:endParaRPr lang="en-US" sz="15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4" marR="7944" marT="79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5168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45559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72588"/>
            <a:ext cx="8229600" cy="4525963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endParaRPr lang="en-US" sz="1200" dirty="0"/>
          </a:p>
          <a:p>
            <a:endParaRPr lang="sv-SE" sz="1200" dirty="0"/>
          </a:p>
        </p:txBody>
      </p:sp>
      <p:sp>
        <p:nvSpPr>
          <p:cNvPr id="6" name="Rektangel 4"/>
          <p:cNvSpPr/>
          <p:nvPr/>
        </p:nvSpPr>
        <p:spPr>
          <a:xfrm>
            <a:off x="727354" y="163387"/>
            <a:ext cx="7704856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sv-SE" sz="4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Årets säljinsats</a:t>
            </a:r>
            <a:endParaRPr lang="sv-SE" sz="7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5715583"/>
            <a:ext cx="6999069" cy="427977"/>
          </a:xfrm>
          <a:prstGeom prst="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1106" y="5028390"/>
            <a:ext cx="1315694" cy="131569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6634" y="5715583"/>
            <a:ext cx="5273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>
                <a:solidFill>
                  <a:schemeClr val="bg1"/>
                </a:solidFill>
              </a:rPr>
              <a:t>Piteå IF FF 2022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44EB19CA-5D48-4B70-9C95-C0D9F92C87CF}"/>
              </a:ext>
            </a:extLst>
          </p:cNvPr>
          <p:cNvSpPr txBox="1"/>
          <p:nvPr/>
        </p:nvSpPr>
        <p:spPr>
          <a:xfrm>
            <a:off x="727354" y="1167897"/>
            <a:ext cx="750224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sv-SE" b="1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Årets säljinsats</a:t>
            </a:r>
            <a:endParaRPr lang="sv-SE" b="0" i="0" dirty="0">
              <a:solidFill>
                <a:srgbClr val="333333"/>
              </a:solidFill>
              <a:effectLst/>
              <a:latin typeface="Roboto" panose="02000000000000000000" pitchFamily="2" charset="0"/>
            </a:endParaRPr>
          </a:p>
          <a:p>
            <a:pPr algn="l"/>
            <a:r>
              <a:rPr lang="sv-SE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Nu är det dags för årets säljinsats inom föreningen. Efter att vi sålt Dreamstar under några år kommer vi denna säsong att sälja toapapper och Galltvål-tvättmedel istället. Precis som med Dreamstar kommer vi att dela upp försäljningsinsatsen på två tillfällen, vår och höst.</a:t>
            </a:r>
          </a:p>
          <a:p>
            <a:pPr algn="l"/>
            <a:r>
              <a:rPr lang="sv-SE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Mer information kommer inom kort./Ungdoms</a:t>
            </a:r>
          </a:p>
        </p:txBody>
      </p:sp>
      <p:pic>
        <p:nvPicPr>
          <p:cNvPr id="3080" name="Picture 8">
            <a:extLst>
              <a:ext uri="{FF2B5EF4-FFF2-40B4-BE49-F238E27FC236}">
                <a16:creationId xmlns:a16="http://schemas.microsoft.com/office/drawing/2014/main" id="{3E730775-24A9-4247-B2CD-CF6AB60CC1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797" y="3126258"/>
            <a:ext cx="1902132" cy="1902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>
            <a:extLst>
              <a:ext uri="{FF2B5EF4-FFF2-40B4-BE49-F238E27FC236}">
                <a16:creationId xmlns:a16="http://schemas.microsoft.com/office/drawing/2014/main" id="{CFE83862-6B14-4E59-9C02-67CEDC4E6E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1350" y="2974064"/>
            <a:ext cx="2615131" cy="2615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28668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72588"/>
            <a:ext cx="8229600" cy="4525963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endParaRPr lang="en-US" sz="1200" dirty="0"/>
          </a:p>
          <a:p>
            <a:r>
              <a:rPr lang="sv-SE" sz="2400" dirty="0"/>
              <a:t>Ta synpunkter direkt till ledare</a:t>
            </a:r>
          </a:p>
          <a:p>
            <a:r>
              <a:rPr lang="sv-SE" sz="2400" dirty="0"/>
              <a:t>Allas ansvar att hålla en positiv inställning under matcher och träningar</a:t>
            </a:r>
          </a:p>
          <a:p>
            <a:r>
              <a:rPr lang="sv-SE" sz="2400" dirty="0"/>
              <a:t>Alltid positiva mot barnen</a:t>
            </a:r>
            <a:endParaRPr lang="en-US" sz="2400" dirty="0"/>
          </a:p>
          <a:p>
            <a:endParaRPr lang="sv-SE" sz="1200" dirty="0"/>
          </a:p>
        </p:txBody>
      </p:sp>
      <p:sp>
        <p:nvSpPr>
          <p:cNvPr id="6" name="Rektangel 4"/>
          <p:cNvSpPr/>
          <p:nvPr/>
        </p:nvSpPr>
        <p:spPr>
          <a:xfrm>
            <a:off x="727354" y="163387"/>
            <a:ext cx="7704856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sv-SE" sz="4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Uppförande</a:t>
            </a:r>
            <a:r>
              <a:rPr lang="sv-SE" sz="72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5715583"/>
            <a:ext cx="6999069" cy="427977"/>
          </a:xfrm>
          <a:prstGeom prst="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1106" y="5028390"/>
            <a:ext cx="1315694" cy="131569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6634" y="5715583"/>
            <a:ext cx="5273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>
                <a:solidFill>
                  <a:schemeClr val="bg1"/>
                </a:solidFill>
              </a:rPr>
              <a:t>Piteå IF FF 2022</a:t>
            </a:r>
          </a:p>
        </p:txBody>
      </p:sp>
    </p:spTree>
    <p:extLst>
      <p:ext uri="{BB962C8B-B14F-4D97-AF65-F5344CB8AC3E}">
        <p14:creationId xmlns:p14="http://schemas.microsoft.com/office/powerpoint/2010/main" val="41598093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44010"/>
            <a:ext cx="8229600" cy="1626782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endParaRPr lang="en-US" sz="1200" dirty="0"/>
          </a:p>
          <a:p>
            <a:pPr marL="0" indent="0">
              <a:buNone/>
            </a:pPr>
            <a:endParaRPr lang="sv-SE" sz="1200" dirty="0"/>
          </a:p>
        </p:txBody>
      </p:sp>
      <p:sp>
        <p:nvSpPr>
          <p:cNvPr id="6" name="Rektangel 4"/>
          <p:cNvSpPr/>
          <p:nvPr/>
        </p:nvSpPr>
        <p:spPr>
          <a:xfrm>
            <a:off x="727354" y="163387"/>
            <a:ext cx="7704856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sv-SE" sz="48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Övrigt</a:t>
            </a:r>
            <a:endParaRPr lang="sv-SE" sz="7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5715583"/>
            <a:ext cx="6999069" cy="427977"/>
          </a:xfrm>
          <a:prstGeom prst="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1106" y="5028390"/>
            <a:ext cx="1315694" cy="131569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6634" y="5715583"/>
            <a:ext cx="5273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>
                <a:solidFill>
                  <a:schemeClr val="bg1"/>
                </a:solidFill>
              </a:rPr>
              <a:t>Piteå IF FF 2022</a:t>
            </a: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5F4B84A8-09AD-45E5-85F3-6223A95875F3}"/>
              </a:ext>
            </a:extLst>
          </p:cNvPr>
          <p:cNvSpPr txBox="1"/>
          <p:nvPr/>
        </p:nvSpPr>
        <p:spPr>
          <a:xfrm>
            <a:off x="978195" y="1244009"/>
            <a:ext cx="745401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/>
              <a:t>Inför träning önskar vi att ni tänker på:</a:t>
            </a:r>
          </a:p>
          <a:p>
            <a:r>
              <a:rPr lang="sv-SE" sz="1600" dirty="0"/>
              <a:t>Kissat, hårsnodd, vattenflaska, tejpade örhängen</a:t>
            </a:r>
          </a:p>
          <a:p>
            <a:endParaRPr lang="sv-SE" dirty="0"/>
          </a:p>
          <a:p>
            <a:r>
              <a:rPr lang="sv-SE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 önskar att ni föräldrar lämnar barnen på träningen, se det som en möjlighet till att träna själv eller göra bort veckohandlingen</a:t>
            </a:r>
            <a:r>
              <a:rPr lang="sv-SE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</a:t>
            </a:r>
            <a:r>
              <a:rPr lang="sv-SE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endParaRPr lang="sv-SE" dirty="0"/>
          </a:p>
          <a:p>
            <a:endParaRPr lang="sv-SE" dirty="0"/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6220878C-FC84-4366-ACD0-BEC9FF1E2E6B}"/>
              </a:ext>
            </a:extLst>
          </p:cNvPr>
          <p:cNvSpPr txBox="1"/>
          <p:nvPr/>
        </p:nvSpPr>
        <p:spPr>
          <a:xfrm>
            <a:off x="978194" y="3319645"/>
            <a:ext cx="69990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Sponsring?</a:t>
            </a:r>
            <a:r>
              <a:rPr lang="sv-SE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sv-SE" sz="14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Om någon vill sponsra/vet någon som vill sponsra så hör av er till någon av oss ledare, detta gör att vi kan minska på säljaktiviteterna.</a:t>
            </a:r>
            <a:endParaRPr lang="sv-SE" dirty="0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BD8327A9-2EBC-492C-853E-BA16A02E03C2}"/>
              </a:ext>
            </a:extLst>
          </p:cNvPr>
          <p:cNvSpPr txBox="1"/>
          <p:nvPr/>
        </p:nvSpPr>
        <p:spPr>
          <a:xfrm>
            <a:off x="978194" y="4270146"/>
            <a:ext cx="4934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FRÅGOR?</a:t>
            </a:r>
          </a:p>
        </p:txBody>
      </p:sp>
    </p:spTree>
    <p:extLst>
      <p:ext uri="{BB962C8B-B14F-4D97-AF65-F5344CB8AC3E}">
        <p14:creationId xmlns:p14="http://schemas.microsoft.com/office/powerpoint/2010/main" val="10270186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21538</TotalTime>
  <Words>459</Words>
  <Application>Microsoft Office PowerPoint</Application>
  <PresentationFormat>Bildspel på skärmen (4:3)</PresentationFormat>
  <Paragraphs>129</Paragraphs>
  <Slides>12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12</vt:i4>
      </vt:variant>
    </vt:vector>
  </HeadingPairs>
  <TitlesOfParts>
    <vt:vector size="16" baseType="lpstr">
      <vt:lpstr>Arial</vt:lpstr>
      <vt:lpstr>Calibri</vt:lpstr>
      <vt:lpstr>Roboto</vt:lpstr>
      <vt:lpstr>Office Theme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Information och kommunikation </vt:lpstr>
      <vt:lpstr>Ekonomi</vt:lpstr>
      <vt:lpstr>PowerPoint-presentation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Johan Norberg</dc:creator>
  <cp:lastModifiedBy>Maria Salomonsson</cp:lastModifiedBy>
  <cp:revision>75</cp:revision>
  <dcterms:created xsi:type="dcterms:W3CDTF">2014-11-27T22:28:54Z</dcterms:created>
  <dcterms:modified xsi:type="dcterms:W3CDTF">2022-04-21T14:36:01Z</dcterms:modified>
</cp:coreProperties>
</file>