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71" r:id="rId10"/>
    <p:sldId id="263" r:id="rId11"/>
    <p:sldId id="264" r:id="rId12"/>
    <p:sldId id="265" r:id="rId13"/>
    <p:sldId id="266" r:id="rId14"/>
    <p:sldId id="267" r:id="rId15"/>
    <p:sldId id="268" r:id="rId16"/>
    <p:sldId id="276" r:id="rId17"/>
    <p:sldId id="269" r:id="rId18"/>
    <p:sldId id="274" r:id="rId19"/>
    <p:sldId id="270" r:id="rId20"/>
    <p:sldId id="272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zen Al-Asam" initials="MA" lastIdx="1" clrIdx="0">
    <p:extLst>
      <p:ext uri="{19B8F6BF-5375-455C-9EA6-DF929625EA0E}">
        <p15:presenceInfo xmlns:p15="http://schemas.microsoft.com/office/powerpoint/2012/main" userId="S-1-5-21-506447655-3228168094-816415892-3456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63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587C7-1641-43AA-862E-1C0DE5503A0A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6341E-841E-4FD6-A310-9E8B72E150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1034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452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4607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478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7149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3864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6831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162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85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2557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7580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1918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2811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1850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3170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0316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6032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1391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4F7FF05-3D9F-46E4-BA93-DAB3C7FD4820}" type="datetimeFigureOut">
              <a:rPr lang="sv-SE" smtClean="0"/>
              <a:t>2023-03-25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471B3AF-8B68-4A2A-93CF-AFDEE2142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296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822D92-987C-46AB-9D46-024715ABA9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1026" y="479395"/>
            <a:ext cx="4409947" cy="1358282"/>
          </a:xfrm>
        </p:spPr>
        <p:txBody>
          <a:bodyPr>
            <a:normAutofit/>
          </a:bodyPr>
          <a:lstStyle/>
          <a:p>
            <a:r>
              <a:rPr lang="sv-SE" sz="5400" b="1" dirty="0"/>
              <a:t>Välkomna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87532F2-5FEE-43F6-91E3-4A9495955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350" y="2267545"/>
            <a:ext cx="2952381" cy="36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0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F9A484-52C4-477D-91CA-7591CB8D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580" y="280019"/>
            <a:ext cx="6446886" cy="1060509"/>
          </a:xfrm>
        </p:spPr>
        <p:txBody>
          <a:bodyPr>
            <a:noAutofit/>
          </a:bodyPr>
          <a:lstStyle/>
          <a:p>
            <a:r>
              <a:rPr lang="sv-SE" sz="4800" b="1" dirty="0"/>
              <a:t>Mötets</a:t>
            </a:r>
            <a:r>
              <a:rPr lang="sv-SE" sz="4800" dirty="0"/>
              <a:t> </a:t>
            </a:r>
            <a:r>
              <a:rPr lang="sv-SE" sz="4800" b="1" dirty="0"/>
              <a:t>innehåll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3CAF67C2-6359-4A40-8769-0F928E7BF3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93D297F6-FA68-4517-9751-FFDA3F3E671B}"/>
              </a:ext>
            </a:extLst>
          </p:cNvPr>
          <p:cNvSpPr txBox="1"/>
          <p:nvPr/>
        </p:nvSpPr>
        <p:spPr>
          <a:xfrm>
            <a:off x="2326580" y="1974722"/>
            <a:ext cx="75388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/>
              <a:t>Backspegel på säsongen 2022</a:t>
            </a:r>
          </a:p>
          <a:p>
            <a:endParaRPr lang="sv-SE" sz="2800" b="1" dirty="0"/>
          </a:p>
          <a:p>
            <a:r>
              <a:rPr lang="sv-SE" sz="2800" b="1" dirty="0"/>
              <a:t>Värdegrund</a:t>
            </a:r>
          </a:p>
          <a:p>
            <a:endParaRPr lang="sv-SE" sz="2800" b="1" dirty="0"/>
          </a:p>
          <a:p>
            <a:r>
              <a:rPr lang="sv-SE" sz="2800" b="1" dirty="0"/>
              <a:t>Förhållningsregler</a:t>
            </a:r>
          </a:p>
          <a:p>
            <a:endParaRPr lang="sv-SE" sz="2800" b="1" dirty="0"/>
          </a:p>
          <a:p>
            <a:r>
              <a:rPr lang="sv-SE" sz="2800" b="1" dirty="0"/>
              <a:t>Målsättning 2023</a:t>
            </a:r>
          </a:p>
        </p:txBody>
      </p:sp>
    </p:spTree>
    <p:extLst>
      <p:ext uri="{BB962C8B-B14F-4D97-AF65-F5344CB8AC3E}">
        <p14:creationId xmlns:p14="http://schemas.microsoft.com/office/powerpoint/2010/main" val="765344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965145-4CD1-4978-AF50-176F341B6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8204" y="206338"/>
            <a:ext cx="7225792" cy="1507067"/>
          </a:xfrm>
        </p:spPr>
        <p:txBody>
          <a:bodyPr>
            <a:normAutofit/>
          </a:bodyPr>
          <a:lstStyle/>
          <a:p>
            <a:r>
              <a:rPr lang="sv-SE" b="1" dirty="0"/>
              <a:t>Hur gick fjolårets säsong?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D7BFBA33-9211-4357-9C66-1CA67B5D9D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204" y="1713405"/>
            <a:ext cx="6996102" cy="4663440"/>
          </a:xfrm>
        </p:spPr>
      </p:pic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E52CB213-5CFE-4B3B-916F-ECA4864C7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996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A744454D-BD1B-4934-AFB1-B10EAAC003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9396" y="1590757"/>
            <a:ext cx="4173048" cy="4959333"/>
          </a:xfrm>
          <a:prstGeom prst="rect">
            <a:avLst/>
          </a:prstGeom>
        </p:spPr>
      </p:pic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8D669D3B-F552-481B-8DE1-BE3F9FD5B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4E4A304F-E9B2-4181-9372-859F29F0B3DA}"/>
              </a:ext>
            </a:extLst>
          </p:cNvPr>
          <p:cNvSpPr txBox="1"/>
          <p:nvPr/>
        </p:nvSpPr>
        <p:spPr>
          <a:xfrm>
            <a:off x="3139396" y="354563"/>
            <a:ext cx="4357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/>
              <a:t>Tabellens ställning efter vårsäsongens slut</a:t>
            </a:r>
          </a:p>
        </p:txBody>
      </p:sp>
    </p:spTree>
    <p:extLst>
      <p:ext uri="{BB962C8B-B14F-4D97-AF65-F5344CB8AC3E}">
        <p14:creationId xmlns:p14="http://schemas.microsoft.com/office/powerpoint/2010/main" val="3258282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2F8B60-9353-4B09-AD31-EEFB3A0DE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298" y="422799"/>
            <a:ext cx="9775404" cy="1635016"/>
          </a:xfrm>
        </p:spPr>
        <p:txBody>
          <a:bodyPr>
            <a:noAutofit/>
          </a:bodyPr>
          <a:lstStyle/>
          <a:p>
            <a:r>
              <a:rPr lang="sv-SE" sz="3200" b="1" dirty="0">
                <a:solidFill>
                  <a:schemeClr val="tx1"/>
                </a:solidFill>
              </a:rPr>
              <a:t>Varför gick det så bra för oss på vårsäsongen?</a:t>
            </a:r>
          </a:p>
        </p:txBody>
      </p:sp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39DA8954-715E-4E05-BDD1-AEFB4F31E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E99303D4-0E63-4757-96AB-7C70C63C9096}"/>
              </a:ext>
            </a:extLst>
          </p:cNvPr>
          <p:cNvSpPr txBox="1"/>
          <p:nvPr/>
        </p:nvSpPr>
        <p:spPr>
          <a:xfrm>
            <a:off x="1673992" y="2057815"/>
            <a:ext cx="65556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/>
              <a:t>Spekulera fritt</a:t>
            </a:r>
          </a:p>
          <a:p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Hög träningsnärvaro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Mindre slitage och skador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Mer JÄVLA ANAMMA!</a:t>
            </a:r>
          </a:p>
          <a:p>
            <a:endParaRPr lang="sv-SE" sz="2800" b="1" dirty="0"/>
          </a:p>
          <a:p>
            <a:endParaRPr lang="sv-SE" sz="2800" b="1" dirty="0"/>
          </a:p>
        </p:txBody>
      </p:sp>
    </p:spTree>
    <p:extLst>
      <p:ext uri="{BB962C8B-B14F-4D97-AF65-F5344CB8AC3E}">
        <p14:creationId xmlns:p14="http://schemas.microsoft.com/office/powerpoint/2010/main" val="1804560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A1CF87D-8CB8-4CA4-B4E4-80AA4E5E9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657" y="310762"/>
            <a:ext cx="5716588" cy="713792"/>
          </a:xfrm>
        </p:spPr>
        <p:txBody>
          <a:bodyPr>
            <a:normAutofit/>
          </a:bodyPr>
          <a:lstStyle/>
          <a:p>
            <a:r>
              <a:rPr lang="sv-SE" sz="3600" b="1" dirty="0">
                <a:solidFill>
                  <a:schemeClr val="tx1"/>
                </a:solidFill>
              </a:rPr>
              <a:t>Hur slutade serien?</a:t>
            </a:r>
          </a:p>
        </p:txBody>
      </p:sp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98625E54-4344-4FFB-92B8-C2F31E4D8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781EC2D9-5A97-4621-8E6E-6FA319B32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034" y="1276628"/>
            <a:ext cx="4270095" cy="507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72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D459C361-07AD-4B3F-9BC8-28DD2F73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A7399441-D28F-4094-8DE0-FF1E8A2A8457}"/>
              </a:ext>
            </a:extLst>
          </p:cNvPr>
          <p:cNvSpPr txBox="1"/>
          <p:nvPr/>
        </p:nvSpPr>
        <p:spPr>
          <a:xfrm>
            <a:off x="1455575" y="302359"/>
            <a:ext cx="813629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/>
              <a:t>Eftersom Lunds United FC blev uteslutna återstod endast 7 matcher på höstsäsongen</a:t>
            </a:r>
          </a:p>
          <a:p>
            <a:endParaRPr lang="sv-SE" sz="2800" b="1" dirty="0"/>
          </a:p>
          <a:p>
            <a:r>
              <a:rPr lang="sv-SE" sz="2800" b="1" dirty="0"/>
              <a:t>2 vinster</a:t>
            </a:r>
          </a:p>
          <a:p>
            <a:r>
              <a:rPr lang="sv-SE" sz="2800" b="1" dirty="0"/>
              <a:t>3 oavgjorda</a:t>
            </a:r>
          </a:p>
          <a:p>
            <a:r>
              <a:rPr lang="sv-SE" sz="2800" b="1" dirty="0"/>
              <a:t>2 förluster</a:t>
            </a:r>
          </a:p>
          <a:p>
            <a:endParaRPr lang="sv-SE" sz="2800" b="1" dirty="0"/>
          </a:p>
          <a:p>
            <a:r>
              <a:rPr lang="sv-SE" sz="2800" b="1" dirty="0">
                <a:highlight>
                  <a:srgbClr val="FFFF00"/>
                </a:highlight>
              </a:rPr>
              <a:t>1-1 mot </a:t>
            </a:r>
            <a:r>
              <a:rPr lang="sv-SE" sz="2800" b="1" dirty="0" err="1">
                <a:highlight>
                  <a:srgbClr val="FFFF00"/>
                </a:highlight>
              </a:rPr>
              <a:t>Uppåkra</a:t>
            </a:r>
            <a:r>
              <a:rPr lang="sv-SE" sz="2800" b="1" dirty="0">
                <a:highlight>
                  <a:srgbClr val="FFFF00"/>
                </a:highlight>
              </a:rPr>
              <a:t> IF</a:t>
            </a:r>
          </a:p>
          <a:p>
            <a:r>
              <a:rPr lang="sv-SE" sz="2800" b="1" dirty="0">
                <a:highlight>
                  <a:srgbClr val="FFFF00"/>
                </a:highlight>
              </a:rPr>
              <a:t>2-2 mot Kävlinge Harrie FF</a:t>
            </a:r>
          </a:p>
          <a:p>
            <a:r>
              <a:rPr lang="sv-SE" sz="2800" b="1" dirty="0">
                <a:highlight>
                  <a:srgbClr val="00FF00"/>
                </a:highlight>
              </a:rPr>
              <a:t>6-0 vinst mot Klågerups GIF</a:t>
            </a:r>
          </a:p>
          <a:p>
            <a:r>
              <a:rPr lang="sv-SE" sz="2800" b="1" dirty="0">
                <a:highlight>
                  <a:srgbClr val="00FF00"/>
                </a:highlight>
              </a:rPr>
              <a:t>1-2 vinst mot Bara GoIF</a:t>
            </a:r>
          </a:p>
          <a:p>
            <a:r>
              <a:rPr lang="sv-SE" sz="2800" b="1" dirty="0">
                <a:highlight>
                  <a:srgbClr val="FF0000"/>
                </a:highlight>
              </a:rPr>
              <a:t>0-3 förlust mot FC </a:t>
            </a:r>
            <a:r>
              <a:rPr lang="sv-SE" sz="2800" b="1" dirty="0" err="1">
                <a:highlight>
                  <a:srgbClr val="FF0000"/>
                </a:highlight>
              </a:rPr>
              <a:t>Helsingkrona</a:t>
            </a:r>
            <a:endParaRPr lang="sv-SE" sz="2800" b="1" dirty="0">
              <a:highlight>
                <a:srgbClr val="FF0000"/>
              </a:highlight>
            </a:endParaRPr>
          </a:p>
          <a:p>
            <a:r>
              <a:rPr lang="sv-SE" sz="2800" b="1" dirty="0">
                <a:highlight>
                  <a:srgbClr val="FF0000"/>
                </a:highlight>
              </a:rPr>
              <a:t>3-1 förlust mot </a:t>
            </a:r>
            <a:r>
              <a:rPr lang="sv-SE" sz="2800" b="1" dirty="0" err="1">
                <a:highlight>
                  <a:srgbClr val="FF0000"/>
                </a:highlight>
              </a:rPr>
              <a:t>Hardeberga</a:t>
            </a:r>
            <a:r>
              <a:rPr lang="sv-SE" sz="2800" b="1" dirty="0">
                <a:highlight>
                  <a:srgbClr val="FF0000"/>
                </a:highlight>
              </a:rPr>
              <a:t> BK</a:t>
            </a:r>
          </a:p>
          <a:p>
            <a:r>
              <a:rPr lang="sv-SE" sz="2800" b="1" dirty="0">
                <a:highlight>
                  <a:srgbClr val="FFFF00"/>
                </a:highlight>
              </a:rPr>
              <a:t>1-1 mot Arlövs BI</a:t>
            </a:r>
          </a:p>
          <a:p>
            <a:endParaRPr lang="sv-SE" sz="2800" b="1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36A7A8D-4D27-4D5A-9BA5-AB14D9CD1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737" y="2320817"/>
            <a:ext cx="3232966" cy="384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330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2F8B60-9353-4B09-AD31-EEFB3A0DE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07" y="422799"/>
            <a:ext cx="9879728" cy="1635016"/>
          </a:xfrm>
        </p:spPr>
        <p:txBody>
          <a:bodyPr>
            <a:noAutofit/>
          </a:bodyPr>
          <a:lstStyle/>
          <a:p>
            <a:r>
              <a:rPr lang="sv-SE" sz="3200" b="1" dirty="0">
                <a:solidFill>
                  <a:schemeClr val="tx1"/>
                </a:solidFill>
              </a:rPr>
              <a:t>Varför gick det sämre för oss på höstsäsongen?</a:t>
            </a:r>
          </a:p>
        </p:txBody>
      </p:sp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39DA8954-715E-4E05-BDD1-AEFB4F31E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E99303D4-0E63-4757-96AB-7C70C63C9096}"/>
              </a:ext>
            </a:extLst>
          </p:cNvPr>
          <p:cNvSpPr txBox="1"/>
          <p:nvPr/>
        </p:nvSpPr>
        <p:spPr>
          <a:xfrm>
            <a:off x="1673991" y="2057814"/>
            <a:ext cx="7159457" cy="4049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/>
              <a:t>Spekulera fritt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Låg träningsnärvaro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Väldigt mycket slitage och skador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Viljan att göra ett sista ryck saknads</a:t>
            </a:r>
          </a:p>
          <a:p>
            <a:endParaRPr lang="sv-SE" sz="2800" b="1" dirty="0"/>
          </a:p>
          <a:p>
            <a:endParaRPr lang="sv-SE" sz="2800" b="1" dirty="0"/>
          </a:p>
        </p:txBody>
      </p:sp>
    </p:spTree>
    <p:extLst>
      <p:ext uri="{BB962C8B-B14F-4D97-AF65-F5344CB8AC3E}">
        <p14:creationId xmlns:p14="http://schemas.microsoft.com/office/powerpoint/2010/main" val="1904302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2038AF85-8AE1-4910-B2F2-F0197C949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7FBCC985-8286-4C3E-891D-EF6472A1C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32914"/>
            <a:ext cx="7090913" cy="7090913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456F08C1-40DF-4943-B46A-D9D15881A53C}"/>
              </a:ext>
            </a:extLst>
          </p:cNvPr>
          <p:cNvSpPr txBox="1"/>
          <p:nvPr/>
        </p:nvSpPr>
        <p:spPr>
          <a:xfrm>
            <a:off x="6001360" y="3798277"/>
            <a:ext cx="4240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200" dirty="0"/>
              <a:t>=   </a:t>
            </a:r>
            <a:r>
              <a:rPr lang="sv-SE" sz="7200" b="1" dirty="0"/>
              <a:t>Kval</a:t>
            </a:r>
          </a:p>
        </p:txBody>
      </p:sp>
    </p:spTree>
    <p:extLst>
      <p:ext uri="{BB962C8B-B14F-4D97-AF65-F5344CB8AC3E}">
        <p14:creationId xmlns:p14="http://schemas.microsoft.com/office/powerpoint/2010/main" val="1070418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E26BD01C-798D-4FF1-B962-04DFA1112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74145DB6-E48C-4175-B86B-9D92F41BAA82}"/>
              </a:ext>
            </a:extLst>
          </p:cNvPr>
          <p:cNvSpPr txBox="1"/>
          <p:nvPr/>
        </p:nvSpPr>
        <p:spPr>
          <a:xfrm>
            <a:off x="1256044" y="522514"/>
            <a:ext cx="7998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Kvalomgång 1</a:t>
            </a:r>
          </a:p>
          <a:p>
            <a:endParaRPr lang="sv-SE" sz="3200" b="1" dirty="0"/>
          </a:p>
          <a:p>
            <a:r>
              <a:rPr lang="sv-SE" sz="3200" b="1" dirty="0"/>
              <a:t>IFK </a:t>
            </a:r>
            <a:r>
              <a:rPr lang="sv-SE" sz="3200" b="1" dirty="0" err="1"/>
              <a:t>Rössjöholm</a:t>
            </a:r>
            <a:r>
              <a:rPr lang="sv-SE" sz="3200" b="1" dirty="0"/>
              <a:t> - Lödde FF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D1D3FCAC-DE1E-4862-8A82-D429FAB0B2DF}"/>
              </a:ext>
            </a:extLst>
          </p:cNvPr>
          <p:cNvSpPr txBox="1"/>
          <p:nvPr/>
        </p:nvSpPr>
        <p:spPr>
          <a:xfrm>
            <a:off x="6430945" y="1607736"/>
            <a:ext cx="169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rgbClr val="00B050"/>
                </a:solidFill>
              </a:rPr>
              <a:t>AGG </a:t>
            </a:r>
            <a:r>
              <a:rPr lang="sv-SE" b="1" dirty="0">
                <a:solidFill>
                  <a:srgbClr val="00B050"/>
                </a:solidFill>
                <a:sym typeface="Wingdings 2" panose="05020102010507070707" pitchFamily="18" charset="2"/>
              </a:rPr>
              <a:t></a:t>
            </a:r>
            <a:endParaRPr lang="sv-SE" b="1" dirty="0">
              <a:solidFill>
                <a:srgbClr val="00B050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A9D27CD-DE35-4DC7-8248-3DE632AE4277}"/>
              </a:ext>
            </a:extLst>
          </p:cNvPr>
          <p:cNvSpPr txBox="1"/>
          <p:nvPr/>
        </p:nvSpPr>
        <p:spPr>
          <a:xfrm>
            <a:off x="1256044" y="2863780"/>
            <a:ext cx="65816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Kvalomgång 2</a:t>
            </a:r>
          </a:p>
          <a:p>
            <a:endParaRPr lang="sv-SE" sz="3200" b="1" dirty="0"/>
          </a:p>
          <a:p>
            <a:r>
              <a:rPr lang="sv-SE" sz="3200" b="1" dirty="0"/>
              <a:t>Lödde FF - </a:t>
            </a:r>
            <a:r>
              <a:rPr lang="sv-SE" sz="3200" b="1" dirty="0" err="1"/>
              <a:t>Munka</a:t>
            </a:r>
            <a:r>
              <a:rPr lang="sv-SE" sz="3200" b="1" dirty="0"/>
              <a:t> Ljungby IF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2DDD4B88-8461-402E-9EE7-DA4300170CBB}"/>
              </a:ext>
            </a:extLst>
          </p:cNvPr>
          <p:cNvSpPr txBox="1"/>
          <p:nvPr/>
        </p:nvSpPr>
        <p:spPr>
          <a:xfrm>
            <a:off x="6988628" y="3960725"/>
            <a:ext cx="169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rgbClr val="00B050"/>
                </a:solidFill>
              </a:rPr>
              <a:t>AGG </a:t>
            </a:r>
            <a:r>
              <a:rPr lang="sv-SE" b="1" dirty="0">
                <a:solidFill>
                  <a:srgbClr val="00B050"/>
                </a:solidFill>
                <a:sym typeface="Wingdings 2" panose="05020102010507070707" pitchFamily="18" charset="2"/>
              </a:rPr>
              <a:t></a:t>
            </a:r>
            <a:endParaRPr lang="sv-SE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528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06A69D21-C49B-4D6F-8D51-E2DA8304A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72D79637-25FB-4AC6-B768-6611B3E210D3}"/>
              </a:ext>
            </a:extLst>
          </p:cNvPr>
          <p:cNvSpPr txBox="1"/>
          <p:nvPr/>
        </p:nvSpPr>
        <p:spPr>
          <a:xfrm>
            <a:off x="1796227" y="159797"/>
            <a:ext cx="75111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/>
              <a:t>Slutsummering på hela säsongen 2022 är att vi gör det riktigt bra och vi har dessutom roligt tillsammans!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6481BE8-4D95-4748-AADF-A81630F00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831" y="1828385"/>
            <a:ext cx="9379934" cy="458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811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0628900E-3801-41B8-B076-F7A276965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55621" cy="6858000"/>
          </a:xfrm>
          <a:prstGeom prst="rect">
            <a:avLst/>
          </a:prstGeom>
        </p:spPr>
      </p:pic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E93E6FBB-E0CF-4140-A799-993E437C65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86324"/>
            <a:ext cx="1762937" cy="216102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B5F20500-2882-4FA2-B5A9-3A1242D8738F}"/>
              </a:ext>
            </a:extLst>
          </p:cNvPr>
          <p:cNvSpPr txBox="1"/>
          <p:nvPr/>
        </p:nvSpPr>
        <p:spPr>
          <a:xfrm>
            <a:off x="4555621" y="2347008"/>
            <a:ext cx="735027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b="1" dirty="0"/>
              <a:t>Respektera varandra, motståndarna och domarna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b="1" dirty="0"/>
              <a:t>Vi tar avstånd från nedsättande ord och nedvärderande omdömen om andra människor. Kränkningar eller skitsnack om andra leder ALDRIG till något bra.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b="1" dirty="0"/>
              <a:t>Det är enklare och långt mycket bättre att älska än att hata, även om man inte alltid har samma åsikter om saker och ting ska man visa varandra den respekten.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b="1" dirty="0"/>
              <a:t>Gör vi detta kommer vi att utvecklas som grupp.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36FA499D-912F-4EF7-9DD8-D041F8EDB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401" y="126964"/>
            <a:ext cx="4555621" cy="642753"/>
          </a:xfrm>
        </p:spPr>
        <p:txBody>
          <a:bodyPr>
            <a:normAutofit/>
          </a:bodyPr>
          <a:lstStyle/>
          <a:p>
            <a:pPr algn="ctr"/>
            <a:r>
              <a:rPr lang="sv-SE" b="1" dirty="0"/>
              <a:t>Värdegrund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F66871B9-43AC-4C90-8992-CF30EEC2C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5621" y="1068063"/>
            <a:ext cx="5413182" cy="1661208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sv-SE" sz="28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Grundregeln är att man behandlar andra som man själv vill bli behandlad!</a:t>
            </a:r>
            <a:endParaRPr lang="sv-SE" sz="1200" b="1" dirty="0">
              <a:ea typeface="Times New Roman" panose="02020603050405020304" pitchFamily="18" charset="0"/>
            </a:endParaRPr>
          </a:p>
          <a:p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4263139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2038AF85-8AE1-4910-B2F2-F0197C949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3571F36D-FC90-4617-B38B-CCD30A35F14B}"/>
              </a:ext>
            </a:extLst>
          </p:cNvPr>
          <p:cNvSpPr txBox="1"/>
          <p:nvPr/>
        </p:nvSpPr>
        <p:spPr>
          <a:xfrm>
            <a:off x="1485022" y="659011"/>
            <a:ext cx="783531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Alla är välkomna</a:t>
            </a:r>
          </a:p>
          <a:p>
            <a:endParaRPr lang="sv-SE" sz="3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/>
              <a:t>ALLA, oavsett bakgrund, nationalitet, kön, hudfärg, språk, religionstillhörighet och sexuell läggning, är välkomna!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/>
              <a:t>Olikheter skapar en större förståelse, vidgar våra vyer och ger en starkare helhet.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/>
              <a:t>Alla har en roll i laget oavsett om man är på planen, på bänken eller utanför truppen.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/>
              <a:t>Tillsammans är vi STARKA!</a:t>
            </a:r>
            <a:endParaRPr lang="sv-SE" sz="3600" b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7639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2038AF85-8AE1-4910-B2F2-F0197C949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E5FBBC0-550E-41F5-93E2-B9A7F603E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240306"/>
            <a:ext cx="5052765" cy="4483091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1EF33D02-5D61-485F-8CB5-CDC9638C9AF6}"/>
              </a:ext>
            </a:extLst>
          </p:cNvPr>
          <p:cNvSpPr txBox="1"/>
          <p:nvPr/>
        </p:nvSpPr>
        <p:spPr>
          <a:xfrm>
            <a:off x="5254403" y="255421"/>
            <a:ext cx="557767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sv-SE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b="1" dirty="0"/>
              <a:t>Diskriminering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b="1" dirty="0"/>
              <a:t>Rasism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b="1" dirty="0"/>
              <a:t>Våld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b="1" dirty="0"/>
              <a:t>Hot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3200" b="1" dirty="0"/>
              <a:t>Mobbning</a:t>
            </a:r>
          </a:p>
          <a:p>
            <a:endParaRPr lang="sv-SE" sz="3200" b="1" dirty="0"/>
          </a:p>
          <a:p>
            <a:endParaRPr lang="sv-SE" sz="3200" b="1" dirty="0"/>
          </a:p>
          <a:p>
            <a:endParaRPr lang="sv-SE" sz="3200" b="1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65439933-E9BB-4851-B8A8-27A04CD874E1}"/>
              </a:ext>
            </a:extLst>
          </p:cNvPr>
          <p:cNvSpPr txBox="1"/>
          <p:nvPr/>
        </p:nvSpPr>
        <p:spPr>
          <a:xfrm>
            <a:off x="1231641" y="242331"/>
            <a:ext cx="8472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Rött kort till den som är inblandad i…</a:t>
            </a:r>
          </a:p>
          <a:p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E43C0D5-C8AC-42E4-B4A2-0F7BEA4F21F4}"/>
              </a:ext>
            </a:extLst>
          </p:cNvPr>
          <p:cNvSpPr txBox="1"/>
          <p:nvPr/>
        </p:nvSpPr>
        <p:spPr>
          <a:xfrm>
            <a:off x="167951" y="6017804"/>
            <a:ext cx="11836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Lödde FF står inte bakom någonting av det ovannämnda!!!</a:t>
            </a:r>
          </a:p>
        </p:txBody>
      </p:sp>
    </p:spTree>
    <p:extLst>
      <p:ext uri="{BB962C8B-B14F-4D97-AF65-F5344CB8AC3E}">
        <p14:creationId xmlns:p14="http://schemas.microsoft.com/office/powerpoint/2010/main" val="15539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2C713B-1AED-45E7-B9B4-D98F41A82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9797"/>
            <a:ext cx="8534400" cy="1507067"/>
          </a:xfrm>
        </p:spPr>
        <p:txBody>
          <a:bodyPr>
            <a:normAutofit/>
          </a:bodyPr>
          <a:lstStyle/>
          <a:p>
            <a:r>
              <a:rPr lang="sv-SE" sz="4800" b="1" dirty="0"/>
              <a:t>Förhållningsregler</a:t>
            </a:r>
          </a:p>
        </p:txBody>
      </p:sp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2038AF85-8AE1-4910-B2F2-F0197C949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73533"/>
            <a:ext cx="1762937" cy="2161020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35433EE5-FA8F-4A32-BDD3-CBC9714FAE19}"/>
              </a:ext>
            </a:extLst>
          </p:cNvPr>
          <p:cNvSpPr txBox="1"/>
          <p:nvPr/>
        </p:nvSpPr>
        <p:spPr>
          <a:xfrm>
            <a:off x="1092819" y="1282391"/>
            <a:ext cx="1040408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Kom i tid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Ombytt och klar för träning innan klockan blir slagen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1h och 15min senast är det samling innan matchstart</a:t>
            </a:r>
          </a:p>
          <a:p>
            <a:endParaRPr lang="sv-SE" sz="3200" b="1" dirty="0"/>
          </a:p>
          <a:p>
            <a:r>
              <a:rPr lang="sv-SE" sz="3200" b="1" dirty="0"/>
              <a:t>Meddela i tid</a:t>
            </a:r>
          </a:p>
          <a:p>
            <a:endParaRPr lang="sv-SE" sz="3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Senast 16.00 samma dag meddelar man sin träningsfrånvaro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Senast onsdag 19.00 meddelar man sin matchfrånvaro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Meddela senast 2h innan matchsamling om man blir sen</a:t>
            </a:r>
          </a:p>
        </p:txBody>
      </p:sp>
    </p:spTree>
    <p:extLst>
      <p:ext uri="{BB962C8B-B14F-4D97-AF65-F5344CB8AC3E}">
        <p14:creationId xmlns:p14="http://schemas.microsoft.com/office/powerpoint/2010/main" val="3661845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151E38-D665-43A4-9C3C-3BC9F1525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89" y="593806"/>
            <a:ext cx="4940211" cy="1120474"/>
          </a:xfrm>
        </p:spPr>
        <p:txBody>
          <a:bodyPr>
            <a:normAutofit/>
          </a:bodyPr>
          <a:lstStyle/>
          <a:p>
            <a:r>
              <a:rPr lang="sv-SE" sz="4000" b="1" dirty="0"/>
              <a:t>Matchkallelse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A484AC93-03E9-4F19-ABBC-995E3F479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73533"/>
            <a:ext cx="1762937" cy="216102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F1B1D68B-8C3F-4384-9B7C-3F76B11F6054}"/>
              </a:ext>
            </a:extLst>
          </p:cNvPr>
          <p:cNvSpPr txBox="1"/>
          <p:nvPr/>
        </p:nvSpPr>
        <p:spPr>
          <a:xfrm>
            <a:off x="828136" y="2096219"/>
            <a:ext cx="813470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endParaRPr lang="sv-SE" sz="2400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 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4C5A881-9692-45AA-82D6-BAA0832E2587}"/>
              </a:ext>
            </a:extLst>
          </p:cNvPr>
          <p:cNvSpPr txBox="1"/>
          <p:nvPr/>
        </p:nvSpPr>
        <p:spPr>
          <a:xfrm>
            <a:off x="750771" y="1953928"/>
            <a:ext cx="82969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Kallelse kommer via </a:t>
            </a:r>
            <a:r>
              <a:rPr lang="sv-SE" sz="2400" b="1" dirty="0" err="1"/>
              <a:t>Sportadmin</a:t>
            </a: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Kallelse till matcher skickas ut onsdagar efter träningen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Man har 24h på sig att svara på matchkallelser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Håll en dialog med Masse om man inte kan svara inom 24h</a:t>
            </a:r>
          </a:p>
          <a:p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332004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2038AF85-8AE1-4910-B2F2-F0197C949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10A22AEC-FC26-4191-B22B-211A33F9FE83}"/>
              </a:ext>
            </a:extLst>
          </p:cNvPr>
          <p:cNvSpPr txBox="1"/>
          <p:nvPr/>
        </p:nvSpPr>
        <p:spPr>
          <a:xfrm>
            <a:off x="595960" y="643434"/>
            <a:ext cx="964580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Vad händer om man inte följer reglerna?</a:t>
            </a:r>
          </a:p>
          <a:p>
            <a:endParaRPr lang="sv-SE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Böter på följande är vad som gäller!</a:t>
            </a:r>
          </a:p>
          <a:p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Ej kommit i tid = 20 kr </a:t>
            </a:r>
          </a:p>
          <a:p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Ej meddelat eventuell frånvaro i tid = 20 kr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Pengarna går till lagkassan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Böterna måste betalas samma dag!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34958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7D4F36EC-4415-4A4A-8F7E-CD285F8AA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sp>
        <p:nvSpPr>
          <p:cNvPr id="5" name="Rubrik 4">
            <a:extLst>
              <a:ext uri="{FF2B5EF4-FFF2-40B4-BE49-F238E27FC236}">
                <a16:creationId xmlns:a16="http://schemas.microsoft.com/office/drawing/2014/main" id="{111F5BCD-3EA5-4428-854A-07335C7E1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804" y="486773"/>
            <a:ext cx="4086196" cy="1507067"/>
          </a:xfrm>
        </p:spPr>
        <p:txBody>
          <a:bodyPr/>
          <a:lstStyle/>
          <a:p>
            <a:r>
              <a:rPr lang="sv-SE" b="1" dirty="0"/>
              <a:t>Medlemsavgift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FDC95FE-70C3-440D-951F-343AC67B5AF4}"/>
              </a:ext>
            </a:extLst>
          </p:cNvPr>
          <p:cNvSpPr txBox="1"/>
          <p:nvPr/>
        </p:nvSpPr>
        <p:spPr>
          <a:xfrm>
            <a:off x="923025" y="1725283"/>
            <a:ext cx="904048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1900 kr för hela året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Betalar man inte medlemsavgiften får man varken träna eller spela match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Man måste även sälja 4st bonuskort/säsong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125kr/bonuskort och 40kr/bonuskort går till lagkassan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Pengarna för bonuskorten </a:t>
            </a:r>
            <a:r>
              <a:rPr lang="sv-SE" sz="2400" b="1" dirty="0" err="1"/>
              <a:t>swishas</a:t>
            </a:r>
            <a:r>
              <a:rPr lang="sv-SE" sz="2400" b="1" dirty="0"/>
              <a:t> till Masse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3759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2038AF85-8AE1-4910-B2F2-F0197C949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A943BFA0-BFC4-4082-B267-956F18531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305" y="1742725"/>
            <a:ext cx="3680460" cy="4331970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4C14324A-9B22-4215-AC90-3DB8E0EBC41D}"/>
              </a:ext>
            </a:extLst>
          </p:cNvPr>
          <p:cNvSpPr txBox="1">
            <a:spLocks/>
          </p:cNvSpPr>
          <p:nvPr/>
        </p:nvSpPr>
        <p:spPr>
          <a:xfrm>
            <a:off x="440857" y="-55791"/>
            <a:ext cx="9800908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4000" b="1" dirty="0"/>
              <a:t>Målsättning inför säsongen 2023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B8A0C30C-CAC2-491F-857B-4CEE100B7487}"/>
              </a:ext>
            </a:extLst>
          </p:cNvPr>
          <p:cNvSpPr txBox="1"/>
          <p:nvPr/>
        </p:nvSpPr>
        <p:spPr>
          <a:xfrm>
            <a:off x="187297" y="1240306"/>
            <a:ext cx="637400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Vad vill vi alla få ut av säsongen 2023?</a:t>
            </a:r>
          </a:p>
          <a:p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Öka sammanhållningen och gemenskapen!</a:t>
            </a:r>
          </a:p>
          <a:p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Ha roligt tillsammans!</a:t>
            </a:r>
          </a:p>
          <a:p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Höja lagkänslan, ställa upp för varandra!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dirty="0"/>
              <a:t>Utvecklas fotbollsmässigt</a:t>
            </a:r>
          </a:p>
          <a:p>
            <a:endParaRPr lang="sv-SE" sz="2400" b="1" dirty="0"/>
          </a:p>
          <a:p>
            <a:pPr algn="ctr"/>
            <a:r>
              <a:rPr lang="sv-SE" sz="4400" b="1" dirty="0"/>
              <a:t>VINNA!!!</a:t>
            </a:r>
          </a:p>
        </p:txBody>
      </p:sp>
    </p:spTree>
    <p:extLst>
      <p:ext uri="{BB962C8B-B14F-4D97-AF65-F5344CB8AC3E}">
        <p14:creationId xmlns:p14="http://schemas.microsoft.com/office/powerpoint/2010/main" val="2051574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6EA5FF84-0D04-4435-BE0B-0F5854A06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65333" cy="3038476"/>
          </a:xfrm>
          <a:prstGeom prst="rect">
            <a:avLst/>
          </a:prstGeom>
        </p:spPr>
      </p:pic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2038AF85-8AE1-4910-B2F2-F0197C949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82FA4833-4533-4024-AA45-7478C8E1ADB6}"/>
              </a:ext>
            </a:extLst>
          </p:cNvPr>
          <p:cNvSpPr txBox="1"/>
          <p:nvPr/>
        </p:nvSpPr>
        <p:spPr>
          <a:xfrm>
            <a:off x="2287675" y="2235095"/>
            <a:ext cx="761665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2800" b="1" dirty="0"/>
          </a:p>
          <a:p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Att varje individ tar ett eget ansvar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Att man ställer upp för varandra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Att man är lyhörd och öppen för dialog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b="1" dirty="0"/>
              <a:t>Att vi ska pusha varandra till att bli bättre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b="1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6C7F5E93-7767-4A43-84FE-4E1F0D722089}"/>
              </a:ext>
            </a:extLst>
          </p:cNvPr>
          <p:cNvSpPr txBox="1"/>
          <p:nvPr/>
        </p:nvSpPr>
        <p:spPr>
          <a:xfrm>
            <a:off x="4788453" y="898461"/>
            <a:ext cx="5676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För att uppnå våra mål krävs…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13902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A1B549DD-4BB6-43A3-B475-24414903F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4064"/>
            <a:ext cx="12192000" cy="8132064"/>
          </a:xfrm>
          <a:prstGeom prst="rect">
            <a:avLst/>
          </a:prstGeom>
        </p:spPr>
      </p:pic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2038AF85-8AE1-4910-B2F2-F0197C949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5" y="159797"/>
            <a:ext cx="1762937" cy="216102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B28677A4-BFE5-43A9-AB56-6C15FB25DD7E}"/>
              </a:ext>
            </a:extLst>
          </p:cNvPr>
          <p:cNvSpPr txBox="1"/>
          <p:nvPr/>
        </p:nvSpPr>
        <p:spPr>
          <a:xfrm>
            <a:off x="187298" y="632587"/>
            <a:ext cx="48469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>
                <a:solidFill>
                  <a:schemeClr val="bg1">
                    <a:lumMod val="65000"/>
                  </a:schemeClr>
                </a:solidFill>
              </a:rPr>
              <a:t>Nu ser vi till att kicka igång säsongen på bästa möjliga sätt!!!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579A6192-B8C1-45D1-997F-B2C218B06C6A}"/>
              </a:ext>
            </a:extLst>
          </p:cNvPr>
          <p:cNvSpPr txBox="1"/>
          <p:nvPr/>
        </p:nvSpPr>
        <p:spPr>
          <a:xfrm>
            <a:off x="271306" y="4449983"/>
            <a:ext cx="625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>
                <a:solidFill>
                  <a:schemeClr val="bg1">
                    <a:lumMod val="65000"/>
                  </a:schemeClr>
                </a:solidFill>
              </a:rPr>
              <a:t>Tack för din medverkan</a:t>
            </a:r>
          </a:p>
        </p:txBody>
      </p:sp>
    </p:spTree>
    <p:extLst>
      <p:ext uri="{BB962C8B-B14F-4D97-AF65-F5344CB8AC3E}">
        <p14:creationId xmlns:p14="http://schemas.microsoft.com/office/powerpoint/2010/main" val="1437943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ektor">
  <a:themeElements>
    <a:clrScheme name="Sektor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ek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k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592</Words>
  <Application>Microsoft Office PowerPoint</Application>
  <PresentationFormat>Bredbild</PresentationFormat>
  <Paragraphs>158</Paragraphs>
  <Slides>21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8" baseType="lpstr">
      <vt:lpstr>Arial</vt:lpstr>
      <vt:lpstr>Calibri</vt:lpstr>
      <vt:lpstr>Century Gothic</vt:lpstr>
      <vt:lpstr>Times New Roman</vt:lpstr>
      <vt:lpstr>Wingdings 2</vt:lpstr>
      <vt:lpstr>Wingdings 3</vt:lpstr>
      <vt:lpstr>Sektor</vt:lpstr>
      <vt:lpstr>Välkomna</vt:lpstr>
      <vt:lpstr>Mötets innehåll</vt:lpstr>
      <vt:lpstr>Hur gick fjolårets säsong?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Värdegrund</vt:lpstr>
      <vt:lpstr>PowerPoint-presentation</vt:lpstr>
      <vt:lpstr>PowerPoint-presentation</vt:lpstr>
      <vt:lpstr>Förhållningsregler</vt:lpstr>
      <vt:lpstr>Matchkallelse</vt:lpstr>
      <vt:lpstr>PowerPoint-presentation</vt:lpstr>
      <vt:lpstr>Medlemsavgift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Välkomna</dc:title>
  <dc:creator>Mazen Al-Asam</dc:creator>
  <cp:lastModifiedBy>Mazen Al-Asam</cp:lastModifiedBy>
  <cp:revision>59</cp:revision>
  <dcterms:created xsi:type="dcterms:W3CDTF">2023-03-22T09:32:54Z</dcterms:created>
  <dcterms:modified xsi:type="dcterms:W3CDTF">2023-03-25T14:30:21Z</dcterms:modified>
</cp:coreProperties>
</file>