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DDCA9-299D-47B4-B476-19229B503A5A}" type="datetimeFigureOut">
              <a:rPr lang="sv-SE" smtClean="0"/>
              <a:t>2020-11-19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CF7C4-9750-4B2C-9022-AC42DE64B69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9307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DDCA9-299D-47B4-B476-19229B503A5A}" type="datetimeFigureOut">
              <a:rPr lang="sv-SE" smtClean="0"/>
              <a:t>2020-11-19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CF7C4-9750-4B2C-9022-AC42DE64B69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420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DDCA9-299D-47B4-B476-19229B503A5A}" type="datetimeFigureOut">
              <a:rPr lang="sv-SE" smtClean="0"/>
              <a:t>2020-11-19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CF7C4-9750-4B2C-9022-AC42DE64B69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8069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DDCA9-299D-47B4-B476-19229B503A5A}" type="datetimeFigureOut">
              <a:rPr lang="sv-SE" smtClean="0"/>
              <a:t>2020-11-19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CF7C4-9750-4B2C-9022-AC42DE64B69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1459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DDCA9-299D-47B4-B476-19229B503A5A}" type="datetimeFigureOut">
              <a:rPr lang="sv-SE" smtClean="0"/>
              <a:t>2020-11-19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CF7C4-9750-4B2C-9022-AC42DE64B69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1055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DDCA9-299D-47B4-B476-19229B503A5A}" type="datetimeFigureOut">
              <a:rPr lang="sv-SE" smtClean="0"/>
              <a:t>2020-11-19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CF7C4-9750-4B2C-9022-AC42DE64B69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960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DDCA9-299D-47B4-B476-19229B503A5A}" type="datetimeFigureOut">
              <a:rPr lang="sv-SE" smtClean="0"/>
              <a:t>2020-11-19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CF7C4-9750-4B2C-9022-AC42DE64B69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8864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DDCA9-299D-47B4-B476-19229B503A5A}" type="datetimeFigureOut">
              <a:rPr lang="sv-SE" smtClean="0"/>
              <a:t>2020-11-19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CF7C4-9750-4B2C-9022-AC42DE64B69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5314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DDCA9-299D-47B4-B476-19229B503A5A}" type="datetimeFigureOut">
              <a:rPr lang="sv-SE" smtClean="0"/>
              <a:t>2020-11-19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CF7C4-9750-4B2C-9022-AC42DE64B69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3334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DDCA9-299D-47B4-B476-19229B503A5A}" type="datetimeFigureOut">
              <a:rPr lang="sv-SE" smtClean="0"/>
              <a:t>2020-11-19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CF7C4-9750-4B2C-9022-AC42DE64B69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554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DDCA9-299D-47B4-B476-19229B503A5A}" type="datetimeFigureOut">
              <a:rPr lang="sv-SE" smtClean="0"/>
              <a:t>2020-11-19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CF7C4-9750-4B2C-9022-AC42DE64B69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986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74000">
              <a:schemeClr val="tx1"/>
            </a:gs>
            <a:gs pos="83000">
              <a:schemeClr val="tx1"/>
            </a:gs>
            <a:gs pos="100000">
              <a:schemeClr val="tx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DDCA9-299D-47B4-B476-19229B503A5A}" type="datetimeFigureOut">
              <a:rPr lang="sv-SE" smtClean="0"/>
              <a:t>2020-11-19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CF7C4-9750-4B2C-9022-AC42DE64B69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767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-182879" y="1434851"/>
            <a:ext cx="11711105" cy="2953248"/>
          </a:xfrm>
        </p:spPr>
        <p:txBody>
          <a:bodyPr>
            <a:noAutofit/>
          </a:bodyPr>
          <a:lstStyle/>
          <a:p>
            <a:r>
              <a:rPr lang="sv-SE" sz="9600" b="1" dirty="0" smtClean="0">
                <a:solidFill>
                  <a:schemeClr val="bg1"/>
                </a:solidFill>
                <a:latin typeface="+mn-lt"/>
              </a:rPr>
              <a:t>Digitalt spelarmöte   </a:t>
            </a:r>
            <a:br>
              <a:rPr lang="sv-SE" sz="9600" b="1" dirty="0" smtClean="0">
                <a:solidFill>
                  <a:schemeClr val="bg1"/>
                </a:solidFill>
                <a:latin typeface="+mn-lt"/>
              </a:rPr>
            </a:br>
            <a:r>
              <a:rPr lang="sv-SE" sz="9600" b="1" dirty="0" smtClean="0">
                <a:solidFill>
                  <a:schemeClr val="bg1"/>
                </a:solidFill>
                <a:latin typeface="+mn-lt"/>
              </a:rPr>
              <a:t>IF Lödde dam</a:t>
            </a:r>
            <a:endParaRPr lang="sv-SE" sz="96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335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69817" y="247310"/>
            <a:ext cx="11197046" cy="6270808"/>
          </a:xfrm>
        </p:spPr>
        <p:txBody>
          <a:bodyPr>
            <a:normAutofit fontScale="90000"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Askeröds </a:t>
            </a:r>
            <a:r>
              <a:rPr lang="sv-SE" dirty="0" smtClean="0">
                <a:solidFill>
                  <a:schemeClr val="bg1"/>
                </a:solidFill>
              </a:rPr>
              <a:t>IF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Helsingborgs FF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Helsingborgs IF</a:t>
            </a:r>
            <a:r>
              <a:rPr lang="sv-SE" dirty="0">
                <a:solidFill>
                  <a:schemeClr val="bg1"/>
                </a:solidFill>
              </a:rPr>
              <a:t/>
            </a:r>
            <a:br>
              <a:rPr lang="sv-SE" dirty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Stattena IF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Tågarps AIK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Landskrona BOIS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Röstånga IS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TFK Nova Eslöv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IF Lödde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Marieholms </a:t>
            </a:r>
            <a:r>
              <a:rPr lang="sv-SE" dirty="0" smtClean="0">
                <a:solidFill>
                  <a:schemeClr val="bg1"/>
                </a:solidFill>
              </a:rPr>
              <a:t>IS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Hittarps IK FF</a:t>
            </a:r>
            <a:endParaRPr lang="sv-SE" dirty="0" smtClean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169" t="16284" r="21882" b="4835"/>
          <a:stretch/>
        </p:blipFill>
        <p:spPr>
          <a:xfrm>
            <a:off x="3775167" y="143689"/>
            <a:ext cx="8249530" cy="647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8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>
                <a:solidFill>
                  <a:schemeClr val="bg1"/>
                </a:solidFill>
                <a:latin typeface="+mn-lt"/>
              </a:rPr>
              <a:t>Planering 2021</a:t>
            </a:r>
            <a:endParaRPr lang="sv-SE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" y="1825625"/>
            <a:ext cx="12295162" cy="4351338"/>
          </a:xfrm>
        </p:spPr>
        <p:txBody>
          <a:bodyPr>
            <a:normAutofit fontScale="92500" lnSpcReduction="10000"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Träningsstart onsdagen den 13 januari kl.20:00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r>
              <a:rPr lang="sv-SE" dirty="0" smtClean="0">
                <a:solidFill>
                  <a:schemeClr val="bg1"/>
                </a:solidFill>
              </a:rPr>
              <a:t>Lunch + uppstartsmöte + träning lördagen den 16 januari kl.12:00-15:00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r>
              <a:rPr lang="sv-SE" dirty="0" smtClean="0">
                <a:solidFill>
                  <a:schemeClr val="bg1"/>
                </a:solidFill>
              </a:rPr>
              <a:t>Träningsläger i Göteborg 13-15 mars</a:t>
            </a:r>
          </a:p>
          <a:p>
            <a:endParaRPr lang="sv-SE" dirty="0">
              <a:solidFill>
                <a:schemeClr val="bg1"/>
              </a:solidFill>
            </a:endParaRPr>
          </a:p>
          <a:p>
            <a:r>
              <a:rPr lang="sv-SE" dirty="0" smtClean="0">
                <a:solidFill>
                  <a:schemeClr val="bg1"/>
                </a:solidFill>
              </a:rPr>
              <a:t>Seriestart </a:t>
            </a:r>
            <a:r>
              <a:rPr lang="sv-SE" dirty="0" smtClean="0">
                <a:solidFill>
                  <a:schemeClr val="bg1"/>
                </a:solidFill>
              </a:rPr>
              <a:t>div.4 helgen </a:t>
            </a:r>
            <a:r>
              <a:rPr lang="sv-SE" dirty="0" smtClean="0">
                <a:solidFill>
                  <a:schemeClr val="bg1"/>
                </a:solidFill>
              </a:rPr>
              <a:t>den 10-11 april</a:t>
            </a:r>
          </a:p>
          <a:p>
            <a:endParaRPr lang="sv-SE" dirty="0" smtClean="0">
              <a:solidFill>
                <a:schemeClr val="bg1"/>
              </a:solidFill>
            </a:endParaRPr>
          </a:p>
          <a:p>
            <a:r>
              <a:rPr lang="sv-SE" dirty="0"/>
              <a:t/>
            </a:r>
            <a:br>
              <a:rPr lang="sv-SE" dirty="0"/>
            </a:b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244460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>
                <a:solidFill>
                  <a:schemeClr val="bg1"/>
                </a:solidFill>
                <a:latin typeface="+mn-lt"/>
              </a:rPr>
              <a:t>Träningar januari-mars</a:t>
            </a:r>
            <a:endParaRPr lang="sv-SE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>
                <a:solidFill>
                  <a:schemeClr val="bg1"/>
                </a:solidFill>
              </a:rPr>
              <a:t>Fotbollsträningar på konstgräset</a:t>
            </a: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- Måndagar kl.20:00-21:30</a:t>
            </a:r>
          </a:p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- Onsdagar kl.20:00-21:30</a:t>
            </a:r>
          </a:p>
          <a:p>
            <a:endParaRPr lang="sv-SE" sz="3000" dirty="0" smtClean="0">
              <a:solidFill>
                <a:schemeClr val="bg1"/>
              </a:solidFill>
            </a:endParaRPr>
          </a:p>
          <a:p>
            <a:r>
              <a:rPr lang="sv-SE" dirty="0" smtClean="0">
                <a:solidFill>
                  <a:schemeClr val="bg1"/>
                </a:solidFill>
              </a:rPr>
              <a:t>Gruppass på Nordic </a:t>
            </a:r>
            <a:r>
              <a:rPr lang="sv-SE" dirty="0" err="1" smtClean="0">
                <a:solidFill>
                  <a:schemeClr val="bg1"/>
                </a:solidFill>
              </a:rPr>
              <a:t>wellness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sv-SE" dirty="0" smtClean="0">
                <a:solidFill>
                  <a:schemeClr val="bg1"/>
                </a:solidFill>
              </a:rPr>
              <a:t>   - Fredagar kl.18:00-19:00 den </a:t>
            </a:r>
            <a:r>
              <a:rPr lang="sv-SE" dirty="0">
                <a:solidFill>
                  <a:schemeClr val="bg1"/>
                </a:solidFill>
              </a:rPr>
              <a:t>6</a:t>
            </a:r>
            <a:r>
              <a:rPr lang="sv-SE" dirty="0" smtClean="0">
                <a:solidFill>
                  <a:schemeClr val="bg1"/>
                </a:solidFill>
              </a:rPr>
              <a:t>/2, 13/2, 20/2, 19/3, 26/3</a:t>
            </a:r>
            <a:br>
              <a:rPr lang="sv-SE" dirty="0" smtClean="0">
                <a:solidFill>
                  <a:schemeClr val="bg1"/>
                </a:solidFill>
              </a:rPr>
            </a:br>
            <a:endParaRPr lang="sv-SE" dirty="0" smtClean="0">
              <a:solidFill>
                <a:schemeClr val="bg1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073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>
                <a:solidFill>
                  <a:schemeClr val="bg1"/>
                </a:solidFill>
                <a:latin typeface="+mn-lt"/>
              </a:rPr>
              <a:t>Bokade träningsmatcher 2021</a:t>
            </a:r>
            <a:endParaRPr lang="sv-SE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dirty="0" smtClean="0">
                <a:solidFill>
                  <a:schemeClr val="bg1"/>
                </a:solidFill>
              </a:rPr>
              <a:t/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sz="4000" dirty="0" smtClean="0">
                <a:solidFill>
                  <a:schemeClr val="bg1"/>
                </a:solidFill>
              </a:rPr>
              <a:t>29/1 Veberöds AIF (Div.3 S)</a:t>
            </a:r>
            <a:br>
              <a:rPr lang="sv-SE" sz="4000" dirty="0" smtClean="0">
                <a:solidFill>
                  <a:schemeClr val="bg1"/>
                </a:solidFill>
              </a:rPr>
            </a:br>
            <a:r>
              <a:rPr lang="sv-SE" sz="4000" dirty="0" smtClean="0">
                <a:solidFill>
                  <a:schemeClr val="bg1"/>
                </a:solidFill>
              </a:rPr>
              <a:t>6/2 Jonstorps IF (Div.4 NV) </a:t>
            </a:r>
            <a:br>
              <a:rPr lang="sv-SE" sz="4000" dirty="0" smtClean="0">
                <a:solidFill>
                  <a:schemeClr val="bg1"/>
                </a:solidFill>
              </a:rPr>
            </a:br>
            <a:r>
              <a:rPr lang="sv-SE" sz="4000" dirty="0" smtClean="0">
                <a:solidFill>
                  <a:schemeClr val="bg1"/>
                </a:solidFill>
              </a:rPr>
              <a:t>5/3 Höör IS (Div.4 NÖ)</a:t>
            </a:r>
            <a:br>
              <a:rPr lang="sv-SE" sz="4000" dirty="0" smtClean="0">
                <a:solidFill>
                  <a:schemeClr val="bg1"/>
                </a:solidFill>
              </a:rPr>
            </a:br>
            <a:r>
              <a:rPr lang="sv-SE" sz="4000" dirty="0" smtClean="0">
                <a:solidFill>
                  <a:schemeClr val="bg1"/>
                </a:solidFill>
              </a:rPr>
              <a:t>14/3 Kållereds SK (Div.4 Göteborg)</a:t>
            </a:r>
            <a:br>
              <a:rPr lang="sv-SE" sz="4000" dirty="0" smtClean="0">
                <a:solidFill>
                  <a:schemeClr val="bg1"/>
                </a:solidFill>
              </a:rPr>
            </a:br>
            <a:r>
              <a:rPr lang="sv-SE" sz="4000" dirty="0" smtClean="0">
                <a:solidFill>
                  <a:schemeClr val="bg1"/>
                </a:solidFill>
              </a:rPr>
              <a:t>21/3 Torna </a:t>
            </a:r>
            <a:r>
              <a:rPr lang="sv-SE" sz="4000" dirty="0" err="1" smtClean="0">
                <a:solidFill>
                  <a:schemeClr val="bg1"/>
                </a:solidFill>
              </a:rPr>
              <a:t>Hällestad</a:t>
            </a:r>
            <a:r>
              <a:rPr lang="sv-SE" sz="4000" dirty="0" smtClean="0">
                <a:solidFill>
                  <a:schemeClr val="bg1"/>
                </a:solidFill>
              </a:rPr>
              <a:t> IF(Div.4 V)</a:t>
            </a:r>
            <a:br>
              <a:rPr lang="sv-SE" sz="4000" dirty="0" smtClean="0">
                <a:solidFill>
                  <a:schemeClr val="bg1"/>
                </a:solidFill>
              </a:rPr>
            </a:br>
            <a:r>
              <a:rPr lang="sv-SE" sz="4000" dirty="0" smtClean="0">
                <a:solidFill>
                  <a:schemeClr val="bg1"/>
                </a:solidFill>
              </a:rPr>
              <a:t>28/3 Åkarps IF (Div.4 V)</a:t>
            </a:r>
            <a:br>
              <a:rPr lang="sv-SE" sz="4000" dirty="0" smtClean="0">
                <a:solidFill>
                  <a:schemeClr val="bg1"/>
                </a:solidFill>
              </a:rPr>
            </a:br>
            <a:r>
              <a:rPr lang="sv-SE" sz="4000" dirty="0" smtClean="0">
                <a:solidFill>
                  <a:schemeClr val="bg1"/>
                </a:solidFill>
              </a:rPr>
              <a:t>5/4 Vejby IF (Div.4 NV)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9690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 smtClean="0">
                <a:solidFill>
                  <a:schemeClr val="bg1"/>
                </a:solidFill>
                <a:latin typeface="+mn-lt"/>
              </a:rPr>
              <a:t>Våra ”nycklar” 2021</a:t>
            </a:r>
            <a:endParaRPr lang="sv-SE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4935583" cy="4351338"/>
          </a:xfrm>
        </p:spPr>
        <p:txBody>
          <a:bodyPr/>
          <a:lstStyle/>
          <a:p>
            <a:r>
              <a:rPr lang="sv-SE" b="1" dirty="0" smtClean="0">
                <a:solidFill>
                  <a:schemeClr val="bg1"/>
                </a:solidFill>
              </a:rPr>
              <a:t>Defensivt</a:t>
            </a:r>
            <a:r>
              <a:rPr lang="sv-SE" dirty="0" smtClean="0">
                <a:solidFill>
                  <a:schemeClr val="bg1"/>
                </a:solidFill>
              </a:rPr>
              <a:t/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- Vårt höga </a:t>
            </a:r>
            <a:r>
              <a:rPr lang="sv-SE" dirty="0" err="1" smtClean="0">
                <a:solidFill>
                  <a:schemeClr val="bg1"/>
                </a:solidFill>
              </a:rPr>
              <a:t>presspel</a:t>
            </a:r>
            <a:endParaRPr lang="sv-SE" dirty="0" smtClean="0">
              <a:solidFill>
                <a:schemeClr val="bg1"/>
              </a:solidFill>
            </a:endParaRPr>
          </a:p>
          <a:p>
            <a:r>
              <a:rPr lang="sv-SE" b="1" dirty="0" smtClean="0">
                <a:solidFill>
                  <a:schemeClr val="bg1"/>
                </a:solidFill>
              </a:rPr>
              <a:t>Offensivt</a:t>
            </a:r>
            <a:r>
              <a:rPr lang="sv-SE" dirty="0" smtClean="0">
                <a:solidFill>
                  <a:schemeClr val="bg1"/>
                </a:solidFill>
              </a:rPr>
              <a:t/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- Mycket löpningar i djupled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- Fart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- Spelbarhet</a:t>
            </a:r>
          </a:p>
          <a:p>
            <a:r>
              <a:rPr lang="sv-SE" b="1" dirty="0" smtClean="0">
                <a:solidFill>
                  <a:schemeClr val="bg1"/>
                </a:solidFill>
              </a:rPr>
              <a:t>Allmänt</a:t>
            </a:r>
            <a:r>
              <a:rPr lang="sv-SE" dirty="0" smtClean="0">
                <a:solidFill>
                  <a:schemeClr val="bg1"/>
                </a:solidFill>
              </a:rPr>
              <a:t/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- Träningsflit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- Truppens härliga inställning</a:t>
            </a:r>
          </a:p>
        </p:txBody>
      </p:sp>
      <p:sp>
        <p:nvSpPr>
          <p:cNvPr id="4" name="Höger klammerparentes 3"/>
          <p:cNvSpPr/>
          <p:nvPr/>
        </p:nvSpPr>
        <p:spPr>
          <a:xfrm>
            <a:off x="6479177" y="2090057"/>
            <a:ext cx="431074" cy="2286000"/>
          </a:xfrm>
          <a:prstGeom prst="rightBrace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7354389" y="3048391"/>
            <a:ext cx="3213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 smtClean="0">
                <a:solidFill>
                  <a:schemeClr val="bg1"/>
                </a:solidFill>
              </a:rPr>
              <a:t>Konditionskrävande</a:t>
            </a:r>
            <a:endParaRPr lang="sv-SE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49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75128" y="-156755"/>
            <a:ext cx="10515600" cy="1325563"/>
          </a:xfrm>
        </p:spPr>
        <p:txBody>
          <a:bodyPr>
            <a:normAutofit/>
          </a:bodyPr>
          <a:lstStyle/>
          <a:p>
            <a:r>
              <a:rPr lang="sv-SE" sz="5400" b="1" dirty="0" smtClean="0">
                <a:solidFill>
                  <a:schemeClr val="bg1"/>
                </a:solidFill>
                <a:latin typeface="+mn-lt"/>
              </a:rPr>
              <a:t>Konditionsträning nov/dec</a:t>
            </a:r>
            <a:endParaRPr lang="sv-SE" sz="5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4104" y="1168808"/>
            <a:ext cx="4854389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sv-SE" sz="11200" b="1" dirty="0" smtClean="0">
                <a:solidFill>
                  <a:schemeClr val="bg1"/>
                </a:solidFill>
              </a:rPr>
              <a:t>Pass 1 (Måndagar)</a:t>
            </a:r>
            <a:r>
              <a:rPr lang="sv-SE" dirty="0" smtClean="0">
                <a:solidFill>
                  <a:schemeClr val="bg1"/>
                </a:solidFill>
              </a:rPr>
              <a:t/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/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sz="5600" dirty="0">
                <a:solidFill>
                  <a:schemeClr val="bg1"/>
                </a:solidFill>
              </a:rPr>
              <a:t>Uppvärmning med lätt </a:t>
            </a:r>
            <a:r>
              <a:rPr lang="sv-SE" sz="5600" dirty="0" err="1">
                <a:solidFill>
                  <a:schemeClr val="bg1"/>
                </a:solidFill>
              </a:rPr>
              <a:t>jogg</a:t>
            </a:r>
            <a:r>
              <a:rPr lang="sv-SE" sz="5600" dirty="0">
                <a:solidFill>
                  <a:schemeClr val="bg1"/>
                </a:solidFill>
              </a:rPr>
              <a:t> 10 min (1,5 km)</a:t>
            </a:r>
          </a:p>
          <a:p>
            <a:pPr marL="0" indent="0">
              <a:buNone/>
            </a:pPr>
            <a:endParaRPr lang="sv-SE" sz="5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5600" dirty="0">
                <a:solidFill>
                  <a:schemeClr val="bg1"/>
                </a:solidFill>
              </a:rPr>
              <a:t>10 intervaller med 20 sekunder löpning i maxfart och 40 sekunder rask gång.</a:t>
            </a:r>
          </a:p>
          <a:p>
            <a:pPr marL="0" indent="0">
              <a:buNone/>
            </a:pPr>
            <a:endParaRPr lang="sv-SE" sz="5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5600" dirty="0">
                <a:solidFill>
                  <a:schemeClr val="bg1"/>
                </a:solidFill>
              </a:rPr>
              <a:t>Vila 3 minuter</a:t>
            </a:r>
          </a:p>
          <a:p>
            <a:pPr marL="0" indent="0">
              <a:buNone/>
            </a:pPr>
            <a:endParaRPr lang="sv-SE" sz="5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5600" dirty="0">
                <a:solidFill>
                  <a:schemeClr val="bg1"/>
                </a:solidFill>
              </a:rPr>
              <a:t>10 intervaller med 20 sekunder löpning i maxfart och 40 sekunder rask gång.</a:t>
            </a:r>
          </a:p>
          <a:p>
            <a:pPr marL="0" indent="0">
              <a:buNone/>
            </a:pPr>
            <a:endParaRPr lang="sv-SE" sz="5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5600" dirty="0">
                <a:solidFill>
                  <a:schemeClr val="bg1"/>
                </a:solidFill>
              </a:rPr>
              <a:t>Vila 3 minuter</a:t>
            </a:r>
          </a:p>
          <a:p>
            <a:pPr marL="0" indent="0">
              <a:buNone/>
            </a:pPr>
            <a:r>
              <a:rPr lang="sv-SE" sz="56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sv-SE" sz="5600" dirty="0">
                <a:solidFill>
                  <a:schemeClr val="bg1"/>
                </a:solidFill>
              </a:rPr>
              <a:t>2 omgångar med följande:</a:t>
            </a:r>
          </a:p>
          <a:p>
            <a:pPr marL="0" indent="0">
              <a:buNone/>
            </a:pPr>
            <a:r>
              <a:rPr lang="sv-SE" sz="5600" dirty="0">
                <a:solidFill>
                  <a:schemeClr val="bg1"/>
                </a:solidFill>
              </a:rPr>
              <a:t>20 Knäböj</a:t>
            </a:r>
          </a:p>
          <a:p>
            <a:pPr marL="0" indent="0">
              <a:buNone/>
            </a:pPr>
            <a:r>
              <a:rPr lang="sv-SE" sz="5600" dirty="0">
                <a:solidFill>
                  <a:schemeClr val="bg1"/>
                </a:solidFill>
              </a:rPr>
              <a:t>20 "Skridskohopp"</a:t>
            </a:r>
          </a:p>
          <a:p>
            <a:pPr marL="0" indent="0">
              <a:buNone/>
            </a:pPr>
            <a:r>
              <a:rPr lang="sv-SE" sz="5600" dirty="0">
                <a:solidFill>
                  <a:schemeClr val="bg1"/>
                </a:solidFill>
              </a:rPr>
              <a:t>20 </a:t>
            </a:r>
            <a:r>
              <a:rPr lang="sv-SE" sz="5600" dirty="0" err="1">
                <a:solidFill>
                  <a:schemeClr val="bg1"/>
                </a:solidFill>
              </a:rPr>
              <a:t>Tåhäv</a:t>
            </a:r>
            <a:endParaRPr lang="sv-SE" sz="5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5600" dirty="0">
                <a:solidFill>
                  <a:schemeClr val="bg1"/>
                </a:solidFill>
              </a:rPr>
              <a:t>1 min planka</a:t>
            </a:r>
          </a:p>
          <a:p>
            <a:pPr marL="0" indent="0">
              <a:buNone/>
            </a:pPr>
            <a:endParaRPr lang="sv-SE" sz="5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5600" dirty="0" err="1">
                <a:solidFill>
                  <a:schemeClr val="bg1"/>
                </a:solidFill>
              </a:rPr>
              <a:t>Nedjogg</a:t>
            </a:r>
            <a:r>
              <a:rPr lang="sv-SE" sz="5600" dirty="0">
                <a:solidFill>
                  <a:schemeClr val="bg1"/>
                </a:solidFill>
              </a:rPr>
              <a:t> 5 min + </a:t>
            </a:r>
            <a:r>
              <a:rPr lang="sv-SE" sz="5600" dirty="0" smtClean="0">
                <a:solidFill>
                  <a:schemeClr val="bg1"/>
                </a:solidFill>
              </a:rPr>
              <a:t>stretch</a:t>
            </a:r>
            <a:endParaRPr lang="sv-SE" sz="5600" dirty="0">
              <a:solidFill>
                <a:schemeClr val="bg1"/>
              </a:solidFill>
            </a:endParaRPr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5732928" y="1168808"/>
            <a:ext cx="562087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1200" b="1" dirty="0" smtClean="0">
                <a:solidFill>
                  <a:schemeClr val="bg1"/>
                </a:solidFill>
              </a:rPr>
              <a:t>Pass 2 (Onsdagar)</a:t>
            </a:r>
          </a:p>
          <a:p>
            <a:pPr marL="0" indent="0">
              <a:buNone/>
            </a:pPr>
            <a:r>
              <a:rPr lang="sv-SE" sz="5600" b="1" dirty="0" smtClean="0">
                <a:solidFill>
                  <a:schemeClr val="bg1"/>
                </a:solidFill>
              </a:rPr>
              <a:t>Uppvärmning </a:t>
            </a:r>
            <a:r>
              <a:rPr lang="sv-SE" sz="5600" b="1" dirty="0">
                <a:solidFill>
                  <a:schemeClr val="bg1"/>
                </a:solidFill>
              </a:rPr>
              <a:t>10 min (1,5km)</a:t>
            </a:r>
          </a:p>
          <a:p>
            <a:pPr marL="0" indent="0">
              <a:buNone/>
            </a:pPr>
            <a:endParaRPr lang="sv-SE" sz="5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5600" b="1" dirty="0">
                <a:solidFill>
                  <a:schemeClr val="bg1"/>
                </a:solidFill>
              </a:rPr>
              <a:t>Löpning 15 min (2,5-3km)</a:t>
            </a:r>
          </a:p>
          <a:p>
            <a:pPr marL="0" indent="0">
              <a:buNone/>
            </a:pPr>
            <a:endParaRPr lang="sv-SE" sz="5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5600" b="1" dirty="0">
                <a:solidFill>
                  <a:schemeClr val="bg1"/>
                </a:solidFill>
              </a:rPr>
              <a:t>Aktiv vila med :</a:t>
            </a:r>
          </a:p>
          <a:p>
            <a:pPr marL="0" indent="0">
              <a:buNone/>
            </a:pPr>
            <a:r>
              <a:rPr lang="sv-SE" sz="5600" b="1" dirty="0">
                <a:solidFill>
                  <a:schemeClr val="bg1"/>
                </a:solidFill>
              </a:rPr>
              <a:t>20st Upphopp</a:t>
            </a:r>
          </a:p>
          <a:p>
            <a:pPr marL="0" indent="0">
              <a:buNone/>
            </a:pPr>
            <a:r>
              <a:rPr lang="sv-SE" sz="5600" b="1" dirty="0">
                <a:solidFill>
                  <a:schemeClr val="bg1"/>
                </a:solidFill>
              </a:rPr>
              <a:t>20st Utfallssteg</a:t>
            </a:r>
          </a:p>
          <a:p>
            <a:pPr marL="0" indent="0">
              <a:buNone/>
            </a:pPr>
            <a:r>
              <a:rPr lang="sv-SE" sz="5600" b="1" dirty="0">
                <a:solidFill>
                  <a:schemeClr val="bg1"/>
                </a:solidFill>
              </a:rPr>
              <a:t>2x15st "sick-</a:t>
            </a:r>
            <a:r>
              <a:rPr lang="sv-SE" sz="5600" b="1" dirty="0" err="1">
                <a:solidFill>
                  <a:schemeClr val="bg1"/>
                </a:solidFill>
              </a:rPr>
              <a:t>sack</a:t>
            </a:r>
            <a:r>
              <a:rPr lang="sv-SE" sz="5600" b="1" dirty="0">
                <a:solidFill>
                  <a:schemeClr val="bg1"/>
                </a:solidFill>
              </a:rPr>
              <a:t>-hopp" på ett ben</a:t>
            </a:r>
          </a:p>
          <a:p>
            <a:pPr marL="0" indent="0">
              <a:buNone/>
            </a:pPr>
            <a:endParaRPr lang="sv-SE" sz="5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5600" b="1" dirty="0">
                <a:solidFill>
                  <a:schemeClr val="bg1"/>
                </a:solidFill>
              </a:rPr>
              <a:t>Löpning 15 min (2,5-3km)</a:t>
            </a:r>
          </a:p>
          <a:p>
            <a:pPr marL="0" indent="0">
              <a:buNone/>
            </a:pPr>
            <a:endParaRPr lang="sv-SE" sz="5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5600" b="1" dirty="0">
                <a:solidFill>
                  <a:schemeClr val="bg1"/>
                </a:solidFill>
              </a:rPr>
              <a:t>2x1 min Vandrande planka</a:t>
            </a:r>
          </a:p>
          <a:p>
            <a:pPr marL="0" indent="0">
              <a:buNone/>
            </a:pPr>
            <a:r>
              <a:rPr lang="sv-SE" sz="5600" b="1" dirty="0">
                <a:solidFill>
                  <a:schemeClr val="bg1"/>
                </a:solidFill>
              </a:rPr>
              <a:t>2x20st Knäböj</a:t>
            </a:r>
          </a:p>
          <a:p>
            <a:pPr marL="0" indent="0">
              <a:buNone/>
            </a:pPr>
            <a:endParaRPr lang="sv-SE" sz="5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5600" b="1" dirty="0" err="1">
                <a:solidFill>
                  <a:schemeClr val="bg1"/>
                </a:solidFill>
              </a:rPr>
              <a:t>Nedjogg</a:t>
            </a:r>
            <a:r>
              <a:rPr lang="sv-SE" sz="5600" b="1" dirty="0">
                <a:solidFill>
                  <a:schemeClr val="bg1"/>
                </a:solidFill>
              </a:rPr>
              <a:t> + stretch 15 min (1,5km)</a:t>
            </a:r>
          </a:p>
        </p:txBody>
      </p:sp>
    </p:spTree>
    <p:extLst>
      <p:ext uri="{BB962C8B-B14F-4D97-AF65-F5344CB8AC3E}">
        <p14:creationId xmlns:p14="http://schemas.microsoft.com/office/powerpoint/2010/main" val="291609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5321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</TotalTime>
  <Words>322</Words>
  <Application>Microsoft Office PowerPoint</Application>
  <PresentationFormat>Bredbild</PresentationFormat>
  <Paragraphs>60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Digitalt spelarmöte    IF Lödde dam</vt:lpstr>
      <vt:lpstr>Askeröds IF Helsingborgs FF Helsingborgs IF Stattena IF Tågarps AIK Landskrona BOIS Röstånga IS TFK Nova Eslöv IF Lödde Marieholms IS Hittarps IK FF</vt:lpstr>
      <vt:lpstr>Planering 2021</vt:lpstr>
      <vt:lpstr>Träningar januari-mars</vt:lpstr>
      <vt:lpstr>Bokade träningsmatcher 2021</vt:lpstr>
      <vt:lpstr>Våra ”nycklar” 2021</vt:lpstr>
      <vt:lpstr>Konditionsträning nov/dec</vt:lpstr>
      <vt:lpstr>PowerPoint-presentation</vt:lpstr>
    </vt:vector>
  </TitlesOfParts>
  <Company>Lunds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Lagmöte  IF Lödde</dc:title>
  <dc:creator>Martin Andersson</dc:creator>
  <cp:lastModifiedBy>Martin Andersson</cp:lastModifiedBy>
  <cp:revision>23</cp:revision>
  <dcterms:created xsi:type="dcterms:W3CDTF">2020-11-17T12:37:05Z</dcterms:created>
  <dcterms:modified xsi:type="dcterms:W3CDTF">2020-11-19T20:02:09Z</dcterms:modified>
</cp:coreProperties>
</file>