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42" r:id="rId2"/>
  </p:sldIdLst>
  <p:sldSz cx="9144000" cy="6858000" type="screen4x3"/>
  <p:notesSz cx="6797675" cy="9928225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C04"/>
    <a:srgbClr val="C0C0C0"/>
    <a:srgbClr val="BCF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233" cy="49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t" anchorCtr="0" compatLnSpc="1">
            <a:prstTxWarp prst="textNoShape">
              <a:avLst/>
            </a:prstTxWarp>
          </a:bodyPr>
          <a:lstStyle>
            <a:lvl1pPr defTabSz="908050">
              <a:defRPr sz="1200"/>
            </a:lvl1pPr>
          </a:lstStyle>
          <a:p>
            <a:endParaRPr lang="sv-SE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1"/>
            <a:ext cx="2947232" cy="49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t" anchorCtr="0" compatLnSpc="1">
            <a:prstTxWarp prst="textNoShape">
              <a:avLst/>
            </a:prstTxWarp>
          </a:bodyPr>
          <a:lstStyle>
            <a:lvl1pPr algn="r" defTabSz="908050">
              <a:defRPr sz="1200"/>
            </a:lvl1pPr>
          </a:lstStyle>
          <a:p>
            <a:endParaRPr lang="sv-SE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644"/>
            <a:ext cx="2947233" cy="49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b" anchorCtr="0" compatLnSpc="1">
            <a:prstTxWarp prst="textNoShape">
              <a:avLst/>
            </a:prstTxWarp>
          </a:bodyPr>
          <a:lstStyle>
            <a:lvl1pPr defTabSz="908050">
              <a:defRPr sz="1200"/>
            </a:lvl1pPr>
          </a:lstStyle>
          <a:p>
            <a:endParaRPr lang="sv-SE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1644"/>
            <a:ext cx="2947232" cy="49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/>
            </a:lvl1pPr>
          </a:lstStyle>
          <a:p>
            <a:fld id="{3B6F45B2-0EB0-4F52-861D-DDAC8E96D1CA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4119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233" cy="49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t" anchorCtr="0" compatLnSpc="1">
            <a:prstTxWarp prst="textNoShape">
              <a:avLst/>
            </a:prstTxWarp>
          </a:bodyPr>
          <a:lstStyle>
            <a:lvl1pPr defTabSz="908050">
              <a:defRPr sz="1200"/>
            </a:lvl1pPr>
          </a:lstStyle>
          <a:p>
            <a:endParaRPr lang="sv-S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1"/>
            <a:ext cx="2947232" cy="49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t" anchorCtr="0" compatLnSpc="1">
            <a:prstTxWarp prst="textNoShape">
              <a:avLst/>
            </a:prstTxWarp>
          </a:bodyPr>
          <a:lstStyle>
            <a:lvl1pPr algn="r" defTabSz="908050">
              <a:defRPr sz="1200"/>
            </a:lvl1pPr>
          </a:lstStyle>
          <a:p>
            <a:endParaRPr lang="sv-S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4969"/>
            <a:ext cx="4984962" cy="446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644"/>
            <a:ext cx="2947233" cy="49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b" anchorCtr="0" compatLnSpc="1">
            <a:prstTxWarp prst="textNoShape">
              <a:avLst/>
            </a:prstTxWarp>
          </a:bodyPr>
          <a:lstStyle>
            <a:lvl1pPr defTabSz="908050">
              <a:defRPr sz="1200"/>
            </a:lvl1pPr>
          </a:lstStyle>
          <a:p>
            <a:endParaRPr lang="sv-S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1644"/>
            <a:ext cx="2947232" cy="49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07" tIns="45353" rIns="90707" bIns="45353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/>
            </a:lvl1pPr>
          </a:lstStyle>
          <a:p>
            <a:fld id="{D021AAA9-4F06-490B-A214-956D96B5477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6800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3434FB-5E5B-4BE4-8A0B-BCAFA8A9E31A}" type="slidenum">
              <a:rPr lang="sv-SE"/>
              <a:pPr/>
              <a:t>1</a:t>
            </a:fld>
            <a:endParaRPr lang="sv-SE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4969"/>
            <a:ext cx="4984962" cy="446923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89762" tIns="44093" rIns="89762" bIns="44093"/>
          <a:lstStyle/>
          <a:p>
            <a:endParaRPr lang="en-US"/>
          </a:p>
        </p:txBody>
      </p:sp>
      <p:sp>
        <p:nvSpPr>
          <p:cNvPr id="1720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5513" y="750888"/>
            <a:ext cx="4946650" cy="371157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49158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27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IF_LODDE_LOGOmini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304800"/>
            <a:ext cx="949325" cy="109696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672" y="0"/>
            <a:ext cx="6400800" cy="1219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sv-SE" sz="4800" b="1" dirty="0"/>
              <a:t>Matchvärdar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1594894"/>
            <a:ext cx="87484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	Hissa IF Lödde flaggorna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	Hälsa domare och motståndare välkomna samt visa till rätt 	omklädningsrum och erbjuda kaffe/kaka/läsk om domare och 	tränare önskar 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	Ta fram bord, markis, dra band för att markera inträde, ta 	fram handkassa, </a:t>
            </a:r>
            <a:r>
              <a:rPr lang="sv-SE" dirty="0" err="1"/>
              <a:t>ev</a:t>
            </a:r>
            <a:r>
              <a:rPr lang="sv-SE" dirty="0"/>
              <a:t> lotter, matchprogram + klubbtidningen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	Sätt in 20st läsk till hemma- resp bortalag</a:t>
            </a:r>
          </a:p>
          <a:p>
            <a:pPr lvl="1"/>
            <a:r>
              <a:rPr lang="sv-SE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     Stänger inträdet efter första halvlek och lämnar handkassan 	inne på kansliet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 animBg="1" autoUpdateAnimBg="0"/>
    </p:bldLst>
  </p:timing>
</p:sld>
</file>

<file path=ppt/theme/theme1.xml><?xml version="1.0" encoding="utf-8"?>
<a:theme xmlns:a="http://schemas.openxmlformats.org/drawingml/2006/main" name="Standardformgivning">
  <a:themeElements>
    <a:clrScheme name="Standardformgivn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10999</TotalTime>
  <Words>81</Words>
  <Application>Microsoft Office PowerPoint</Application>
  <PresentationFormat>Bildspel på skärmen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Standardformgivning</vt:lpstr>
      <vt:lpstr>Matchvärdar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 Off år 2001</dc:title>
  <dc:creator>Bertil Johansson</dc:creator>
  <cp:lastModifiedBy>Kansliet</cp:lastModifiedBy>
  <cp:revision>372</cp:revision>
  <cp:lastPrinted>2019-05-04T05:22:20Z</cp:lastPrinted>
  <dcterms:created xsi:type="dcterms:W3CDTF">2001-01-22T20:39:56Z</dcterms:created>
  <dcterms:modified xsi:type="dcterms:W3CDTF">2024-02-16T09:28:32Z</dcterms:modified>
</cp:coreProperties>
</file>